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137160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54" y="38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2c455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2c455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985533"/>
            <a:ext cx="8520600" cy="54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7557667"/>
            <a:ext cx="8520600" cy="21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949667"/>
            <a:ext cx="8520600" cy="52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8405933"/>
            <a:ext cx="8520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735600"/>
            <a:ext cx="85206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1481600"/>
            <a:ext cx="2808000" cy="20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3705600"/>
            <a:ext cx="2808000" cy="8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1200400"/>
            <a:ext cx="6367800" cy="109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333"/>
            <a:ext cx="457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3288467"/>
            <a:ext cx="4045200" cy="3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7474867"/>
            <a:ext cx="40452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930867"/>
            <a:ext cx="3837000" cy="9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281533"/>
            <a:ext cx="5998800" cy="16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91844" y="1386467"/>
            <a:ext cx="1148400" cy="783300"/>
          </a:xfrm>
          <a:prstGeom prst="roundRect">
            <a:avLst>
              <a:gd name="adj" fmla="val 16667"/>
            </a:avLst>
          </a:prstGeom>
          <a:solidFill>
            <a:srgbClr val="D9EAD3">
              <a:alpha val="3538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genomes </a:t>
            </a:r>
            <a:r>
              <a:rPr lang="en" dirty="0"/>
              <a:t>(fasta)</a:t>
            </a:r>
            <a:endParaRPr dirty="0"/>
          </a:p>
        </p:txBody>
      </p:sp>
      <p:cxnSp>
        <p:nvCxnSpPr>
          <p:cNvPr id="55" name="Google Shape;55;p13"/>
          <p:cNvCxnSpPr>
            <a:stCxn id="54" idx="2"/>
            <a:endCxn id="56" idx="0"/>
          </p:cNvCxnSpPr>
          <p:nvPr/>
        </p:nvCxnSpPr>
        <p:spPr>
          <a:xfrm>
            <a:off x="3766044" y="2169767"/>
            <a:ext cx="2" cy="9039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3159445" y="3073731"/>
            <a:ext cx="1213201" cy="860603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orthology groups</a:t>
            </a:r>
            <a:endParaRPr sz="1600" dirty="0"/>
          </a:p>
        </p:txBody>
      </p:sp>
      <p:sp>
        <p:nvSpPr>
          <p:cNvPr id="57" name="Google Shape;57;p13"/>
          <p:cNvSpPr/>
          <p:nvPr/>
        </p:nvSpPr>
        <p:spPr>
          <a:xfrm>
            <a:off x="3166645" y="5186393"/>
            <a:ext cx="1198800" cy="914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graph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(sif format)</a:t>
            </a:r>
            <a:endParaRPr dirty="0"/>
          </a:p>
        </p:txBody>
      </p:sp>
      <p:cxnSp>
        <p:nvCxnSpPr>
          <p:cNvPr id="58" name="Google Shape;58;p13"/>
          <p:cNvCxnSpPr>
            <a:stCxn id="56" idx="2"/>
            <a:endCxn id="57" idx="0"/>
          </p:cNvCxnSpPr>
          <p:nvPr/>
        </p:nvCxnSpPr>
        <p:spPr>
          <a:xfrm rot="5400000">
            <a:off x="3140017" y="4560363"/>
            <a:ext cx="1252059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5239844" y="5174484"/>
            <a:ext cx="1198800" cy="9148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database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(sqlite)</a:t>
            </a:r>
            <a:endParaRPr dirty="0"/>
          </a:p>
        </p:txBody>
      </p:sp>
      <p:cxnSp>
        <p:nvCxnSpPr>
          <p:cNvPr id="60" name="Google Shape;60;p13"/>
          <p:cNvCxnSpPr>
            <a:stCxn id="56" idx="2"/>
            <a:endCxn id="59" idx="0"/>
          </p:cNvCxnSpPr>
          <p:nvPr/>
        </p:nvCxnSpPr>
        <p:spPr>
          <a:xfrm rot="16200000" flipH="1">
            <a:off x="4182570" y="3517810"/>
            <a:ext cx="1240150" cy="20731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4883785" y="9314065"/>
            <a:ext cx="2154886" cy="896359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complexity profiles </a:t>
            </a:r>
            <a:r>
              <a:rPr lang="en" dirty="0"/>
              <a:t>(text file)</a:t>
            </a:r>
            <a:endParaRPr dirty="0"/>
          </a:p>
        </p:txBody>
      </p:sp>
      <p:cxnSp>
        <p:nvCxnSpPr>
          <p:cNvPr id="62" name="Google Shape;62;p13"/>
          <p:cNvCxnSpPr>
            <a:stCxn id="57" idx="2"/>
            <a:endCxn id="61" idx="0"/>
          </p:cNvCxnSpPr>
          <p:nvPr/>
        </p:nvCxnSpPr>
        <p:spPr>
          <a:xfrm rot="16200000" flipH="1">
            <a:off x="3257220" y="6610057"/>
            <a:ext cx="3212832" cy="21951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7" idx="2"/>
            <a:endCxn id="59" idx="2"/>
          </p:cNvCxnSpPr>
          <p:nvPr/>
        </p:nvCxnSpPr>
        <p:spPr>
          <a:xfrm rot="5400000" flipH="1" flipV="1">
            <a:off x="4796699" y="5058689"/>
            <a:ext cx="11889" cy="2073199"/>
          </a:xfrm>
          <a:prstGeom prst="bentConnector3">
            <a:avLst>
              <a:gd name="adj1" fmla="val -192278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3766044" y="6315461"/>
            <a:ext cx="2502940" cy="2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</a:t>
            </a:r>
            <a:r>
              <a:rPr lang="en" sz="11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rite to </a:t>
            </a:r>
            <a:r>
              <a:rPr lang="en" sz="11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DB (</a:t>
            </a:r>
            <a:r>
              <a:rPr lang="en" sz="11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optionally</a:t>
            </a:r>
            <a:r>
              <a:rPr lang="en" sz="1100" dirty="0" smtClean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638698" y="4997302"/>
            <a:ext cx="1194830" cy="1269224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GCB local server</a:t>
            </a:r>
            <a:endParaRPr dirty="0"/>
          </a:p>
        </p:txBody>
      </p:sp>
      <p:cxnSp>
        <p:nvCxnSpPr>
          <p:cNvPr id="66" name="Google Shape;66;p13"/>
          <p:cNvCxnSpPr>
            <a:stCxn id="59" idx="3"/>
            <a:endCxn id="65" idx="2"/>
          </p:cNvCxnSpPr>
          <p:nvPr/>
        </p:nvCxnSpPr>
        <p:spPr>
          <a:xfrm>
            <a:off x="6438644" y="5631914"/>
            <a:ext cx="1200054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1839884" y="7583497"/>
            <a:ext cx="1222554" cy="856347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subgraph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(sif format)</a:t>
            </a: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1514721" y="3055100"/>
            <a:ext cx="1644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292250" y="4393612"/>
            <a:ext cx="1403077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parse_og.py</a:t>
            </a:r>
            <a:endParaRPr sz="13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7923" y="6792040"/>
            <a:ext cx="2679182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estimate_complexity.py</a:t>
            </a:r>
            <a:endParaRPr sz="13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3420" y="6996419"/>
            <a:ext cx="2205301" cy="7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generate_subgraph.py</a:t>
            </a:r>
            <a:endParaRPr sz="13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766044" y="2270807"/>
            <a:ext cx="1296184" cy="52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annotation, </a:t>
            </a:r>
            <a:b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orthology inference</a:t>
            </a:r>
            <a:endParaRPr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423505" y="4712644"/>
            <a:ext cx="1188650" cy="69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copy files </a:t>
            </a:r>
            <a:r>
              <a:rPr lang="en" sz="1200" dirty="0" smtClean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200" dirty="0" smtClean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 smtClean="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local </a:t>
            </a:r>
            <a:r>
              <a:rPr lang="en" sz="1200" dirty="0" smtClean="0">
                <a:latin typeface="Roboto Mono"/>
                <a:ea typeface="Roboto Mono"/>
                <a:cs typeface="Roboto Mono"/>
                <a:sym typeface="Roboto Mono"/>
              </a:rPr>
              <a:t>GCB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data folder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485812" y="9026922"/>
            <a:ext cx="1930697" cy="1183502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subgraph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(postscript </a:t>
            </a:r>
            <a:r>
              <a:rPr lang="en" dirty="0">
                <a:solidFill>
                  <a:schemeClr val="dk1"/>
                </a:solidFill>
              </a:rPr>
              <a:t>image, graph in dot format</a:t>
            </a:r>
            <a:r>
              <a:rPr lang="en" sz="1200" dirty="0"/>
              <a:t>)</a:t>
            </a:r>
            <a:endParaRPr sz="1200" dirty="0"/>
          </a:p>
        </p:txBody>
      </p:sp>
      <p:cxnSp>
        <p:nvCxnSpPr>
          <p:cNvPr id="75" name="Google Shape;75;p13"/>
          <p:cNvCxnSpPr>
            <a:stCxn id="57" idx="1"/>
            <a:endCxn id="67" idx="0"/>
          </p:cNvCxnSpPr>
          <p:nvPr/>
        </p:nvCxnSpPr>
        <p:spPr>
          <a:xfrm rot="10800000" flipV="1">
            <a:off x="2451161" y="5643813"/>
            <a:ext cx="715484" cy="193968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690082" y="8498922"/>
            <a:ext cx="1788639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plot_subgraph.py</a:t>
            </a:r>
            <a:endParaRPr sz="13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988216" y="2412445"/>
            <a:ext cx="1665483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Snakefile_ortho</a:t>
            </a:r>
            <a:endParaRPr sz="1300" dirty="0"/>
          </a:p>
        </p:txBody>
      </p: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>
            <a:off x="2451161" y="8439844"/>
            <a:ext cx="0" cy="58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modified xsi:type="dcterms:W3CDTF">2020-04-10T17:44:23Z</dcterms:modified>
</cp:coreProperties>
</file>