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9/25/2022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846CE7D5-CF57-46EF-B807-FDD0502418D4}" type="datetimeFigureOut">
              <a:rPr lang="en-US" smtClean="0"/>
              <a:pPr/>
              <a:t>9/25/2022</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30EA680-D336-4FF7-8B7A-9848BB0A1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46CE7D5-CF57-46EF-B807-FDD0502418D4}" type="datetimeFigureOut">
              <a:rPr lang="en-US" smtClean="0"/>
              <a:pPr/>
              <a:t>9/25/2022</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30EA680-D336-4FF7-8B7A-9848BB0A1C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IN" sz="2800" dirty="0" err="1" smtClean="0">
                <a:cs typeface="Calibri"/>
              </a:rPr>
              <a:t>Paras</a:t>
            </a:r>
            <a:r>
              <a:rPr lang="en-IN" sz="2800" dirty="0" smtClean="0">
                <a:cs typeface="Calibri"/>
              </a:rPr>
              <a:t> </a:t>
            </a:r>
            <a:r>
              <a:rPr lang="en-IN" sz="2800" dirty="0" err="1" smtClean="0">
                <a:cs typeface="Calibri"/>
              </a:rPr>
              <a:t>Malhotra</a:t>
            </a:r>
            <a:endParaRPr lang="en-US" sz="2800" dirty="0">
              <a:cs typeface="Calibri"/>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xmlns=""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xmlns="" val="1626870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xmlns=""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xmlns="" val="3453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xmlns=""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xmlns="" val="2549897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xmlns="" val="653366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xmlns="" val="3203243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xmlns="" val="2700818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xmlns=""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xmlns=""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xmlns="" val="4057978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xmlns=""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xmlns=""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xmlns=""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xmlns="" val="3732885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fontScale="90000"/>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xmlns="" val="124314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xmlns="" val="3924499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xmlns="" val="186432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xmlns="" val="172901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xmlns=""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xmlns="" val="399066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xmlns=""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xmlns="" val="311453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xmlns=""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xmlns="" val="4118224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xmlns=""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20324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xmlns=""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xmlns="" val="15985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xmlns=""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xmlns=""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3827662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TotalTime>
  <Words>217</Words>
  <Application>Microsoft Office PowerPoint</Application>
  <PresentationFormat>Custom</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Project presentation on :-   RATINGS PREDICTION PROJECT</vt:lpstr>
      <vt:lpstr>Table Of Contents :-</vt:lpstr>
      <vt:lpstr>Slide 3</vt:lpstr>
      <vt:lpstr>                          EDA steps and Visualization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Finalized Model</vt:lpstr>
      <vt:lpstr>                              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Malhotra</dc:creator>
  <cp:lastModifiedBy>DELL</cp:lastModifiedBy>
  <cp:revision>1518</cp:revision>
  <dcterms:created xsi:type="dcterms:W3CDTF">2020-12-29T14:55:28Z</dcterms:created>
  <dcterms:modified xsi:type="dcterms:W3CDTF">2022-09-25T07:51:34Z</dcterms:modified>
</cp:coreProperties>
</file>