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7920"/>
            <a:ext cx="7772400" cy="194108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Prescription drug claims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29" y="3517185"/>
            <a:ext cx="8426546" cy="1941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Team Outliers</a:t>
            </a:r>
          </a:p>
          <a:p>
            <a:r>
              <a:rPr lang="en-US" sz="1800" dirty="0"/>
              <a:t>                                                                                              -Santosh Yadav Jada</a:t>
            </a:r>
          </a:p>
          <a:p>
            <a:r>
              <a:rPr lang="en-US" sz="1800" dirty="0"/>
              <a:t>                                                                                       - Paras </a:t>
            </a:r>
            <a:r>
              <a:rPr lang="en-US" sz="1800" dirty="0" err="1"/>
              <a:t>Maharjan</a:t>
            </a:r>
            <a:endParaRPr lang="en-US" sz="1800" dirty="0"/>
          </a:p>
          <a:p>
            <a:r>
              <a:rPr lang="en-US" sz="1800" dirty="0"/>
              <a:t>                                                                                      - </a:t>
            </a:r>
            <a:r>
              <a:rPr lang="en-US" sz="1800" dirty="0" err="1"/>
              <a:t>Mazin</a:t>
            </a:r>
            <a:r>
              <a:rPr lang="en-US" sz="1800" dirty="0"/>
              <a:t> Al Ismaili</a:t>
            </a:r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368"/>
            <a:ext cx="8229600" cy="7343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2BC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936"/>
            <a:ext cx="8229600" cy="3952557"/>
          </a:xfrm>
        </p:spPr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800" dirty="0"/>
              <a:t>Preprocessing and analysis of data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Visualization of data 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Finding patterns in data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Finding correlation between variables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Implementation of Time Series Model for prediction in </a:t>
            </a:r>
            <a:r>
              <a:rPr lang="en-US" sz="2800" dirty="0" err="1"/>
              <a:t>Matlab</a:t>
            </a:r>
            <a:endParaRPr lang="en-US" sz="2800" dirty="0"/>
          </a:p>
          <a:p>
            <a:pPr>
              <a:buClr>
                <a:srgbClr val="0072BC"/>
              </a:buClr>
            </a:pPr>
            <a:r>
              <a:rPr lang="en-US" sz="2800" dirty="0"/>
              <a:t>Creation of website using different web technologies for results</a:t>
            </a:r>
          </a:p>
          <a:p>
            <a:pPr>
              <a:buClr>
                <a:srgbClr val="0072BC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0B23-F7FE-40A0-9A10-CA8218DA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Technologies &amp; Tools</a:t>
            </a:r>
          </a:p>
        </p:txBody>
      </p:sp>
      <p:pic>
        <p:nvPicPr>
          <p:cNvPr id="1026" name="Picture 2" descr="Image result for front end technologies">
            <a:extLst>
              <a:ext uri="{FF2B5EF4-FFF2-40B4-BE49-F238E27FC236}">
                <a16:creationId xmlns:a16="http://schemas.microsoft.com/office/drawing/2014/main" id="{0E996D11-8E5F-4322-898D-28BD20E57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" y="1263717"/>
            <a:ext cx="3144129" cy="245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ndas python">
            <a:extLst>
              <a:ext uri="{FF2B5EF4-FFF2-40B4-BE49-F238E27FC236}">
                <a16:creationId xmlns:a16="http://schemas.microsoft.com/office/drawing/2014/main" id="{F93963C0-27DC-4449-8A09-6B6A63F0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7" y="1337628"/>
            <a:ext cx="3322395" cy="209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bleau">
            <a:extLst>
              <a:ext uri="{FF2B5EF4-FFF2-40B4-BE49-F238E27FC236}">
                <a16:creationId xmlns:a16="http://schemas.microsoft.com/office/drawing/2014/main" id="{7CF06403-B39E-42AC-A508-97B80EB8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0" y="3592368"/>
            <a:ext cx="2446020" cy="24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lotly">
            <a:extLst>
              <a:ext uri="{FF2B5EF4-FFF2-40B4-BE49-F238E27FC236}">
                <a16:creationId xmlns:a16="http://schemas.microsoft.com/office/drawing/2014/main" id="{0941499C-6F1A-459B-96E5-DF66131C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12" y="1758343"/>
            <a:ext cx="20955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xcel">
            <a:extLst>
              <a:ext uri="{FF2B5EF4-FFF2-40B4-BE49-F238E27FC236}">
                <a16:creationId xmlns:a16="http://schemas.microsoft.com/office/drawing/2014/main" id="{7402BD41-F992-4DFC-BF40-5C01CC12E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" y="415210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atlab">
            <a:extLst>
              <a:ext uri="{FF2B5EF4-FFF2-40B4-BE49-F238E27FC236}">
                <a16:creationId xmlns:a16="http://schemas.microsoft.com/office/drawing/2014/main" id="{45A69E2F-D0ED-4A31-B0E0-4B145D5CF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7" y="3592368"/>
            <a:ext cx="2198663" cy="28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8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BB36-2D38-46E3-B397-267C887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 Interface</a:t>
            </a:r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7FDA757-DEB9-4905-8764-B4E0B408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" y="1306339"/>
            <a:ext cx="4425696" cy="28100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14339-1812-423C-8AF1-C9A4D4D8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92" y="1367505"/>
            <a:ext cx="4133088" cy="2810033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BD0E61-25F6-4442-868E-C70B606F2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896" y="3858928"/>
            <a:ext cx="3803904" cy="25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AD3F-A7DC-457F-B243-0EE3B177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AFA470A-AB10-4876-B432-2995B0A2E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723" y="2943998"/>
            <a:ext cx="4831465" cy="3179893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40285F-9E23-4BA7-AF9F-60705C48C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49" y="159281"/>
            <a:ext cx="6794697" cy="3105443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AF8DC9-D66A-452F-905E-1DCD5918C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2" y="3035670"/>
            <a:ext cx="3723341" cy="29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60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Custom Design</vt:lpstr>
      <vt:lpstr>Prescription drug claims analysis</vt:lpstr>
      <vt:lpstr>Features</vt:lpstr>
      <vt:lpstr>Technologies &amp; Tools</vt:lpstr>
      <vt:lpstr>User Interface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Santosh Yadav Jada</cp:lastModifiedBy>
  <cp:revision>23</cp:revision>
  <dcterms:created xsi:type="dcterms:W3CDTF">2014-01-29T16:55:47Z</dcterms:created>
  <dcterms:modified xsi:type="dcterms:W3CDTF">2018-11-04T22:58:08Z</dcterms:modified>
</cp:coreProperties>
</file>