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C7FC8-4602-4AAA-9642-7666D50C41F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705BE-3811-46AB-8F66-ECCF6B69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9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705BE-3811-46AB-8F66-ECCF6B696D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7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3211-3916-4015-AEE9-082194D33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41EDD-B9EC-4308-BD5F-797CF1676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4935B-B567-42B8-B477-5A1EE117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67E3-D994-4C0E-8607-CF98EB6794F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12B9D-F363-4341-AC11-FEA2B729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289D-1736-4ABC-99EB-B4D38346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FD7A-165D-4D46-9EAA-7864D039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7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596C-BFFE-437E-B4E6-32E36771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0C530-EB01-4305-BC11-F94D7927B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02D51-6093-4890-97FF-4C26DB4D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67E3-D994-4C0E-8607-CF98EB6794F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B322-9326-4FC6-B231-E746A7EF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7DFCE-FDFE-43CF-A791-F3C8B7B5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FD7A-165D-4D46-9EAA-7864D039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29659-9D6D-4149-94C4-B6567247D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20CA9-1038-407F-947F-5D09B3E30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1325-91F5-4431-81D0-05DFEA1C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67E3-D994-4C0E-8607-CF98EB6794F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2555F-8AAC-4529-BF8E-8E4CB2BE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4CD7-6D56-42B6-8FF9-279ACC25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FD7A-165D-4D46-9EAA-7864D039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8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9807-D280-49A5-BBDE-DADFEEA0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4E3CB-C9EF-4B95-A659-C8CB713A5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B343B-80E5-4D19-8C15-67883433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67E3-D994-4C0E-8607-CF98EB6794F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CA2A0-EB30-47B6-8F59-A0B3C0A9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A211F-6AB9-4AD1-A8C8-6646CF96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FD7A-165D-4D46-9EAA-7864D039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53BA-7ACB-42D5-9177-BFC9F9500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C7A79-6418-4713-8CF2-C68CC3020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90969-5D0A-42E7-8A58-E6654BAB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67E3-D994-4C0E-8607-CF98EB6794F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24BA7-BF3E-47FB-82CD-10799990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A686A-C08E-412A-85C8-B060DF78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FD7A-165D-4D46-9EAA-7864D039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7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84DB-EA87-410D-A7CB-FFDD5215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3D6F3-6625-44DE-B237-87DB59AD7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42147-C0B2-4A91-9D98-D342F3D6C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983AC-E565-4133-AA83-0DE260BF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67E3-D994-4C0E-8607-CF98EB6794F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0A64A-7656-44C4-9ACA-EA958EAE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82D3A-E214-453B-A969-8E9A21C9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FD7A-165D-4D46-9EAA-7864D039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47E7-C85A-489B-B1DC-B746BF57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6E947-B2D4-4F7F-B648-2AE4257B4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014C3-1657-455B-9E99-63A91ED34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7A791-B66D-42E1-B1E5-98647387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5C384-7FD3-47B0-8FF1-F9639880D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39E67-496F-4F4E-9E9F-CBCAE9C3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67E3-D994-4C0E-8607-CF98EB6794F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EB59F-A9B0-4D76-8299-AD6E6A2A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5A5D2-6944-40D2-94B2-17189A80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FD7A-165D-4D46-9EAA-7864D039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5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378E-ABE8-42AA-B5A6-209BBD21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872D8-7CD1-4665-9684-D6577D87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67E3-D994-4C0E-8607-CF98EB6794F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5BC8A-45EF-49E7-84E9-1275F44C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6C001-67D2-458D-8133-D4A05611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FD7A-165D-4D46-9EAA-7864D039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4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BA229-3351-4FFC-B89A-07EFADCB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67E3-D994-4C0E-8607-CF98EB6794F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17D7A-B35D-4642-8C2E-4675ADB5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D77B6-172C-4E99-AB34-B4E34F6F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FD7A-165D-4D46-9EAA-7864D039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4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637A-A90A-470F-A6FE-9C498C60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6C2DE-658F-4FDA-A4EE-16E08EA0C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C5406-CE67-4562-8B66-F9E69D020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49260-C1D9-47CD-8204-6DDC88C2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67E3-D994-4C0E-8607-CF98EB6794F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9AE43-3614-4AFF-98BE-F56390EC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A7DA3-448A-4BE5-A36A-E8BF9CD0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FD7A-165D-4D46-9EAA-7864D039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4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CF83-4A9E-4E21-B253-D08D00CE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CCB51-6BD8-4C1F-8C73-9B894BF92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8E145-CCDD-4241-A90E-3142446E0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C4D53-854F-4F58-9EB3-1A8E6779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67E3-D994-4C0E-8607-CF98EB6794F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B21E2-6ADA-47A3-9B41-9A5B0794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8213F-E1DE-4B58-8789-7F4A14AA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FD7A-165D-4D46-9EAA-7864D039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5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2D2C2-70E5-46B0-8087-A0101921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E9104-AA32-47E8-9408-015920E0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1FBF1-9183-4116-9DA9-5125D8752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67E3-D994-4C0E-8607-CF98EB6794F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3C00-2B7E-47D3-A3D1-C9A898CBA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BC5B-22D2-4CFF-B1C3-899B62B60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6FD7A-165D-4D46-9EAA-7864D039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645DA277-C829-4B27-B605-FB0A0AF57A66}"/>
              </a:ext>
            </a:extLst>
          </p:cNvPr>
          <p:cNvSpPr/>
          <p:nvPr/>
        </p:nvSpPr>
        <p:spPr>
          <a:xfrm>
            <a:off x="746619" y="528506"/>
            <a:ext cx="1686187" cy="55367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SharePoint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3D4B85-DFCA-44B1-A0DE-D4212B6030E3}"/>
              </a:ext>
            </a:extLst>
          </p:cNvPr>
          <p:cNvCxnSpPr>
            <a:cxnSpLocks/>
          </p:cNvCxnSpPr>
          <p:nvPr/>
        </p:nvCxnSpPr>
        <p:spPr>
          <a:xfrm flipV="1">
            <a:off x="897621" y="1140903"/>
            <a:ext cx="0" cy="86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0439729-BBD5-4EA6-A5CC-2B656FE773CC}"/>
              </a:ext>
            </a:extLst>
          </p:cNvPr>
          <p:cNvSpPr txBox="1"/>
          <p:nvPr/>
        </p:nvSpPr>
        <p:spPr>
          <a:xfrm>
            <a:off x="268448" y="1669409"/>
            <a:ext cx="129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uploaded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BC7C33-7729-45F0-A6B8-1A3855948E35}"/>
              </a:ext>
            </a:extLst>
          </p:cNvPr>
          <p:cNvCxnSpPr>
            <a:cxnSpLocks/>
          </p:cNvCxnSpPr>
          <p:nvPr/>
        </p:nvCxnSpPr>
        <p:spPr>
          <a:xfrm>
            <a:off x="2306971" y="805343"/>
            <a:ext cx="2862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2AAD8B-E953-4E53-9E0D-E0FB6651C568}"/>
              </a:ext>
            </a:extLst>
          </p:cNvPr>
          <p:cNvSpPr txBox="1"/>
          <p:nvPr/>
        </p:nvSpPr>
        <p:spPr>
          <a:xfrm>
            <a:off x="2999064" y="436011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74922-DACE-4553-A102-482F620E2DD9}"/>
              </a:ext>
            </a:extLst>
          </p:cNvPr>
          <p:cNvSpPr txBox="1"/>
          <p:nvPr/>
        </p:nvSpPr>
        <p:spPr>
          <a:xfrm>
            <a:off x="2961314" y="939567"/>
            <a:ext cx="144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Sharepoint</a:t>
            </a:r>
            <a:r>
              <a:rPr lang="en-US" dirty="0"/>
              <a:t> connector</a:t>
            </a:r>
          </a:p>
        </p:txBody>
      </p:sp>
      <p:pic>
        <p:nvPicPr>
          <p:cNvPr id="15" name="Graphic 14" descr="Checklist">
            <a:extLst>
              <a:ext uri="{FF2B5EF4-FFF2-40B4-BE49-F238E27FC236}">
                <a16:creationId xmlns:a16="http://schemas.microsoft.com/office/drawing/2014/main" id="{10C59CDC-2842-4875-957B-8B0EF7307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7621" y="1221283"/>
            <a:ext cx="703306" cy="703306"/>
          </a:xfrm>
          <a:prstGeom prst="rect">
            <a:avLst/>
          </a:prstGeom>
        </p:spPr>
      </p:pic>
      <p:pic>
        <p:nvPicPr>
          <p:cNvPr id="26" name="Graphic 25" descr="Hierarchy">
            <a:extLst>
              <a:ext uri="{FF2B5EF4-FFF2-40B4-BE49-F238E27FC236}">
                <a16:creationId xmlns:a16="http://schemas.microsoft.com/office/drawing/2014/main" id="{1580C0D5-499D-4506-8572-342F6F8208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39298" y="348332"/>
            <a:ext cx="461395" cy="461395"/>
          </a:xfrm>
          <a:prstGeom prst="rect">
            <a:avLst/>
          </a:prstGeom>
        </p:spPr>
      </p:pic>
      <p:pic>
        <p:nvPicPr>
          <p:cNvPr id="28" name="Graphic 27" descr="Share">
            <a:extLst>
              <a:ext uri="{FF2B5EF4-FFF2-40B4-BE49-F238E27FC236}">
                <a16:creationId xmlns:a16="http://schemas.microsoft.com/office/drawing/2014/main" id="{5944173B-7D82-42F0-BAFC-D6C3517CC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24585" y="436011"/>
            <a:ext cx="632684" cy="632684"/>
          </a:xfrm>
          <a:prstGeom prst="rect">
            <a:avLst/>
          </a:prstGeom>
        </p:spPr>
      </p:pic>
      <p:sp>
        <p:nvSpPr>
          <p:cNvPr id="29" name="Rectangle: Single Corner Rounded 28">
            <a:extLst>
              <a:ext uri="{FF2B5EF4-FFF2-40B4-BE49-F238E27FC236}">
                <a16:creationId xmlns:a16="http://schemas.microsoft.com/office/drawing/2014/main" id="{8A3BCBE3-63D0-4E33-9C9F-2075260EECAD}"/>
              </a:ext>
            </a:extLst>
          </p:cNvPr>
          <p:cNvSpPr/>
          <p:nvPr/>
        </p:nvSpPr>
        <p:spPr>
          <a:xfrm>
            <a:off x="5857269" y="348332"/>
            <a:ext cx="2092413" cy="72036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Storage-</a:t>
            </a:r>
            <a:r>
              <a:rPr lang="en-US" dirty="0" err="1"/>
              <a:t>FileShare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A2B72B0-A728-4101-ADF8-6B7EDFE671BE}"/>
              </a:ext>
            </a:extLst>
          </p:cNvPr>
          <p:cNvSpPr/>
          <p:nvPr/>
        </p:nvSpPr>
        <p:spPr>
          <a:xfrm>
            <a:off x="6723776" y="2118221"/>
            <a:ext cx="2181138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app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9CF447-C215-45F5-9C35-0081C0BBF70C}"/>
              </a:ext>
            </a:extLst>
          </p:cNvPr>
          <p:cNvCxnSpPr/>
          <p:nvPr/>
        </p:nvCxnSpPr>
        <p:spPr>
          <a:xfrm>
            <a:off x="4924338" y="872455"/>
            <a:ext cx="0" cy="135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56C3B-4E3D-449A-A616-24C61EA005D9}"/>
              </a:ext>
            </a:extLst>
          </p:cNvPr>
          <p:cNvCxnSpPr>
            <a:cxnSpLocks/>
          </p:cNvCxnSpPr>
          <p:nvPr/>
        </p:nvCxnSpPr>
        <p:spPr>
          <a:xfrm>
            <a:off x="4924338" y="2307730"/>
            <a:ext cx="1686187" cy="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BD720FC-9832-445F-9AB5-A6085E0D4A4F}"/>
              </a:ext>
            </a:extLst>
          </p:cNvPr>
          <p:cNvSpPr txBox="1"/>
          <p:nvPr/>
        </p:nvSpPr>
        <p:spPr>
          <a:xfrm>
            <a:off x="2510725" y="1904111"/>
            <a:ext cx="2734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 app to call function app and receive response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67ACB7-CAD1-4707-989A-924E0E9E97C4}"/>
              </a:ext>
            </a:extLst>
          </p:cNvPr>
          <p:cNvSpPr txBox="1"/>
          <p:nvPr/>
        </p:nvSpPr>
        <p:spPr>
          <a:xfrm>
            <a:off x="620785" y="1367406"/>
            <a:ext cx="12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44EF8F-755A-4FA5-9186-B1EBDAA58029}"/>
              </a:ext>
            </a:extLst>
          </p:cNvPr>
          <p:cNvSpPr txBox="1"/>
          <p:nvPr/>
        </p:nvSpPr>
        <p:spPr>
          <a:xfrm>
            <a:off x="4941062" y="503231"/>
            <a:ext cx="1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D19FD0-88F4-4F7D-832F-7DAC18E1F2AB}"/>
              </a:ext>
            </a:extLst>
          </p:cNvPr>
          <p:cNvSpPr txBox="1"/>
          <p:nvPr/>
        </p:nvSpPr>
        <p:spPr>
          <a:xfrm>
            <a:off x="5540927" y="2013547"/>
            <a:ext cx="22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E5BBD35-B415-49CB-A133-CD854FDE95EC}"/>
              </a:ext>
            </a:extLst>
          </p:cNvPr>
          <p:cNvCxnSpPr>
            <a:cxnSpLocks/>
          </p:cNvCxnSpPr>
          <p:nvPr/>
        </p:nvCxnSpPr>
        <p:spPr>
          <a:xfrm flipH="1" flipV="1">
            <a:off x="7949682" y="939567"/>
            <a:ext cx="707757" cy="1178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CF2A76E-B9F9-434F-87D8-E1500954D208}"/>
              </a:ext>
            </a:extLst>
          </p:cNvPr>
          <p:cNvSpPr txBox="1"/>
          <p:nvPr/>
        </p:nvSpPr>
        <p:spPr>
          <a:xfrm>
            <a:off x="8029850" y="1388270"/>
            <a:ext cx="43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2CC11AEC-8D45-4CD4-87D3-A13572ABE3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5290" y="1992574"/>
            <a:ext cx="914400" cy="9144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733FD76-D5BF-4F31-A15D-A7962720920C}"/>
              </a:ext>
            </a:extLst>
          </p:cNvPr>
          <p:cNvCxnSpPr/>
          <p:nvPr/>
        </p:nvCxnSpPr>
        <p:spPr>
          <a:xfrm>
            <a:off x="8029850" y="708513"/>
            <a:ext cx="1944660" cy="121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36BCBAE-E033-437F-BBD5-4476B50C3989}"/>
              </a:ext>
            </a:extLst>
          </p:cNvPr>
          <p:cNvSpPr txBox="1"/>
          <p:nvPr/>
        </p:nvSpPr>
        <p:spPr>
          <a:xfrm>
            <a:off x="8674217" y="704675"/>
            <a:ext cx="3100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Function app will download that file to Azure Drive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253E125-6746-488F-8D4C-FB8807F27DD2}"/>
              </a:ext>
            </a:extLst>
          </p:cNvPr>
          <p:cNvCxnSpPr>
            <a:stCxn id="55" idx="1"/>
          </p:cNvCxnSpPr>
          <p:nvPr/>
        </p:nvCxnSpPr>
        <p:spPr>
          <a:xfrm flipH="1">
            <a:off x="9002180" y="2449774"/>
            <a:ext cx="923110" cy="82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02F8A16-EAA6-4010-8737-508D7447C3D6}"/>
              </a:ext>
            </a:extLst>
          </p:cNvPr>
          <p:cNvSpPr txBox="1"/>
          <p:nvPr/>
        </p:nvSpPr>
        <p:spPr>
          <a:xfrm>
            <a:off x="9411069" y="2131074"/>
            <a:ext cx="3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81A2D8-4594-43F2-8E94-A17390D435E3}"/>
              </a:ext>
            </a:extLst>
          </p:cNvPr>
          <p:cNvSpPr txBox="1"/>
          <p:nvPr/>
        </p:nvSpPr>
        <p:spPr>
          <a:xfrm>
            <a:off x="6365703" y="3055110"/>
            <a:ext cx="1937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Read custom properties and send back to caller App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0BE18B-E040-4582-B0AF-CD69F66A086E}"/>
              </a:ext>
            </a:extLst>
          </p:cNvPr>
          <p:cNvSpPr/>
          <p:nvPr/>
        </p:nvSpPr>
        <p:spPr>
          <a:xfrm>
            <a:off x="2775803" y="348332"/>
            <a:ext cx="2223029" cy="4882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F3B75D9-6EC4-4728-82A3-80BB7E2C003A}"/>
              </a:ext>
            </a:extLst>
          </p:cNvPr>
          <p:cNvCxnSpPr/>
          <p:nvPr/>
        </p:nvCxnSpPr>
        <p:spPr>
          <a:xfrm>
            <a:off x="7382312" y="2797729"/>
            <a:ext cx="0" cy="65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6025F2-3CA0-43F8-8228-910560CA0206}"/>
              </a:ext>
            </a:extLst>
          </p:cNvPr>
          <p:cNvCxnSpPr/>
          <p:nvPr/>
        </p:nvCxnSpPr>
        <p:spPr>
          <a:xfrm flipH="1">
            <a:off x="5130303" y="3456264"/>
            <a:ext cx="2101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0033E539-EB6B-4122-BD67-1F576365127C}"/>
              </a:ext>
            </a:extLst>
          </p:cNvPr>
          <p:cNvSpPr/>
          <p:nvPr/>
        </p:nvSpPr>
        <p:spPr>
          <a:xfrm>
            <a:off x="7468856" y="5025006"/>
            <a:ext cx="2097409" cy="69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EC520A0-2379-4ADB-9D65-8FB132A2AA6D}"/>
              </a:ext>
            </a:extLst>
          </p:cNvPr>
          <p:cNvCxnSpPr/>
          <p:nvPr/>
        </p:nvCxnSpPr>
        <p:spPr>
          <a:xfrm>
            <a:off x="5224585" y="5075339"/>
            <a:ext cx="2006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C1111E7-A789-4553-8FD9-21634625286E}"/>
              </a:ext>
            </a:extLst>
          </p:cNvPr>
          <p:cNvSpPr txBox="1"/>
          <p:nvPr/>
        </p:nvSpPr>
        <p:spPr>
          <a:xfrm>
            <a:off x="6082018" y="4781725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4CE6C1-E7D4-4539-B2F2-6ED82B823CC0}"/>
              </a:ext>
            </a:extLst>
          </p:cNvPr>
          <p:cNvSpPr txBox="1"/>
          <p:nvPr/>
        </p:nvSpPr>
        <p:spPr>
          <a:xfrm>
            <a:off x="5310231" y="5293453"/>
            <a:ext cx="181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details to CRM</a:t>
            </a:r>
          </a:p>
        </p:txBody>
      </p:sp>
    </p:spTree>
    <p:extLst>
      <p:ext uri="{BB962C8B-B14F-4D97-AF65-F5344CB8AC3E}">
        <p14:creationId xmlns:p14="http://schemas.microsoft.com/office/powerpoint/2010/main" val="147485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51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 Patidar</dc:creator>
  <cp:lastModifiedBy>Paras Patidar</cp:lastModifiedBy>
  <cp:revision>3</cp:revision>
  <dcterms:created xsi:type="dcterms:W3CDTF">2017-09-28T11:03:54Z</dcterms:created>
  <dcterms:modified xsi:type="dcterms:W3CDTF">2017-09-28T13:13:10Z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papatida@microsoft.com</vt:lpwstr>
  </property>
  <property fmtid="{D5CDD505-2E9C-101B-9397-08002B2CF9AE}" pid="6" name="MSIP_Label_f42aa342-8706-4288-bd11-ebb85995028c_SetDate">
    <vt:lpwstr>2017-09-28T18:42:53.1521380+05:30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