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B4D6C-AF73-4C40-801F-6B96E9ADDA75}" v="73" dt="2021-02-21T04:46:05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deep Singh" userId="617ba28dc0d94518" providerId="LiveId" clId="{DFFB4D6C-AF73-4C40-801F-6B96E9ADDA75}"/>
    <pc:docChg chg="undo custSel mod addSld delSld modSld sldOrd">
      <pc:chgData name="Navandeep Singh" userId="617ba28dc0d94518" providerId="LiveId" clId="{DFFB4D6C-AF73-4C40-801F-6B96E9ADDA75}" dt="2021-02-21T04:46:45.207" v="993" actId="26606"/>
      <pc:docMkLst>
        <pc:docMk/>
      </pc:docMkLst>
      <pc:sldChg chg="addSp delSp modSp new add mod setBg setClrOvrMap">
        <pc:chgData name="Navandeep Singh" userId="617ba28dc0d94518" providerId="LiveId" clId="{DFFB4D6C-AF73-4C40-801F-6B96E9ADDA75}" dt="2021-02-21T03:52:28.060" v="214" actId="113"/>
        <pc:sldMkLst>
          <pc:docMk/>
          <pc:sldMk cId="1271996540" sldId="256"/>
        </pc:sldMkLst>
        <pc:spChg chg="mod">
          <ac:chgData name="Navandeep Singh" userId="617ba28dc0d94518" providerId="LiveId" clId="{DFFB4D6C-AF73-4C40-801F-6B96E9ADDA75}" dt="2021-02-21T03:52:28.060" v="214" actId="113"/>
          <ac:spMkLst>
            <pc:docMk/>
            <pc:sldMk cId="1271996540" sldId="256"/>
            <ac:spMk id="2" creationId="{73E0A665-0D3E-40A0-826C-BAB08AB1C7D3}"/>
          </ac:spMkLst>
        </pc:spChg>
        <pc:spChg chg="del mod">
          <ac:chgData name="Navandeep Singh" userId="617ba28dc0d94518" providerId="LiveId" clId="{DFFB4D6C-AF73-4C40-801F-6B96E9ADDA75}" dt="2021-02-21T03:50:56.582" v="187" actId="478"/>
          <ac:spMkLst>
            <pc:docMk/>
            <pc:sldMk cId="1271996540" sldId="256"/>
            <ac:spMk id="3" creationId="{D9A53493-D79C-4C48-808C-5BB3EAB96E8A}"/>
          </ac:spMkLst>
        </pc:spChg>
        <pc:spChg chg="add mod">
          <ac:chgData name="Navandeep Singh" userId="617ba28dc0d94518" providerId="LiveId" clId="{DFFB4D6C-AF73-4C40-801F-6B96E9ADDA75}" dt="2021-02-21T03:52:22.345" v="213" actId="20577"/>
          <ac:spMkLst>
            <pc:docMk/>
            <pc:sldMk cId="1271996540" sldId="256"/>
            <ac:spMk id="4" creationId="{A5984581-634A-4B38-AB3B-B3DD0283ADBD}"/>
          </ac:spMkLst>
        </pc:spChg>
        <pc:spChg chg="add del">
          <ac:chgData name="Navandeep Singh" userId="617ba28dc0d94518" providerId="LiveId" clId="{DFFB4D6C-AF73-4C40-801F-6B96E9ADDA75}" dt="2021-02-21T03:51:04.030" v="190" actId="26606"/>
          <ac:spMkLst>
            <pc:docMk/>
            <pc:sldMk cId="1271996540" sldId="256"/>
            <ac:spMk id="8" creationId="{23962611-DFD5-4092-AAFD-559E3DFCE2C9}"/>
          </ac:spMkLst>
        </pc:spChg>
        <pc:spChg chg="add del">
          <ac:chgData name="Navandeep Singh" userId="617ba28dc0d94518" providerId="LiveId" clId="{DFFB4D6C-AF73-4C40-801F-6B96E9ADDA75}" dt="2021-02-21T03:51:04.003" v="189" actId="26606"/>
          <ac:spMkLst>
            <pc:docMk/>
            <pc:sldMk cId="1271996540" sldId="256"/>
            <ac:spMk id="71" creationId="{35555856-9970-4BC3-9AA9-6A917F53AFBD}"/>
          </ac:spMkLst>
        </pc:spChg>
        <pc:spChg chg="add del">
          <ac:chgData name="Navandeep Singh" userId="617ba28dc0d94518" providerId="LiveId" clId="{DFFB4D6C-AF73-4C40-801F-6B96E9ADDA75}" dt="2021-02-21T03:51:04.003" v="189" actId="26606"/>
          <ac:spMkLst>
            <pc:docMk/>
            <pc:sldMk cId="1271996540" sldId="256"/>
            <ac:spMk id="75" creationId="{13722DD7-BA73-4776-93A3-94491FEF7260}"/>
          </ac:spMkLst>
        </pc:spChg>
        <pc:spChg chg="add">
          <ac:chgData name="Navandeep Singh" userId="617ba28dc0d94518" providerId="LiveId" clId="{DFFB4D6C-AF73-4C40-801F-6B96E9ADDA75}" dt="2021-02-21T03:51:56.812" v="209" actId="26606"/>
          <ac:spMkLst>
            <pc:docMk/>
            <pc:sldMk cId="1271996540" sldId="256"/>
            <ac:spMk id="87" creationId="{AFA67CD3-AB4E-4A7A-BEB8-53C445D8C44E}"/>
          </ac:spMkLst>
        </pc:spChg>
        <pc:spChg chg="add">
          <ac:chgData name="Navandeep Singh" userId="617ba28dc0d94518" providerId="LiveId" clId="{DFFB4D6C-AF73-4C40-801F-6B96E9ADDA75}" dt="2021-02-21T03:51:56.812" v="209" actId="26606"/>
          <ac:spMkLst>
            <pc:docMk/>
            <pc:sldMk cId="1271996540" sldId="256"/>
            <ac:spMk id="91" creationId="{339C8D78-A644-462F-B674-F440635E5353}"/>
          </ac:spMkLst>
        </pc:spChg>
        <pc:spChg chg="add del">
          <ac:chgData name="Navandeep Singh" userId="617ba28dc0d94518" providerId="LiveId" clId="{DFFB4D6C-AF73-4C40-801F-6B96E9ADDA75}" dt="2021-02-21T03:51:50.679" v="208" actId="26606"/>
          <ac:spMkLst>
            <pc:docMk/>
            <pc:sldMk cId="1271996540" sldId="256"/>
            <ac:spMk id="139" creationId="{85016AEC-0320-4ED0-8ECB-FE11DDDFE17A}"/>
          </ac:spMkLst>
        </pc:spChg>
        <pc:spChg chg="add del">
          <ac:chgData name="Navandeep Singh" userId="617ba28dc0d94518" providerId="LiveId" clId="{DFFB4D6C-AF73-4C40-801F-6B96E9ADDA75}" dt="2021-02-21T03:51:50.679" v="208" actId="26606"/>
          <ac:spMkLst>
            <pc:docMk/>
            <pc:sldMk cId="1271996540" sldId="256"/>
            <ac:spMk id="141" creationId="{C70C3B59-DE2C-4611-8148-812575C5CA48}"/>
          </ac:spMkLst>
        </pc:spChg>
        <pc:spChg chg="add del">
          <ac:chgData name="Navandeep Singh" userId="617ba28dc0d94518" providerId="LiveId" clId="{DFFB4D6C-AF73-4C40-801F-6B96E9ADDA75}" dt="2021-02-21T03:51:40.461" v="201" actId="26606"/>
          <ac:spMkLst>
            <pc:docMk/>
            <pc:sldMk cId="1271996540" sldId="256"/>
            <ac:spMk id="192" creationId="{A3BAF07C-C39E-42EB-BB22-8D46691D9735}"/>
          </ac:spMkLst>
        </pc:spChg>
        <pc:spChg chg="add del">
          <ac:chgData name="Navandeep Singh" userId="617ba28dc0d94518" providerId="LiveId" clId="{DFFB4D6C-AF73-4C40-801F-6B96E9ADDA75}" dt="2021-02-21T03:51:45.585" v="203" actId="26606"/>
          <ac:spMkLst>
            <pc:docMk/>
            <pc:sldMk cId="1271996540" sldId="256"/>
            <ac:spMk id="194" creationId="{8F451A30-466B-4996-9BA5-CD6ABCC6D558}"/>
          </ac:spMkLst>
        </pc:spChg>
        <pc:spChg chg="add del">
          <ac:chgData name="Navandeep Singh" userId="617ba28dc0d94518" providerId="LiveId" clId="{DFFB4D6C-AF73-4C40-801F-6B96E9ADDA75}" dt="2021-02-21T03:51:40.461" v="201" actId="26606"/>
          <ac:spMkLst>
            <pc:docMk/>
            <pc:sldMk cId="1271996540" sldId="256"/>
            <ac:spMk id="213" creationId="{44C110BA-81E8-4247-853A-5F2B93E92E46}"/>
          </ac:spMkLst>
        </pc:spChg>
        <pc:spChg chg="add del">
          <ac:chgData name="Navandeep Singh" userId="617ba28dc0d94518" providerId="LiveId" clId="{DFFB4D6C-AF73-4C40-801F-6B96E9ADDA75}" dt="2021-02-21T03:51:27.990" v="195" actId="26606"/>
          <ac:spMkLst>
            <pc:docMk/>
            <pc:sldMk cId="1271996540" sldId="256"/>
            <ac:spMk id="1028" creationId="{B538A7B5-B32D-421E-B110-AB5B1A7CC2E8}"/>
          </ac:spMkLst>
        </pc:spChg>
        <pc:spChg chg="add del">
          <ac:chgData name="Navandeep Singh" userId="617ba28dc0d94518" providerId="LiveId" clId="{DFFB4D6C-AF73-4C40-801F-6B96E9ADDA75}" dt="2021-02-21T03:51:27.990" v="195" actId="26606"/>
          <ac:spMkLst>
            <pc:docMk/>
            <pc:sldMk cId="1271996540" sldId="256"/>
            <ac:spMk id="1029" creationId="{14D36999-26F8-45E4-AB41-D485D0B0B1C2}"/>
          </ac:spMkLst>
        </pc:spChg>
        <pc:spChg chg="add del">
          <ac:chgData name="Navandeep Singh" userId="617ba28dc0d94518" providerId="LiveId" clId="{DFFB4D6C-AF73-4C40-801F-6B96E9ADDA75}" dt="2021-02-21T03:51:45.585" v="203" actId="26606"/>
          <ac:spMkLst>
            <pc:docMk/>
            <pc:sldMk cId="1271996540" sldId="256"/>
            <ac:spMk id="1031" creationId="{9D25F302-27C5-414F-97F8-6EA0A6C028BA}"/>
          </ac:spMkLst>
        </pc:spChg>
        <pc:spChg chg="add del">
          <ac:chgData name="Navandeep Singh" userId="617ba28dc0d94518" providerId="LiveId" clId="{DFFB4D6C-AF73-4C40-801F-6B96E9ADDA75}" dt="2021-02-21T03:51:45.585" v="203" actId="26606"/>
          <ac:spMkLst>
            <pc:docMk/>
            <pc:sldMk cId="1271996540" sldId="256"/>
            <ac:spMk id="1032" creationId="{830A36F8-48C2-4842-A87B-8CE8DF4E7FD2}"/>
          </ac:spMkLst>
        </pc:spChg>
        <pc:spChg chg="add del">
          <ac:chgData name="Navandeep Singh" userId="617ba28dc0d94518" providerId="LiveId" clId="{DFFB4D6C-AF73-4C40-801F-6B96E9ADDA75}" dt="2021-02-21T03:51:48.819" v="205" actId="26606"/>
          <ac:spMkLst>
            <pc:docMk/>
            <pc:sldMk cId="1271996540" sldId="256"/>
            <ac:spMk id="1034" creationId="{85F55C16-BC21-49EF-A4FF-C3155BB93BD3}"/>
          </ac:spMkLst>
        </pc:spChg>
        <pc:spChg chg="add del">
          <ac:chgData name="Navandeep Singh" userId="617ba28dc0d94518" providerId="LiveId" clId="{DFFB4D6C-AF73-4C40-801F-6B96E9ADDA75}" dt="2021-02-21T03:51:48.819" v="205" actId="26606"/>
          <ac:spMkLst>
            <pc:docMk/>
            <pc:sldMk cId="1271996540" sldId="256"/>
            <ac:spMk id="1035" creationId="{0C5F069E-AFE6-4825-8945-46F2918A5019}"/>
          </ac:spMkLst>
        </pc:spChg>
        <pc:spChg chg="add del">
          <ac:chgData name="Navandeep Singh" userId="617ba28dc0d94518" providerId="LiveId" clId="{DFFB4D6C-AF73-4C40-801F-6B96E9ADDA75}" dt="2021-02-21T03:51:50.644" v="207" actId="26606"/>
          <ac:spMkLst>
            <pc:docMk/>
            <pc:sldMk cId="1271996540" sldId="256"/>
            <ac:spMk id="1037" creationId="{73C994B4-9721-4148-9EEC-6793CECDE8DD}"/>
          </ac:spMkLst>
        </pc:spChg>
        <pc:spChg chg="add del">
          <ac:chgData name="Navandeep Singh" userId="617ba28dc0d94518" providerId="LiveId" clId="{DFFB4D6C-AF73-4C40-801F-6B96E9ADDA75}" dt="2021-02-21T03:51:50.644" v="207" actId="26606"/>
          <ac:spMkLst>
            <pc:docMk/>
            <pc:sldMk cId="1271996540" sldId="256"/>
            <ac:spMk id="1038" creationId="{F9D95E49-763A-4886-B038-82F734740554}"/>
          </ac:spMkLst>
        </pc:spChg>
        <pc:spChg chg="add del">
          <ac:chgData name="Navandeep Singh" userId="617ba28dc0d94518" providerId="LiveId" clId="{DFFB4D6C-AF73-4C40-801F-6B96E9ADDA75}" dt="2021-02-21T03:51:50.644" v="207" actId="26606"/>
          <ac:spMkLst>
            <pc:docMk/>
            <pc:sldMk cId="1271996540" sldId="256"/>
            <ac:spMk id="1039" creationId="{405FF9F9-2976-47BF-9D5B-059E893A7663}"/>
          </ac:spMkLst>
        </pc:spChg>
        <pc:spChg chg="add del">
          <ac:chgData name="Navandeep Singh" userId="617ba28dc0d94518" providerId="LiveId" clId="{DFFB4D6C-AF73-4C40-801F-6B96E9ADDA75}" dt="2021-02-21T03:51:56.812" v="209" actId="26606"/>
          <ac:spMkLst>
            <pc:docMk/>
            <pc:sldMk cId="1271996540" sldId="256"/>
            <ac:spMk id="1041" creationId="{85F55C16-BC21-49EF-A4FF-C3155BB93BD3}"/>
          </ac:spMkLst>
        </pc:spChg>
        <pc:spChg chg="add del">
          <ac:chgData name="Navandeep Singh" userId="617ba28dc0d94518" providerId="LiveId" clId="{DFFB4D6C-AF73-4C40-801F-6B96E9ADDA75}" dt="2021-02-21T03:51:56.812" v="209" actId="26606"/>
          <ac:spMkLst>
            <pc:docMk/>
            <pc:sldMk cId="1271996540" sldId="256"/>
            <ac:spMk id="1042" creationId="{0C5F069E-AFE6-4825-8945-46F2918A5019}"/>
          </ac:spMkLst>
        </pc:spChg>
        <pc:grpChg chg="add del">
          <ac:chgData name="Navandeep Singh" userId="617ba28dc0d94518" providerId="LiveId" clId="{DFFB4D6C-AF73-4C40-801F-6B96E9ADDA75}" dt="2021-02-21T03:51:40.461" v="201" actId="26606"/>
          <ac:grpSpMkLst>
            <pc:docMk/>
            <pc:sldMk cId="1271996540" sldId="256"/>
            <ac:grpSpMk id="193" creationId="{D8E9CF54-0466-4261-9E62-0249E60E1886}"/>
          </ac:grpSpMkLst>
        </pc:grpChg>
        <pc:picChg chg="add del">
          <ac:chgData name="Navandeep Singh" userId="617ba28dc0d94518" providerId="LiveId" clId="{DFFB4D6C-AF73-4C40-801F-6B96E9ADDA75}" dt="2021-02-21T03:51:04.030" v="190" actId="26606"/>
          <ac:picMkLst>
            <pc:docMk/>
            <pc:sldMk cId="1271996540" sldId="256"/>
            <ac:picMk id="10" creationId="{2270F1FA-0425-408F-9861-80BF5AFB276D}"/>
          </ac:picMkLst>
        </pc:picChg>
        <pc:picChg chg="add del">
          <ac:chgData name="Navandeep Singh" userId="617ba28dc0d94518" providerId="LiveId" clId="{DFFB4D6C-AF73-4C40-801F-6B96E9ADDA75}" dt="2021-02-21T03:51:04.003" v="189" actId="26606"/>
          <ac:picMkLst>
            <pc:docMk/>
            <pc:sldMk cId="1271996540" sldId="256"/>
            <ac:picMk id="73" creationId="{7F487851-BFAF-46D8-A1ED-50CAD6E46F59}"/>
          </ac:picMkLst>
        </pc:picChg>
        <pc:picChg chg="add del">
          <ac:chgData name="Navandeep Singh" userId="617ba28dc0d94518" providerId="LiveId" clId="{DFFB4D6C-AF73-4C40-801F-6B96E9ADDA75}" dt="2021-02-21T03:51:27.990" v="195" actId="26606"/>
          <ac:picMkLst>
            <pc:docMk/>
            <pc:sldMk cId="1271996540" sldId="256"/>
            <ac:picMk id="77" creationId="{F7AF4E20-3DDE-4998-96BE-44EE182540FB}"/>
          </ac:picMkLst>
        </pc:picChg>
        <pc:picChg chg="add">
          <ac:chgData name="Navandeep Singh" userId="617ba28dc0d94518" providerId="LiveId" clId="{DFFB4D6C-AF73-4C40-801F-6B96E9ADDA75}" dt="2021-02-21T03:51:56.812" v="209" actId="26606"/>
          <ac:picMkLst>
            <pc:docMk/>
            <pc:sldMk cId="1271996540" sldId="256"/>
            <ac:picMk id="89" creationId="{07CF545F-9C2E-4446-97CD-AD92990C2B68}"/>
          </ac:picMkLst>
        </pc:picChg>
        <pc:picChg chg="add mod">
          <ac:chgData name="Navandeep Singh" userId="617ba28dc0d94518" providerId="LiveId" clId="{DFFB4D6C-AF73-4C40-801F-6B96E9ADDA75}" dt="2021-02-21T03:51:56.812" v="209" actId="26606"/>
          <ac:picMkLst>
            <pc:docMk/>
            <pc:sldMk cId="1271996540" sldId="256"/>
            <ac:picMk id="1026" creationId="{49224634-FBA2-438A-8E4E-3FBE3B94D891}"/>
          </ac:picMkLst>
        </pc:picChg>
        <pc:picChg chg="add del">
          <ac:chgData name="Navandeep Singh" userId="617ba28dc0d94518" providerId="LiveId" clId="{DFFB4D6C-AF73-4C40-801F-6B96E9ADDA75}" dt="2021-02-21T03:51:27.990" v="195" actId="26606"/>
          <ac:picMkLst>
            <pc:docMk/>
            <pc:sldMk cId="1271996540" sldId="256"/>
            <ac:picMk id="1030" creationId="{30F8DA27-CE91-4AEB-B854-6F06B5485E3B}"/>
          </ac:picMkLst>
        </pc:picChg>
        <pc:cxnChg chg="add del">
          <ac:chgData name="Navandeep Singh" userId="617ba28dc0d94518" providerId="LiveId" clId="{DFFB4D6C-AF73-4C40-801F-6B96E9ADDA75}" dt="2021-02-21T03:51:50.644" v="207" actId="26606"/>
          <ac:cxnSpMkLst>
            <pc:docMk/>
            <pc:sldMk cId="1271996540" sldId="256"/>
            <ac:cxnSpMk id="195" creationId="{BA0504EE-683F-4FE2-A169-83C71FAA35CB}"/>
          </ac:cxnSpMkLst>
        </pc:cxnChg>
        <pc:cxnChg chg="add del">
          <ac:chgData name="Navandeep Singh" userId="617ba28dc0d94518" providerId="LiveId" clId="{DFFB4D6C-AF73-4C40-801F-6B96E9ADDA75}" dt="2021-02-21T03:51:50.644" v="207" actId="26606"/>
          <ac:cxnSpMkLst>
            <pc:docMk/>
            <pc:sldMk cId="1271996540" sldId="256"/>
            <ac:cxnSpMk id="196" creationId="{80A61CFF-0E76-478B-B02B-73692D891E7C}"/>
          </ac:cxnSpMkLst>
        </pc:cxnChg>
      </pc:sldChg>
      <pc:sldChg chg="addSp delSp modSp new add mod setBg">
        <pc:chgData name="Navandeep Singh" userId="617ba28dc0d94518" providerId="LiveId" clId="{DFFB4D6C-AF73-4C40-801F-6B96E9ADDA75}" dt="2021-02-21T03:52:43.740" v="216" actId="113"/>
        <pc:sldMkLst>
          <pc:docMk/>
          <pc:sldMk cId="164792593" sldId="257"/>
        </pc:sldMkLst>
        <pc:spChg chg="mod">
          <ac:chgData name="Navandeep Singh" userId="617ba28dc0d94518" providerId="LiveId" clId="{DFFB4D6C-AF73-4C40-801F-6B96E9ADDA75}" dt="2021-02-21T03:49:57.197" v="183" actId="26606"/>
          <ac:spMkLst>
            <pc:docMk/>
            <pc:sldMk cId="164792593" sldId="257"/>
            <ac:spMk id="2" creationId="{55D813E4-481F-43D9-A803-0FD7F59977A7}"/>
          </ac:spMkLst>
        </pc:spChg>
        <pc:spChg chg="mod">
          <ac:chgData name="Navandeep Singh" userId="617ba28dc0d94518" providerId="LiveId" clId="{DFFB4D6C-AF73-4C40-801F-6B96E9ADDA75}" dt="2021-02-21T03:52:43.740" v="216" actId="113"/>
          <ac:spMkLst>
            <pc:docMk/>
            <pc:sldMk cId="164792593" sldId="257"/>
            <ac:spMk id="3" creationId="{842579D8-3B5C-4327-9E97-5B3B80DA3B63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8" creationId="{09588DA8-065E-4F6F-8EFD-43104AB2E0CF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10" creationId="{C4285719-470E-454C-AF62-8323075F1F5B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12" creationId="{CD9FE4EF-C4D8-49A0-B2FF-81D8DB7D8A24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14" creationId="{4300840D-0A0B-4512-BACA-B439D5B9C57C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16" creationId="{D2B78728-A580-49A7-84F9-6EF6F583ADE0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18" creationId="{38FAA1A1-D861-433F-88FA-1E9D6FD31D11}"/>
          </ac:spMkLst>
        </pc:spChg>
        <pc:spChg chg="add del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20" creationId="{8D71EDA1-87BF-4D5D-AB79-F346FD19278A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25" creationId="{09588DA8-065E-4F6F-8EFD-43104AB2E0CF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27" creationId="{C4285719-470E-454C-AF62-8323075F1F5B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29" creationId="{CD9FE4EF-C4D8-49A0-B2FF-81D8DB7D8A24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31" creationId="{4300840D-0A0B-4512-BACA-B439D5B9C57C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33" creationId="{D2B78728-A580-49A7-84F9-6EF6F583ADE0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35" creationId="{38FAA1A1-D861-433F-88FA-1E9D6FD31D11}"/>
          </ac:spMkLst>
        </pc:spChg>
        <pc:spChg chg="add">
          <ac:chgData name="Navandeep Singh" userId="617ba28dc0d94518" providerId="LiveId" clId="{DFFB4D6C-AF73-4C40-801F-6B96E9ADDA75}" dt="2021-02-21T03:52:40.486" v="215" actId="26606"/>
          <ac:spMkLst>
            <pc:docMk/>
            <pc:sldMk cId="164792593" sldId="257"/>
            <ac:spMk id="37" creationId="{8D71EDA1-87BF-4D5D-AB79-F346FD19278A}"/>
          </ac:spMkLst>
        </pc:spChg>
      </pc:sldChg>
      <pc:sldChg chg="addSp delSp modSp new add mod setBg">
        <pc:chgData name="Navandeep Singh" userId="617ba28dc0d94518" providerId="LiveId" clId="{DFFB4D6C-AF73-4C40-801F-6B96E9ADDA75}" dt="2021-02-21T03:57:25.424" v="299" actId="113"/>
        <pc:sldMkLst>
          <pc:docMk/>
          <pc:sldMk cId="3665909565" sldId="258"/>
        </pc:sldMkLst>
        <pc:spChg chg="mod">
          <ac:chgData name="Navandeep Singh" userId="617ba28dc0d94518" providerId="LiveId" clId="{DFFB4D6C-AF73-4C40-801F-6B96E9ADDA75}" dt="2021-02-21T03:55:48.481" v="233" actId="26606"/>
          <ac:spMkLst>
            <pc:docMk/>
            <pc:sldMk cId="3665909565" sldId="258"/>
            <ac:spMk id="2" creationId="{09E96C1F-8274-4362-A48B-F6D4CF99CE26}"/>
          </ac:spMkLst>
        </pc:spChg>
        <pc:spChg chg="mod">
          <ac:chgData name="Navandeep Singh" userId="617ba28dc0d94518" providerId="LiveId" clId="{DFFB4D6C-AF73-4C40-801F-6B96E9ADDA75}" dt="2021-02-21T03:57:25.424" v="299" actId="113"/>
          <ac:spMkLst>
            <pc:docMk/>
            <pc:sldMk cId="3665909565" sldId="258"/>
            <ac:spMk id="3" creationId="{3B135348-D5EE-41A3-95C2-51536654877E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8" creationId="{09588DA8-065E-4F6F-8EFD-43104AB2E0CF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10" creationId="{C4285719-470E-454C-AF62-8323075F1F5B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12" creationId="{CD9FE4EF-C4D8-49A0-B2FF-81D8DB7D8A24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14" creationId="{4300840D-0A0B-4512-BACA-B439D5B9C57C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16" creationId="{D2B78728-A580-49A7-84F9-6EF6F583ADE0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18" creationId="{38FAA1A1-D861-433F-88FA-1E9D6FD31D11}"/>
          </ac:spMkLst>
        </pc:spChg>
        <pc:spChg chg="add del">
          <ac:chgData name="Navandeep Singh" userId="617ba28dc0d94518" providerId="LiveId" clId="{DFFB4D6C-AF73-4C40-801F-6B96E9ADDA75}" dt="2021-02-21T03:55:48.498" v="234" actId="26606"/>
          <ac:spMkLst>
            <pc:docMk/>
            <pc:sldMk cId="3665909565" sldId="258"/>
            <ac:spMk id="20" creationId="{8D71EDA1-87BF-4D5D-AB79-F346FD19278A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25" creationId="{09588DA8-065E-4F6F-8EFD-43104AB2E0CF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27" creationId="{C4285719-470E-454C-AF62-8323075F1F5B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29" creationId="{CD9FE4EF-C4D8-49A0-B2FF-81D8DB7D8A24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31" creationId="{4300840D-0A0B-4512-BACA-B439D5B9C57C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33" creationId="{D2B78728-A580-49A7-84F9-6EF6F583ADE0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35" creationId="{38FAA1A1-D861-433F-88FA-1E9D6FD31D11}"/>
          </ac:spMkLst>
        </pc:spChg>
        <pc:spChg chg="add del">
          <ac:chgData name="Navandeep Singh" userId="617ba28dc0d94518" providerId="LiveId" clId="{DFFB4D6C-AF73-4C40-801F-6B96E9ADDA75}" dt="2021-02-21T03:55:46.998" v="231" actId="26606"/>
          <ac:spMkLst>
            <pc:docMk/>
            <pc:sldMk cId="3665909565" sldId="258"/>
            <ac:spMk id="37" creationId="{8D71EDA1-87BF-4D5D-AB79-F346FD19278A}"/>
          </ac:spMkLst>
        </pc:spChg>
        <pc:spChg chg="add del">
          <ac:chgData name="Navandeep Singh" userId="617ba28dc0d94518" providerId="LiveId" clId="{DFFB4D6C-AF73-4C40-801F-6B96E9ADDA75}" dt="2021-02-21T03:55:48.481" v="233" actId="26606"/>
          <ac:spMkLst>
            <pc:docMk/>
            <pc:sldMk cId="3665909565" sldId="258"/>
            <ac:spMk id="39" creationId="{23962611-DFD5-4092-AAFD-559E3DFCE2C9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2" creationId="{09588DA8-065E-4F6F-8EFD-43104AB2E0CF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3" creationId="{C4285719-470E-454C-AF62-8323075F1F5B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4" creationId="{CD9FE4EF-C4D8-49A0-B2FF-81D8DB7D8A24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5" creationId="{4300840D-0A0B-4512-BACA-B439D5B9C57C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6" creationId="{D2B78728-A580-49A7-84F9-6EF6F583ADE0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7" creationId="{38FAA1A1-D861-433F-88FA-1E9D6FD31D11}"/>
          </ac:spMkLst>
        </pc:spChg>
        <pc:spChg chg="add del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48" creationId="{8D71EDA1-87BF-4D5D-AB79-F346FD19278A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53" creationId="{09588DA8-065E-4F6F-8EFD-43104AB2E0CF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55" creationId="{C4285719-470E-454C-AF62-8323075F1F5B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57" creationId="{CD9FE4EF-C4D8-49A0-B2FF-81D8DB7D8A24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59" creationId="{4300840D-0A0B-4512-BACA-B439D5B9C57C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61" creationId="{D2B78728-A580-49A7-84F9-6EF6F583ADE0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63" creationId="{38FAA1A1-D861-433F-88FA-1E9D6FD31D11}"/>
          </ac:spMkLst>
        </pc:spChg>
        <pc:spChg chg="add">
          <ac:chgData name="Navandeep Singh" userId="617ba28dc0d94518" providerId="LiveId" clId="{DFFB4D6C-AF73-4C40-801F-6B96E9ADDA75}" dt="2021-02-21T03:57:19.684" v="298" actId="26606"/>
          <ac:spMkLst>
            <pc:docMk/>
            <pc:sldMk cId="3665909565" sldId="258"/>
            <ac:spMk id="65" creationId="{8D71EDA1-87BF-4D5D-AB79-F346FD19278A}"/>
          </ac:spMkLst>
        </pc:spChg>
        <pc:picChg chg="add del">
          <ac:chgData name="Navandeep Singh" userId="617ba28dc0d94518" providerId="LiveId" clId="{DFFB4D6C-AF73-4C40-801F-6B96E9ADDA75}" dt="2021-02-21T03:55:48.481" v="233" actId="26606"/>
          <ac:picMkLst>
            <pc:docMk/>
            <pc:sldMk cId="3665909565" sldId="258"/>
            <ac:picMk id="40" creationId="{2270F1FA-0425-408F-9861-80BF5AFB276D}"/>
          </ac:picMkLst>
        </pc:picChg>
      </pc:sldChg>
      <pc:sldChg chg="addSp delSp modSp new add mod setBg">
        <pc:chgData name="Navandeep Singh" userId="617ba28dc0d94518" providerId="LiveId" clId="{DFFB4D6C-AF73-4C40-801F-6B96E9ADDA75}" dt="2021-02-21T04:02:38.684" v="347" actId="1076"/>
        <pc:sldMkLst>
          <pc:docMk/>
          <pc:sldMk cId="2343133739" sldId="259"/>
        </pc:sldMkLst>
        <pc:spChg chg="mod">
          <ac:chgData name="Navandeep Singh" userId="617ba28dc0d94518" providerId="LiveId" clId="{DFFB4D6C-AF73-4C40-801F-6B96E9ADDA75}" dt="2021-02-21T04:00:42.757" v="334" actId="26606"/>
          <ac:spMkLst>
            <pc:docMk/>
            <pc:sldMk cId="2343133739" sldId="259"/>
            <ac:spMk id="2" creationId="{9B0CB756-B0E3-41F0-9CAC-A7BE1B3E562D}"/>
          </ac:spMkLst>
        </pc:spChg>
        <pc:spChg chg="del">
          <ac:chgData name="Navandeep Singh" userId="617ba28dc0d94518" providerId="LiveId" clId="{DFFB4D6C-AF73-4C40-801F-6B96E9ADDA75}" dt="2021-02-21T03:58:00.287" v="321" actId="478"/>
          <ac:spMkLst>
            <pc:docMk/>
            <pc:sldMk cId="2343133739" sldId="259"/>
            <ac:spMk id="3" creationId="{EC94ADF9-2150-447A-9281-CC723F797ABB}"/>
          </ac:spMkLst>
        </pc:spChg>
        <pc:spChg chg="add del">
          <ac:chgData name="Navandeep Singh" userId="617ba28dc0d94518" providerId="LiveId" clId="{DFFB4D6C-AF73-4C40-801F-6B96E9ADDA75}" dt="2021-02-21T04:00:36.914" v="327" actId="26606"/>
          <ac:spMkLst>
            <pc:docMk/>
            <pc:sldMk cId="2343133739" sldId="259"/>
            <ac:spMk id="10" creationId="{A4AC5506-6312-4701-8D3C-40187889A947}"/>
          </ac:spMkLst>
        </pc:spChg>
        <pc:spChg chg="add del">
          <ac:chgData name="Navandeep Singh" userId="617ba28dc0d94518" providerId="LiveId" clId="{DFFB4D6C-AF73-4C40-801F-6B96E9ADDA75}" dt="2021-02-21T04:00:38.812" v="329" actId="26606"/>
          <ac:spMkLst>
            <pc:docMk/>
            <pc:sldMk cId="2343133739" sldId="259"/>
            <ac:spMk id="12" creationId="{7F57BEA8-497D-4AA8-8A18-BDCD696B25FE}"/>
          </ac:spMkLst>
        </pc:spChg>
        <pc:spChg chg="add del">
          <ac:chgData name="Navandeep Singh" userId="617ba28dc0d94518" providerId="LiveId" clId="{DFFB4D6C-AF73-4C40-801F-6B96E9ADDA75}" dt="2021-02-21T04:00:40.550" v="331" actId="26606"/>
          <ac:spMkLst>
            <pc:docMk/>
            <pc:sldMk cId="2343133739" sldId="259"/>
            <ac:spMk id="18" creationId="{A4AC5506-6312-4701-8D3C-40187889A947}"/>
          </ac:spMkLst>
        </pc:spChg>
        <pc:spChg chg="add del">
          <ac:chgData name="Navandeep Singh" userId="617ba28dc0d94518" providerId="LiveId" clId="{DFFB4D6C-AF73-4C40-801F-6B96E9ADDA75}" dt="2021-02-21T04:00:42.749" v="333" actId="26606"/>
          <ac:spMkLst>
            <pc:docMk/>
            <pc:sldMk cId="2343133739" sldId="259"/>
            <ac:spMk id="20" creationId="{53F29798-D584-4792-9B62-3F5F5C36D619}"/>
          </ac:spMkLst>
        </pc:spChg>
        <pc:spChg chg="add del">
          <ac:chgData name="Navandeep Singh" userId="617ba28dc0d94518" providerId="LiveId" clId="{DFFB4D6C-AF73-4C40-801F-6B96E9ADDA75}" dt="2021-02-21T04:02:32.931" v="345" actId="26606"/>
          <ac:spMkLst>
            <pc:docMk/>
            <pc:sldMk cId="2343133739" sldId="259"/>
            <ac:spMk id="22" creationId="{A4AC5506-6312-4701-8D3C-40187889A947}"/>
          </ac:spMkLst>
        </pc:spChg>
        <pc:spChg chg="add">
          <ac:chgData name="Navandeep Singh" userId="617ba28dc0d94518" providerId="LiveId" clId="{DFFB4D6C-AF73-4C40-801F-6B96E9ADDA75}" dt="2021-02-21T04:02:32.931" v="345" actId="26606"/>
          <ac:spMkLst>
            <pc:docMk/>
            <pc:sldMk cId="2343133739" sldId="259"/>
            <ac:spMk id="27" creationId="{A4AC5506-6312-4701-8D3C-40187889A947}"/>
          </ac:spMkLst>
        </pc:spChg>
        <pc:picChg chg="add del mod">
          <ac:chgData name="Navandeep Singh" userId="617ba28dc0d94518" providerId="LiveId" clId="{DFFB4D6C-AF73-4C40-801F-6B96E9ADDA75}" dt="2021-02-21T04:02:25.314" v="341" actId="478"/>
          <ac:picMkLst>
            <pc:docMk/>
            <pc:sldMk cId="2343133739" sldId="259"/>
            <ac:picMk id="5" creationId="{F100766F-15BE-42BF-AD62-B379217DA1E5}"/>
          </ac:picMkLst>
        </pc:picChg>
        <pc:picChg chg="add mod">
          <ac:chgData name="Navandeep Singh" userId="617ba28dc0d94518" providerId="LiveId" clId="{DFFB4D6C-AF73-4C40-801F-6B96E9ADDA75}" dt="2021-02-21T04:02:38.684" v="347" actId="1076"/>
          <ac:picMkLst>
            <pc:docMk/>
            <pc:sldMk cId="2343133739" sldId="259"/>
            <ac:picMk id="7" creationId="{196AC6BE-8222-47C8-9428-5B583022F7D5}"/>
          </ac:picMkLst>
        </pc:picChg>
        <pc:cxnChg chg="add del">
          <ac:chgData name="Navandeep Singh" userId="617ba28dc0d94518" providerId="LiveId" clId="{DFFB4D6C-AF73-4C40-801F-6B96E9ADDA75}" dt="2021-02-21T04:00:38.812" v="329" actId="26606"/>
          <ac:cxnSpMkLst>
            <pc:docMk/>
            <pc:sldMk cId="2343133739" sldId="259"/>
            <ac:cxnSpMk id="13" creationId="{D2E961F1-4A28-4A5F-BBD4-6E400E5E6C75}"/>
          </ac:cxnSpMkLst>
        </pc:cxnChg>
        <pc:cxnChg chg="add del">
          <ac:chgData name="Navandeep Singh" userId="617ba28dc0d94518" providerId="LiveId" clId="{DFFB4D6C-AF73-4C40-801F-6B96E9ADDA75}" dt="2021-02-21T04:00:38.812" v="329" actId="26606"/>
          <ac:cxnSpMkLst>
            <pc:docMk/>
            <pc:sldMk cId="2343133739" sldId="259"/>
            <ac:cxnSpMk id="14" creationId="{A82415D3-DDE5-4D63-8CB3-23A5EC581B27}"/>
          </ac:cxnSpMkLst>
        </pc:cxnChg>
        <pc:cxnChg chg="add del">
          <ac:chgData name="Navandeep Singh" userId="617ba28dc0d94518" providerId="LiveId" clId="{DFFB4D6C-AF73-4C40-801F-6B96E9ADDA75}" dt="2021-02-21T04:00:38.812" v="329" actId="26606"/>
          <ac:cxnSpMkLst>
            <pc:docMk/>
            <pc:sldMk cId="2343133739" sldId="259"/>
            <ac:cxnSpMk id="16" creationId="{AD7193FB-6AE6-4B3B-8F89-56B55DD63B4D}"/>
          </ac:cxnSpMkLst>
        </pc:cxnChg>
      </pc:sldChg>
      <pc:sldChg chg="addSp modSp new add mod setBg">
        <pc:chgData name="Navandeep Singh" userId="617ba28dc0d94518" providerId="LiveId" clId="{DFFB4D6C-AF73-4C40-801F-6B96E9ADDA75}" dt="2021-02-21T04:43:43.664" v="902" actId="20577"/>
        <pc:sldMkLst>
          <pc:docMk/>
          <pc:sldMk cId="1855309803" sldId="260"/>
        </pc:sldMkLst>
        <pc:spChg chg="mo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2" creationId="{FC6352CC-E639-4DBE-80AC-C901ADB29ACD}"/>
          </ac:spMkLst>
        </pc:spChg>
        <pc:spChg chg="mod">
          <ac:chgData name="Navandeep Singh" userId="617ba28dc0d94518" providerId="LiveId" clId="{DFFB4D6C-AF73-4C40-801F-6B96E9ADDA75}" dt="2021-02-21T04:43:43.664" v="902" actId="20577"/>
          <ac:spMkLst>
            <pc:docMk/>
            <pc:sldMk cId="1855309803" sldId="260"/>
            <ac:spMk id="3" creationId="{66F9F0C5-427D-4A73-A120-DAFBC6746AC9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8" creationId="{09588DA8-065E-4F6F-8EFD-43104AB2E0CF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10" creationId="{C4285719-470E-454C-AF62-8323075F1F5B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12" creationId="{CD9FE4EF-C4D8-49A0-B2FF-81D8DB7D8A24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14" creationId="{4300840D-0A0B-4512-BACA-B439D5B9C57C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16" creationId="{D2B78728-A580-49A7-84F9-6EF6F583ADE0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18" creationId="{38FAA1A1-D861-433F-88FA-1E9D6FD31D11}"/>
          </ac:spMkLst>
        </pc:spChg>
        <pc:spChg chg="add">
          <ac:chgData name="Navandeep Singh" userId="617ba28dc0d94518" providerId="LiveId" clId="{DFFB4D6C-AF73-4C40-801F-6B96E9ADDA75}" dt="2021-02-21T04:08:12.670" v="402" actId="26606"/>
          <ac:spMkLst>
            <pc:docMk/>
            <pc:sldMk cId="1855309803" sldId="260"/>
            <ac:spMk id="20" creationId="{8D71EDA1-87BF-4D5D-AB79-F346FD19278A}"/>
          </ac:spMkLst>
        </pc:spChg>
      </pc:sldChg>
      <pc:sldChg chg="addSp delSp modSp new add mod setBg">
        <pc:chgData name="Navandeep Singh" userId="617ba28dc0d94518" providerId="LiveId" clId="{DFFB4D6C-AF73-4C40-801F-6B96E9ADDA75}" dt="2021-02-21T04:25:53.141" v="628" actId="1076"/>
        <pc:sldMkLst>
          <pc:docMk/>
          <pc:sldMk cId="4144284659" sldId="261"/>
        </pc:sldMkLst>
        <pc:spChg chg="mo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2" creationId="{3CE8D8EC-AF89-4EE1-B57F-5728BF601E5E}"/>
          </ac:spMkLst>
        </pc:spChg>
        <pc:spChg chg="add del mod">
          <ac:chgData name="Navandeep Singh" userId="617ba28dc0d94518" providerId="LiveId" clId="{DFFB4D6C-AF73-4C40-801F-6B96E9ADDA75}" dt="2021-02-21T04:15:47.280" v="455" actId="21"/>
          <ac:spMkLst>
            <pc:docMk/>
            <pc:sldMk cId="4144284659" sldId="261"/>
            <ac:spMk id="3" creationId="{41EF81E9-8047-4153-BA67-A6AE3BF25A80}"/>
          </ac:spMkLst>
        </pc:spChg>
        <pc:spChg chg="add del mod">
          <ac:chgData name="Navandeep Singh" userId="617ba28dc0d94518" providerId="LiveId" clId="{DFFB4D6C-AF73-4C40-801F-6B96E9ADDA75}" dt="2021-02-21T04:11:03.022" v="413"/>
          <ac:spMkLst>
            <pc:docMk/>
            <pc:sldMk cId="4144284659" sldId="261"/>
            <ac:spMk id="5" creationId="{233EDD9C-08D2-4783-BF8F-AF5DD780C019}"/>
          </ac:spMkLst>
        </pc:spChg>
        <pc:spChg chg="add del mod">
          <ac:chgData name="Navandeep Singh" userId="617ba28dc0d94518" providerId="LiveId" clId="{DFFB4D6C-AF73-4C40-801F-6B96E9ADDA75}" dt="2021-02-21T04:11:44.178" v="420"/>
          <ac:spMkLst>
            <pc:docMk/>
            <pc:sldMk cId="4144284659" sldId="261"/>
            <ac:spMk id="6" creationId="{247CF8BA-D3C7-4B14-871E-146D115D6628}"/>
          </ac:spMkLst>
        </pc:spChg>
        <pc:spChg chg="add del">
          <ac:chgData name="Navandeep Singh" userId="617ba28dc0d94518" providerId="LiveId" clId="{DFFB4D6C-AF73-4C40-801F-6B96E9ADDA75}" dt="2021-02-21T04:11:44.176" v="418"/>
          <ac:spMkLst>
            <pc:docMk/>
            <pc:sldMk cId="4144284659" sldId="261"/>
            <ac:spMk id="8" creationId="{4E0568E7-EAE6-41CF-ABCC-BA28C4A54F1D}"/>
          </ac:spMkLst>
        </pc:spChg>
        <pc:spChg chg="add del mod">
          <ac:chgData name="Navandeep Singh" userId="617ba28dc0d94518" providerId="LiveId" clId="{DFFB4D6C-AF73-4C40-801F-6B96E9ADDA75}" dt="2021-02-21T04:13:09.891" v="435" actId="478"/>
          <ac:spMkLst>
            <pc:docMk/>
            <pc:sldMk cId="4144284659" sldId="261"/>
            <ac:spMk id="9" creationId="{0D41907C-7AE0-40B4-B1A5-757AE1BC0797}"/>
          </ac:spMkLst>
        </pc:spChg>
        <pc:spChg chg="add mod or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11" creationId="{3B391B4E-C4C3-4147-84A0-18A99BB755A2}"/>
          </ac:spMkLst>
        </pc:spChg>
        <pc:spChg chg="add del mod">
          <ac:chgData name="Navandeep Singh" userId="617ba28dc0d94518" providerId="LiveId" clId="{DFFB4D6C-AF73-4C40-801F-6B96E9ADDA75}" dt="2021-02-21T04:15:56.292" v="457" actId="478"/>
          <ac:spMkLst>
            <pc:docMk/>
            <pc:sldMk cId="4144284659" sldId="261"/>
            <ac:spMk id="13" creationId="{D068592E-1F94-4D3B-97AC-CC17E060B9B0}"/>
          </ac:spMkLst>
        </pc:spChg>
        <pc:spChg chg="add del mod">
          <ac:chgData name="Navandeep Singh" userId="617ba28dc0d94518" providerId="LiveId" clId="{DFFB4D6C-AF73-4C40-801F-6B96E9ADDA75}" dt="2021-02-21T04:17:06.024" v="466"/>
          <ac:spMkLst>
            <pc:docMk/>
            <pc:sldMk cId="4144284659" sldId="261"/>
            <ac:spMk id="14" creationId="{DA768633-C8D5-4D05-A83C-473700B52781}"/>
          </ac:spMkLst>
        </pc:spChg>
        <pc:spChg chg="add del">
          <ac:chgData name="Navandeep Singh" userId="617ba28dc0d94518" providerId="LiveId" clId="{DFFB4D6C-AF73-4C40-801F-6B96E9ADDA75}" dt="2021-02-21T04:17:06.023" v="464"/>
          <ac:spMkLst>
            <pc:docMk/>
            <pc:sldMk cId="4144284659" sldId="261"/>
            <ac:spMk id="16" creationId="{991F2CF5-DD9B-4CB0-9E41-DC872B7AAEFC}"/>
          </ac:spMkLst>
        </pc:spChg>
        <pc:spChg chg="add mod">
          <ac:chgData name="Navandeep Singh" userId="617ba28dc0d94518" providerId="LiveId" clId="{DFFB4D6C-AF73-4C40-801F-6B96E9ADDA75}" dt="2021-02-21T04:25:53.141" v="628" actId="1076"/>
          <ac:spMkLst>
            <pc:docMk/>
            <pc:sldMk cId="4144284659" sldId="261"/>
            <ac:spMk id="17" creationId="{55BBC113-5F1E-4711-AF15-73FD98DBAE36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22" creationId="{09588DA8-065E-4F6F-8EFD-43104AB2E0CF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24" creationId="{C4285719-470E-454C-AF62-8323075F1F5B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26" creationId="{CD9FE4EF-C4D8-49A0-B2FF-81D8DB7D8A24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28" creationId="{4300840D-0A0B-4512-BACA-B439D5B9C57C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30" creationId="{D2B78728-A580-49A7-84F9-6EF6F583ADE0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32" creationId="{38FAA1A1-D861-433F-88FA-1E9D6FD31D11}"/>
          </ac:spMkLst>
        </pc:spChg>
        <pc:spChg chg="add">
          <ac:chgData name="Navandeep Singh" userId="617ba28dc0d94518" providerId="LiveId" clId="{DFFB4D6C-AF73-4C40-801F-6B96E9ADDA75}" dt="2021-02-21T04:24:10.983" v="593" actId="26606"/>
          <ac:spMkLst>
            <pc:docMk/>
            <pc:sldMk cId="4144284659" sldId="261"/>
            <ac:spMk id="34" creationId="{8D71EDA1-87BF-4D5D-AB79-F346FD19278A}"/>
          </ac:spMkLst>
        </pc:spChg>
        <pc:graphicFrameChg chg="add del mod modGraphic">
          <ac:chgData name="Navandeep Singh" userId="617ba28dc0d94518" providerId="LiveId" clId="{DFFB4D6C-AF73-4C40-801F-6B96E9ADDA75}" dt="2021-02-21T04:11:03.022" v="413"/>
          <ac:graphicFrameMkLst>
            <pc:docMk/>
            <pc:sldMk cId="4144284659" sldId="261"/>
            <ac:graphicFrameMk id="4" creationId="{FAF245D1-C6B5-42AB-A67E-E3B0DF61EC04}"/>
          </ac:graphicFrameMkLst>
        </pc:graphicFrameChg>
        <pc:graphicFrameChg chg="add del mod">
          <ac:chgData name="Navandeep Singh" userId="617ba28dc0d94518" providerId="LiveId" clId="{DFFB4D6C-AF73-4C40-801F-6B96E9ADDA75}" dt="2021-02-21T04:11:44.176" v="418"/>
          <ac:graphicFrameMkLst>
            <pc:docMk/>
            <pc:sldMk cId="4144284659" sldId="261"/>
            <ac:graphicFrameMk id="7" creationId="{779F8702-D76F-4681-B6AF-E6A82550E910}"/>
          </ac:graphicFrameMkLst>
        </pc:graphicFrameChg>
        <pc:graphicFrameChg chg="add del mod modGraphic">
          <ac:chgData name="Navandeep Singh" userId="617ba28dc0d94518" providerId="LiveId" clId="{DFFB4D6C-AF73-4C40-801F-6B96E9ADDA75}" dt="2021-02-21T04:16:05.872" v="458" actId="21"/>
          <ac:graphicFrameMkLst>
            <pc:docMk/>
            <pc:sldMk cId="4144284659" sldId="261"/>
            <ac:graphicFrameMk id="10" creationId="{F8A3733E-F2A5-4B89-B5C9-08E6488754EC}"/>
          </ac:graphicFrameMkLst>
        </pc:graphicFrameChg>
        <pc:graphicFrameChg chg="add del">
          <ac:chgData name="Navandeep Singh" userId="617ba28dc0d94518" providerId="LiveId" clId="{DFFB4D6C-AF73-4C40-801F-6B96E9ADDA75}" dt="2021-02-21T04:17:06.023" v="464"/>
          <ac:graphicFrameMkLst>
            <pc:docMk/>
            <pc:sldMk cId="4144284659" sldId="261"/>
            <ac:graphicFrameMk id="15" creationId="{72AAD302-6B6C-41EC-BCF3-37D93B0754E5}"/>
          </ac:graphicFrameMkLst>
        </pc:graphicFrameChg>
      </pc:sldChg>
      <pc:sldChg chg="addSp delSp modSp new add del">
        <pc:chgData name="Navandeep Singh" userId="617ba28dc0d94518" providerId="LiveId" clId="{DFFB4D6C-AF73-4C40-801F-6B96E9ADDA75}" dt="2021-02-21T04:26:00.840" v="629" actId="2696"/>
        <pc:sldMkLst>
          <pc:docMk/>
          <pc:sldMk cId="1144933030" sldId="262"/>
        </pc:sldMkLst>
        <pc:spChg chg="del mod">
          <ac:chgData name="Navandeep Singh" userId="617ba28dc0d94518" providerId="LiveId" clId="{DFFB4D6C-AF73-4C40-801F-6B96E9ADDA75}" dt="2021-02-21T04:15:34.102" v="453" actId="478"/>
          <ac:spMkLst>
            <pc:docMk/>
            <pc:sldMk cId="1144933030" sldId="262"/>
            <ac:spMk id="2" creationId="{28EFF344-454D-461D-8555-960DA8A1D9C0}"/>
          </ac:spMkLst>
        </pc:spChg>
        <pc:spChg chg="del">
          <ac:chgData name="Navandeep Singh" userId="617ba28dc0d94518" providerId="LiveId" clId="{DFFB4D6C-AF73-4C40-801F-6B96E9ADDA75}" dt="2021-02-21T04:15:32.280" v="452" actId="478"/>
          <ac:spMkLst>
            <pc:docMk/>
            <pc:sldMk cId="1144933030" sldId="262"/>
            <ac:spMk id="3" creationId="{AC12BA8C-C5BC-4FEC-8641-D3C70B699A5B}"/>
          </ac:spMkLst>
        </pc:spChg>
        <pc:spChg chg="add del mod">
          <ac:chgData name="Navandeep Singh" userId="617ba28dc0d94518" providerId="LiveId" clId="{DFFB4D6C-AF73-4C40-801F-6B96E9ADDA75}" dt="2021-02-21T04:15:36.497" v="454" actId="478"/>
          <ac:spMkLst>
            <pc:docMk/>
            <pc:sldMk cId="1144933030" sldId="262"/>
            <ac:spMk id="5" creationId="{9F353001-10A5-4D60-8CB6-9E82D1DB9259}"/>
          </ac:spMkLst>
        </pc:spChg>
        <pc:spChg chg="add">
          <ac:chgData name="Navandeep Singh" userId="617ba28dc0d94518" providerId="LiveId" clId="{DFFB4D6C-AF73-4C40-801F-6B96E9ADDA75}" dt="2021-02-21T04:15:49.946" v="456"/>
          <ac:spMkLst>
            <pc:docMk/>
            <pc:sldMk cId="1144933030" sldId="262"/>
            <ac:spMk id="6" creationId="{CB355A1A-23D9-482F-A169-26D43364F137}"/>
          </ac:spMkLst>
        </pc:spChg>
        <pc:graphicFrameChg chg="add mod modGraphic">
          <ac:chgData name="Navandeep Singh" userId="617ba28dc0d94518" providerId="LiveId" clId="{DFFB4D6C-AF73-4C40-801F-6B96E9ADDA75}" dt="2021-02-21T04:16:15.685" v="461" actId="14100"/>
          <ac:graphicFrameMkLst>
            <pc:docMk/>
            <pc:sldMk cId="1144933030" sldId="262"/>
            <ac:graphicFrameMk id="7" creationId="{E49A7B6C-D3DE-4FAB-BCF2-1C3CC875E368}"/>
          </ac:graphicFrameMkLst>
        </pc:graphicFrameChg>
      </pc:sldChg>
      <pc:sldChg chg="addSp delSp modSp new add mod setBg">
        <pc:chgData name="Navandeep Singh" userId="617ba28dc0d94518" providerId="LiveId" clId="{DFFB4D6C-AF73-4C40-801F-6B96E9ADDA75}" dt="2021-02-21T04:22:11.616" v="553" actId="26606"/>
        <pc:sldMkLst>
          <pc:docMk/>
          <pc:sldMk cId="1408109428" sldId="263"/>
        </pc:sldMkLst>
        <pc:spChg chg="mod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2" creationId="{2043417A-5DB6-4959-A67D-89241D7D2385}"/>
          </ac:spMkLst>
        </pc:spChg>
        <pc:spChg chg="mod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3" creationId="{2FBAD0A7-F7E9-4C1C-AA8F-E90921CC9B67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8" creationId="{09588DA8-065E-4F6F-8EFD-43104AB2E0CF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10" creationId="{C4285719-470E-454C-AF62-8323075F1F5B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12" creationId="{CD9FE4EF-C4D8-49A0-B2FF-81D8DB7D8A24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14" creationId="{4300840D-0A0B-4512-BACA-B439D5B9C57C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16" creationId="{D2B78728-A580-49A7-84F9-6EF6F583ADE0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18" creationId="{38FAA1A1-D861-433F-88FA-1E9D6FD31D11}"/>
          </ac:spMkLst>
        </pc:spChg>
        <pc:spChg chg="add del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20" creationId="{8D71EDA1-87BF-4D5D-AB79-F346FD19278A}"/>
          </ac:spMkLst>
        </pc:spChg>
        <pc:spChg chg="add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25" creationId="{2B97F24A-32CE-4C1C-A50D-3016B394DCFB}"/>
          </ac:spMkLst>
        </pc:spChg>
        <pc:spChg chg="add">
          <ac:chgData name="Navandeep Singh" userId="617ba28dc0d94518" providerId="LiveId" clId="{DFFB4D6C-AF73-4C40-801F-6B96E9ADDA75}" dt="2021-02-21T04:22:11.616" v="553" actId="26606"/>
          <ac:spMkLst>
            <pc:docMk/>
            <pc:sldMk cId="1408109428" sldId="263"/>
            <ac:spMk id="27" creationId="{6357EC4F-235E-4222-A36F-C7878ACE37F2}"/>
          </ac:spMkLst>
        </pc:spChg>
        <pc:picChg chg="add mod">
          <ac:chgData name="Navandeep Singh" userId="617ba28dc0d94518" providerId="LiveId" clId="{DFFB4D6C-AF73-4C40-801F-6B96E9ADDA75}" dt="2021-02-21T04:22:11.616" v="553" actId="26606"/>
          <ac:picMkLst>
            <pc:docMk/>
            <pc:sldMk cId="1408109428" sldId="263"/>
            <ac:picMk id="5" creationId="{44185B03-31B7-436F-9CA8-6E2805F2CAF4}"/>
          </ac:picMkLst>
        </pc:picChg>
      </pc:sldChg>
      <pc:sldChg chg="modSp add">
        <pc:chgData name="Navandeep Singh" userId="617ba28dc0d94518" providerId="LiveId" clId="{DFFB4D6C-AF73-4C40-801F-6B96E9ADDA75}" dt="2021-02-21T04:26:44.497" v="639" actId="27636"/>
        <pc:sldMkLst>
          <pc:docMk/>
          <pc:sldMk cId="1729084513" sldId="264"/>
        </pc:sldMkLst>
        <pc:spChg chg="mod">
          <ac:chgData name="Navandeep Singh" userId="617ba28dc0d94518" providerId="LiveId" clId="{DFFB4D6C-AF73-4C40-801F-6B96E9ADDA75}" dt="2021-02-21T04:26:10.585" v="635" actId="20577"/>
          <ac:spMkLst>
            <pc:docMk/>
            <pc:sldMk cId="1729084513" sldId="264"/>
            <ac:spMk id="2" creationId="{3CE8D8EC-AF89-4EE1-B57F-5728BF601E5E}"/>
          </ac:spMkLst>
        </pc:spChg>
        <pc:spChg chg="mod">
          <ac:chgData name="Navandeep Singh" userId="617ba28dc0d94518" providerId="LiveId" clId="{DFFB4D6C-AF73-4C40-801F-6B96E9ADDA75}" dt="2021-02-21T04:26:44.497" v="639" actId="27636"/>
          <ac:spMkLst>
            <pc:docMk/>
            <pc:sldMk cId="1729084513" sldId="264"/>
            <ac:spMk id="17" creationId="{55BBC113-5F1E-4711-AF15-73FD98DBAE36}"/>
          </ac:spMkLst>
        </pc:spChg>
      </pc:sldChg>
      <pc:sldChg chg="modSp add">
        <pc:chgData name="Navandeep Singh" userId="617ba28dc0d94518" providerId="LiveId" clId="{DFFB4D6C-AF73-4C40-801F-6B96E9ADDA75}" dt="2021-02-21T04:32:06.111" v="728" actId="14100"/>
        <pc:sldMkLst>
          <pc:docMk/>
          <pc:sldMk cId="994580663" sldId="265"/>
        </pc:sldMkLst>
        <pc:spChg chg="mod">
          <ac:chgData name="Navandeep Singh" userId="617ba28dc0d94518" providerId="LiveId" clId="{DFFB4D6C-AF73-4C40-801F-6B96E9ADDA75}" dt="2021-02-21T04:32:06.111" v="728" actId="14100"/>
          <ac:spMkLst>
            <pc:docMk/>
            <pc:sldMk cId="994580663" sldId="265"/>
            <ac:spMk id="2" creationId="{3CE8D8EC-AF89-4EE1-B57F-5728BF601E5E}"/>
          </ac:spMkLst>
        </pc:spChg>
        <pc:spChg chg="mod">
          <ac:chgData name="Navandeep Singh" userId="617ba28dc0d94518" providerId="LiveId" clId="{DFFB4D6C-AF73-4C40-801F-6B96E9ADDA75}" dt="2021-02-21T04:28:32.419" v="678" actId="1076"/>
          <ac:spMkLst>
            <pc:docMk/>
            <pc:sldMk cId="994580663" sldId="265"/>
            <ac:spMk id="17" creationId="{55BBC113-5F1E-4711-AF15-73FD98DBAE36}"/>
          </ac:spMkLst>
        </pc:spChg>
      </pc:sldChg>
      <pc:sldChg chg="modSp add">
        <pc:chgData name="Navandeep Singh" userId="617ba28dc0d94518" providerId="LiveId" clId="{DFFB4D6C-AF73-4C40-801F-6B96E9ADDA75}" dt="2021-02-21T04:31:33.382" v="725" actId="20577"/>
        <pc:sldMkLst>
          <pc:docMk/>
          <pc:sldMk cId="2637121171" sldId="266"/>
        </pc:sldMkLst>
        <pc:spChg chg="mod">
          <ac:chgData name="Navandeep Singh" userId="617ba28dc0d94518" providerId="LiveId" clId="{DFFB4D6C-AF73-4C40-801F-6B96E9ADDA75}" dt="2021-02-21T04:29:01.250" v="688" actId="20577"/>
          <ac:spMkLst>
            <pc:docMk/>
            <pc:sldMk cId="2637121171" sldId="266"/>
            <ac:spMk id="2" creationId="{3CE8D8EC-AF89-4EE1-B57F-5728BF601E5E}"/>
          </ac:spMkLst>
        </pc:spChg>
        <pc:spChg chg="mod">
          <ac:chgData name="Navandeep Singh" userId="617ba28dc0d94518" providerId="LiveId" clId="{DFFB4D6C-AF73-4C40-801F-6B96E9ADDA75}" dt="2021-02-21T04:31:33.382" v="725" actId="20577"/>
          <ac:spMkLst>
            <pc:docMk/>
            <pc:sldMk cId="2637121171" sldId="266"/>
            <ac:spMk id="17" creationId="{55BBC113-5F1E-4711-AF15-73FD98DBAE36}"/>
          </ac:spMkLst>
        </pc:spChg>
      </pc:sldChg>
      <pc:sldChg chg="addSp delSp modSp add">
        <pc:chgData name="Navandeep Singh" userId="617ba28dc0d94518" providerId="LiveId" clId="{DFFB4D6C-AF73-4C40-801F-6B96E9ADDA75}" dt="2021-02-21T04:35:50.877" v="787" actId="27636"/>
        <pc:sldMkLst>
          <pc:docMk/>
          <pc:sldMk cId="4202506105" sldId="267"/>
        </pc:sldMkLst>
        <pc:spChg chg="mod">
          <ac:chgData name="Navandeep Singh" userId="617ba28dc0d94518" providerId="LiveId" clId="{DFFB4D6C-AF73-4C40-801F-6B96E9ADDA75}" dt="2021-02-21T04:33:29.164" v="738" actId="14100"/>
          <ac:spMkLst>
            <pc:docMk/>
            <pc:sldMk cId="4202506105" sldId="267"/>
            <ac:spMk id="2" creationId="{3CE8D8EC-AF89-4EE1-B57F-5728BF601E5E}"/>
          </ac:spMkLst>
        </pc:spChg>
        <pc:spChg chg="add del">
          <ac:chgData name="Navandeep Singh" userId="617ba28dc0d94518" providerId="LiveId" clId="{DFFB4D6C-AF73-4C40-801F-6B96E9ADDA75}" dt="2021-02-21T04:34:05.619" v="762"/>
          <ac:spMkLst>
            <pc:docMk/>
            <pc:sldMk cId="4202506105" sldId="267"/>
            <ac:spMk id="4" creationId="{C83AB494-B67F-4760-B5C1-C485CC90D103}"/>
          </ac:spMkLst>
        </pc:spChg>
        <pc:spChg chg="add del">
          <ac:chgData name="Navandeep Singh" userId="617ba28dc0d94518" providerId="LiveId" clId="{DFFB4D6C-AF73-4C40-801F-6B96E9ADDA75}" dt="2021-02-21T04:34:13.450" v="766"/>
          <ac:spMkLst>
            <pc:docMk/>
            <pc:sldMk cId="4202506105" sldId="267"/>
            <ac:spMk id="6" creationId="{D404DE89-9FB8-47FB-8C16-3181122364A4}"/>
          </ac:spMkLst>
        </pc:spChg>
        <pc:spChg chg="mod">
          <ac:chgData name="Navandeep Singh" userId="617ba28dc0d94518" providerId="LiveId" clId="{DFFB4D6C-AF73-4C40-801F-6B96E9ADDA75}" dt="2021-02-21T04:35:50.877" v="787" actId="27636"/>
          <ac:spMkLst>
            <pc:docMk/>
            <pc:sldMk cId="4202506105" sldId="267"/>
            <ac:spMk id="17" creationId="{55BBC113-5F1E-4711-AF15-73FD98DBAE36}"/>
          </ac:spMkLst>
        </pc:spChg>
        <pc:graphicFrameChg chg="add del">
          <ac:chgData name="Navandeep Singh" userId="617ba28dc0d94518" providerId="LiveId" clId="{DFFB4D6C-AF73-4C40-801F-6B96E9ADDA75}" dt="2021-02-21T04:34:05.619" v="762"/>
          <ac:graphicFrameMkLst>
            <pc:docMk/>
            <pc:sldMk cId="4202506105" sldId="267"/>
            <ac:graphicFrameMk id="3" creationId="{4BED43FE-25B4-4AC3-A195-1A86D979C705}"/>
          </ac:graphicFrameMkLst>
        </pc:graphicFrameChg>
        <pc:graphicFrameChg chg="add del">
          <ac:chgData name="Navandeep Singh" userId="617ba28dc0d94518" providerId="LiveId" clId="{DFFB4D6C-AF73-4C40-801F-6B96E9ADDA75}" dt="2021-02-21T04:34:13.450" v="766"/>
          <ac:graphicFrameMkLst>
            <pc:docMk/>
            <pc:sldMk cId="4202506105" sldId="267"/>
            <ac:graphicFrameMk id="5" creationId="{95423122-B9EF-44D7-B9F4-647739027938}"/>
          </ac:graphicFrameMkLst>
        </pc:graphicFrameChg>
      </pc:sldChg>
      <pc:sldChg chg="modSp add">
        <pc:chgData name="Navandeep Singh" userId="617ba28dc0d94518" providerId="LiveId" clId="{DFFB4D6C-AF73-4C40-801F-6B96E9ADDA75}" dt="2021-02-21T04:36:35.909" v="795" actId="27636"/>
        <pc:sldMkLst>
          <pc:docMk/>
          <pc:sldMk cId="1374581173" sldId="268"/>
        </pc:sldMkLst>
        <pc:spChg chg="mod">
          <ac:chgData name="Navandeep Singh" userId="617ba28dc0d94518" providerId="LiveId" clId="{DFFB4D6C-AF73-4C40-801F-6B96E9ADDA75}" dt="2021-02-21T04:36:21.550" v="791"/>
          <ac:spMkLst>
            <pc:docMk/>
            <pc:sldMk cId="1374581173" sldId="268"/>
            <ac:spMk id="2" creationId="{3CE8D8EC-AF89-4EE1-B57F-5728BF601E5E}"/>
          </ac:spMkLst>
        </pc:spChg>
        <pc:spChg chg="mod">
          <ac:chgData name="Navandeep Singh" userId="617ba28dc0d94518" providerId="LiveId" clId="{DFFB4D6C-AF73-4C40-801F-6B96E9ADDA75}" dt="2021-02-21T04:36:35.909" v="795" actId="27636"/>
          <ac:spMkLst>
            <pc:docMk/>
            <pc:sldMk cId="1374581173" sldId="268"/>
            <ac:spMk id="17" creationId="{55BBC113-5F1E-4711-AF15-73FD98DBAE36}"/>
          </ac:spMkLst>
        </pc:spChg>
      </pc:sldChg>
      <pc:sldChg chg="modSp add ord">
        <pc:chgData name="Navandeep Singh" userId="617ba28dc0d94518" providerId="LiveId" clId="{DFFB4D6C-AF73-4C40-801F-6B96E9ADDA75}" dt="2021-02-21T04:46:05.885" v="978" actId="6549"/>
        <pc:sldMkLst>
          <pc:docMk/>
          <pc:sldMk cId="3636675053" sldId="269"/>
        </pc:sldMkLst>
        <pc:spChg chg="mod">
          <ac:chgData name="Navandeep Singh" userId="617ba28dc0d94518" providerId="LiveId" clId="{DFFB4D6C-AF73-4C40-801F-6B96E9ADDA75}" dt="2021-02-21T04:40:50.467" v="830" actId="20577"/>
          <ac:spMkLst>
            <pc:docMk/>
            <pc:sldMk cId="3636675053" sldId="269"/>
            <ac:spMk id="2" creationId="{3CE8D8EC-AF89-4EE1-B57F-5728BF601E5E}"/>
          </ac:spMkLst>
        </pc:spChg>
        <pc:spChg chg="mod">
          <ac:chgData name="Navandeep Singh" userId="617ba28dc0d94518" providerId="LiveId" clId="{DFFB4D6C-AF73-4C40-801F-6B96E9ADDA75}" dt="2021-02-21T04:46:05.885" v="978" actId="6549"/>
          <ac:spMkLst>
            <pc:docMk/>
            <pc:sldMk cId="3636675053" sldId="269"/>
            <ac:spMk id="17" creationId="{55BBC113-5F1E-4711-AF15-73FD98DBAE36}"/>
          </ac:spMkLst>
        </pc:spChg>
      </pc:sldChg>
      <pc:sldChg chg="addSp delSp modSp new add mod setBg">
        <pc:chgData name="Navandeep Singh" userId="617ba28dc0d94518" providerId="LiveId" clId="{DFFB4D6C-AF73-4C40-801F-6B96E9ADDA75}" dt="2021-02-21T04:46:45.207" v="993" actId="26606"/>
        <pc:sldMkLst>
          <pc:docMk/>
          <pc:sldMk cId="865386915" sldId="270"/>
        </pc:sldMkLst>
        <pc:spChg chg="mod">
          <ac:chgData name="Navandeep Singh" userId="617ba28dc0d94518" providerId="LiveId" clId="{DFFB4D6C-AF73-4C40-801F-6B96E9ADDA75}" dt="2021-02-21T04:46:45.207" v="993" actId="26606"/>
          <ac:spMkLst>
            <pc:docMk/>
            <pc:sldMk cId="865386915" sldId="270"/>
            <ac:spMk id="2" creationId="{01BC369D-AF28-4EAF-9D87-556DD0CAC8DC}"/>
          </ac:spMkLst>
        </pc:spChg>
        <pc:spChg chg="del mod">
          <ac:chgData name="Navandeep Singh" userId="617ba28dc0d94518" providerId="LiveId" clId="{DFFB4D6C-AF73-4C40-801F-6B96E9ADDA75}" dt="2021-02-21T04:46:28.882" v="982" actId="478"/>
          <ac:spMkLst>
            <pc:docMk/>
            <pc:sldMk cId="865386915" sldId="270"/>
            <ac:spMk id="3" creationId="{22D04FF4-22A8-405C-8A45-434EF9326D46}"/>
          </ac:spMkLst>
        </pc:spChg>
        <pc:spChg chg="add">
          <ac:chgData name="Navandeep Singh" userId="617ba28dc0d94518" providerId="LiveId" clId="{DFFB4D6C-AF73-4C40-801F-6B96E9ADDA75}" dt="2021-02-21T04:46:45.207" v="993" actId="26606"/>
          <ac:spMkLst>
            <pc:docMk/>
            <pc:sldMk cId="865386915" sldId="270"/>
            <ac:spMk id="7" creationId="{01C9CC24-B375-4226-BF2B-61FADBBA696A}"/>
          </ac:spMkLst>
        </pc:spChg>
        <pc:spChg chg="add">
          <ac:chgData name="Navandeep Singh" userId="617ba28dc0d94518" providerId="LiveId" clId="{DFFB4D6C-AF73-4C40-801F-6B96E9ADDA75}" dt="2021-02-21T04:46:45.207" v="993" actId="26606"/>
          <ac:spMkLst>
            <pc:docMk/>
            <pc:sldMk cId="865386915" sldId="270"/>
            <ac:spMk id="9" creationId="{CD70A28E-4FD8-4474-A206-E15B5EBB303F}"/>
          </ac:spMkLst>
        </pc:spChg>
        <pc:picChg chg="add">
          <ac:chgData name="Navandeep Singh" userId="617ba28dc0d94518" providerId="LiveId" clId="{DFFB4D6C-AF73-4C40-801F-6B96E9ADDA75}" dt="2021-02-21T04:46:45.207" v="993" actId="26606"/>
          <ac:picMkLst>
            <pc:docMk/>
            <pc:sldMk cId="865386915" sldId="270"/>
            <ac:picMk id="11" creationId="{39647E21-5366-4638-AC97-D8CD4111EB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AE3C-AF0F-43C0-BF14-5D187C03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C2A7-4D37-4064-8F41-5A83715A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3220-58C1-45D2-B33E-966711D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938E-A085-42AD-9B18-11F7D7F5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A376F-8B57-4B5A-9EAE-BA73ABF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3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F978-5EC3-45AF-BE95-AA0220E7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7F0CA-2EAE-4EDC-946D-F722A12F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07C5-6386-4014-92D8-2A20FC7E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4FA4-1060-4469-844E-CC6D5387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EE02-BC1B-4C57-932F-5E59973C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9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E31CF-8C9B-489C-A10A-CABA57726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A55B-36D7-4267-84CD-859C3F8D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8079-B91C-4ED0-AFBD-16E2A5C8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0438-4359-4B70-9376-D02C64B4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D0C6-A688-49C6-B191-E86DB63E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8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12CF-855F-40E0-B746-8F6FEC20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0E4C-1962-4024-A58C-1BE2686C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8AD0-3894-48A8-9713-A4D67AD2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FAC5-0C5B-4806-B2BC-8E01D640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AE89-B54E-487F-AAEA-67C98AA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5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99D1-1809-4BB1-90D8-6FB3B3CF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1729-A841-47CE-AD82-83141C3D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E3FB6-6F35-4AA5-97B1-56FF40C0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81DA-00B4-402B-8113-0D8B9B08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B799-9495-4F94-8D91-118066E3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7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8FC0-DBC3-4236-A820-D25AAAB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CFAF-9A82-437D-A79D-FCF82F6D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02D60-5792-4AF2-96DE-86DFC8CFD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3393-2EF8-4A74-8677-FFC018EC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70AEF-68EA-41FA-B306-BD2B7ADD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0CFD9-DEA7-4BD3-8158-788CB7D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4F86-E0ED-4911-A996-E92FA320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BD49-3EF8-47BA-B148-C0DAA03F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F83AE-BC8C-43A3-B4D8-B03F9DA3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DF94B-065A-483E-9804-2176E9946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1179B-434F-4756-927F-94957E2F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32198-3779-4945-8DD3-FAB5F445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DB867-107B-4BD7-9BD7-3B7E6F98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3E2D3-E00B-4609-A41C-3EE683F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01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9CAC-62A3-4B52-BD19-F94F0F9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E1E82-18B5-4CB1-9D48-9D206B6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68A2-D364-4048-AB4F-7E754F13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095E-211F-4DC1-A5BD-DA328EA2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5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66A45-3AD4-4171-B30E-8648826D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9C12D-2F4A-4C68-846C-C3C9638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9E5-AB8D-4381-B1FA-9662372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56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763D-C172-4026-9915-1A415BEE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8B18-1695-48BB-A257-35519E6D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34D18-E7D5-45EC-ACD7-49A38A34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8367A-D02D-4015-BB48-0E8ED4D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D7EC4-9C46-4F78-89B6-CEB81C7F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DDD1-1FB7-4794-AA3F-8EF0976D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4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07E2-1507-468F-95D4-FE58C3C5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A400-31EB-4FDD-A9AD-67243CF0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260EA-569F-4DF9-99A6-E013C6AD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4F92-BE45-43CB-A6F0-67333F8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DE06-A2F9-487C-A661-E48AF2C1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E4D0-1DFF-4546-B0B6-6A4843D4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4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FE47B-673C-4937-A2E5-705E44C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EBCC-DD8F-443B-A1FA-F6E6028F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8B33-4629-4530-B746-CD9200992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697F-214B-44CF-9286-6337008A7B87}" type="datetimeFigureOut">
              <a:rPr lang="en-CA" smtClean="0"/>
              <a:t>2021-02-20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366D-06F1-424A-965F-4813C142A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9FD9-7BC4-4974-B76F-ECF7D4D47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608C-DDF4-4E29-BFE5-5AA2946ACD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6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0A665-0D3E-40A0-826C-BAB08AB1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Networking Project</a:t>
            </a:r>
          </a:p>
        </p:txBody>
      </p:sp>
      <p:sp>
        <p:nvSpPr>
          <p:cNvPr id="9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42YgN-RK3D_o4_Qoa9P06NW9u5wDTDudSDOne2hbyfRHUNtZuTRhIN_PEax2LepU1XH1zP_64HBSS1-3-TDpmcst5U8bvAVjuyPnVzwrfYlue0VfZB8E0G5mz0Up4r36ml5eieh0">
            <a:extLst>
              <a:ext uri="{FF2B5EF4-FFF2-40B4-BE49-F238E27FC236}">
                <a16:creationId xmlns:a16="http://schemas.microsoft.com/office/drawing/2014/main" id="{49224634-FBA2-438A-8E4E-3FBE3B94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926443"/>
            <a:ext cx="3661831" cy="10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84581-634A-4B38-AB3B-B3DD0283ADBD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</a:rPr>
              <a:t>Guided By Professors :-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Ayda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Roknaldin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Ahmad Reza </a:t>
            </a:r>
            <a:r>
              <a:rPr lang="en-US" sz="2000" b="1" dirty="0" err="1">
                <a:solidFill>
                  <a:srgbClr val="000000"/>
                </a:solidFill>
              </a:rPr>
              <a:t>Madabadi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9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76494" y="2025918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on this router: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HQ-TORONTO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r>
              <a:rPr lang="en-CA" dirty="0"/>
              <a:t>interface GigabitEthernet0/1</a:t>
            </a:r>
            <a:endParaRPr lang="en-CA" sz="2000" b="0" dirty="0">
              <a:effectLst/>
            </a:endParaRPr>
          </a:p>
          <a:p>
            <a:r>
              <a:rPr lang="en-CA" dirty="0" err="1"/>
              <a:t>ip</a:t>
            </a:r>
            <a:r>
              <a:rPr lang="en-CA" dirty="0"/>
              <a:t> address 199.165.201.225 255.255.255.252</a:t>
            </a:r>
            <a:endParaRPr lang="en-CA" sz="2000" b="0" dirty="0">
              <a:effectLst/>
            </a:endParaRPr>
          </a:p>
          <a:p>
            <a:r>
              <a:rPr lang="en-CA" dirty="0" err="1"/>
              <a:t>ip</a:t>
            </a:r>
            <a:r>
              <a:rPr lang="en-CA" dirty="0"/>
              <a:t> </a:t>
            </a:r>
            <a:r>
              <a:rPr lang="en-CA" dirty="0" err="1"/>
              <a:t>nat</a:t>
            </a:r>
            <a:r>
              <a:rPr lang="en-CA" dirty="0"/>
              <a:t> outside</a:t>
            </a:r>
            <a:endParaRPr lang="en-CA" sz="2000" b="0" dirty="0">
              <a:effectLst/>
            </a:endParaRPr>
          </a:p>
          <a:p>
            <a:r>
              <a:rPr lang="en-CA" dirty="0"/>
              <a:t>duplex auto</a:t>
            </a:r>
            <a:endParaRPr lang="en-CA" sz="2000" b="0" dirty="0">
              <a:effectLst/>
            </a:endParaRPr>
          </a:p>
          <a:p>
            <a:r>
              <a:rPr lang="en-CA" dirty="0"/>
              <a:t>speed auto</a:t>
            </a:r>
            <a:endParaRPr lang="en-CA" sz="2000" b="0" dirty="0">
              <a:effectLst/>
            </a:endParaRPr>
          </a:p>
          <a:p>
            <a:r>
              <a:rPr lang="en-CA" dirty="0"/>
              <a:t>interface GigabitEthernet0/0.2</a:t>
            </a:r>
            <a:endParaRPr lang="en-CA" sz="2000" b="0" dirty="0">
              <a:effectLst/>
            </a:endParaRPr>
          </a:p>
          <a:p>
            <a:r>
              <a:rPr lang="en-CA" dirty="0" err="1"/>
              <a:t>ip</a:t>
            </a:r>
            <a:r>
              <a:rPr lang="en-CA" dirty="0"/>
              <a:t> </a:t>
            </a:r>
            <a:r>
              <a:rPr lang="en-CA" dirty="0" err="1"/>
              <a:t>nat</a:t>
            </a:r>
            <a:r>
              <a:rPr lang="en-CA" dirty="0"/>
              <a:t> inside</a:t>
            </a:r>
            <a:endParaRPr lang="en-CA" sz="2000" b="0" dirty="0">
              <a:effectLst/>
            </a:endParaRPr>
          </a:p>
          <a:p>
            <a:r>
              <a:rPr lang="en-CA" dirty="0"/>
              <a:t>interface GigabitEthernet0/0.3</a:t>
            </a:r>
            <a:endParaRPr lang="en-CA" sz="2000" b="0" dirty="0">
              <a:effectLst/>
            </a:endParaRPr>
          </a:p>
          <a:p>
            <a:r>
              <a:rPr lang="en-CA" dirty="0" err="1"/>
              <a:t>ip</a:t>
            </a:r>
            <a:r>
              <a:rPr lang="en-CA" dirty="0"/>
              <a:t> </a:t>
            </a:r>
            <a:r>
              <a:rPr lang="en-CA" dirty="0" err="1"/>
              <a:t>nat</a:t>
            </a:r>
            <a:r>
              <a:rPr lang="en-CA" dirty="0"/>
              <a:t> inside</a:t>
            </a:r>
            <a:endParaRPr lang="en-CA" sz="2000" b="0" dirty="0">
              <a:effectLst/>
            </a:endParaRPr>
          </a:p>
          <a:p>
            <a:endParaRPr lang="en-CA" sz="2000" dirty="0"/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list 1 interface GigabitEthernet0/1 overload</a:t>
            </a:r>
            <a:endParaRPr lang="en-US" sz="2000" b="0" dirty="0">
              <a:effectLst/>
            </a:endParaRPr>
          </a:p>
          <a:p>
            <a:r>
              <a:rPr lang="en-US" dirty="0"/>
              <a:t>access-list 1 permit 172.27.0.0 0.0.255.255</a:t>
            </a:r>
          </a:p>
          <a:p>
            <a:endParaRPr lang="en-US" sz="2000" b="0" dirty="0">
              <a:effectLst/>
            </a:endParaRPr>
          </a:p>
          <a:p>
            <a:r>
              <a:rPr lang="en-US" sz="2000" b="0" dirty="0">
                <a:effectLst/>
              </a:rPr>
              <a:t>Verify:</a:t>
            </a:r>
          </a:p>
          <a:p>
            <a:r>
              <a:rPr lang="en-US" dirty="0"/>
              <a:t>Toronto-HQ#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translations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br>
              <a:rPr lang="en-CA" sz="2000" dirty="0"/>
            </a:br>
            <a:br>
              <a:rPr lang="en-CA" sz="2000" dirty="0"/>
            </a:br>
            <a:endParaRPr lang="en-CA" sz="2000" b="0" dirty="0">
              <a:effectLst/>
            </a:endParaRPr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2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586855"/>
            <a:ext cx="3592674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STP-Root Bridge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76494" y="2025918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on these switches: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DSW0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ASW0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ASW1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Root Bridge for the VLAN-4(GENERAL) is DSW0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spanning-tree vlan 4 root primary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Root Bridge for the VLAN-11(Tech-Support) IS ASW0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spanning-tree vlan 11 root primary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Root Bridge for the VLAN-2 and 3(i.e. HR and ACCOUNTING) respectively is ASW1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spanning-tree vlan 2 root primary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spanning-tree vlan 3 root primary</a:t>
            </a:r>
            <a:endParaRPr lang="en-US" sz="2000" dirty="0"/>
          </a:p>
          <a:p>
            <a:br>
              <a:rPr lang="en-US" sz="2000" dirty="0"/>
            </a:br>
            <a:br>
              <a:rPr lang="en-CA" sz="2000" dirty="0"/>
            </a:br>
            <a:br>
              <a:rPr lang="en-CA" sz="2000" dirty="0"/>
            </a:br>
            <a:endParaRPr lang="en-CA" sz="2000" b="0" dirty="0">
              <a:effectLst/>
            </a:endParaRPr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0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586855"/>
            <a:ext cx="3592674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Access-List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76494" y="2025918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/>
              <a:t>access-list 1 permit 172.27.0.0 0.0.255.255</a:t>
            </a:r>
            <a:br>
              <a:rPr lang="en-US" sz="2000" dirty="0"/>
            </a:br>
            <a:br>
              <a:rPr lang="en-CA" sz="2000" dirty="0"/>
            </a:br>
            <a:br>
              <a:rPr lang="en-CA" sz="2000" dirty="0"/>
            </a:br>
            <a:endParaRPr lang="en-CA" sz="2000" b="0" dirty="0">
              <a:effectLst/>
            </a:endParaRPr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586855"/>
            <a:ext cx="3592674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Encapsulation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76494" y="2025918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on these routers: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HQ-TORONTO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OTTAWA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MISSISSAUGA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PAP: </a:t>
            </a:r>
            <a:r>
              <a:rPr lang="en-US" sz="2000" dirty="0"/>
              <a:t>Ottawa and Toronto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r>
              <a:rPr lang="en-US" sz="2000" dirty="0"/>
              <a:t>Ottawa-Router</a:t>
            </a:r>
            <a:r>
              <a:rPr lang="pt-BR" sz="2000" dirty="0"/>
              <a:t>(config)# interface s0/0/0</a:t>
            </a:r>
          </a:p>
          <a:p>
            <a:r>
              <a:rPr lang="en-US" sz="2000" dirty="0"/>
              <a:t>Ottawa-Router</a:t>
            </a:r>
            <a:r>
              <a:rPr lang="pt-BR" sz="2000" dirty="0"/>
              <a:t>(config-if)# encapsulation ppp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Ottawa-Router(config)# username Toronto-HQ secret cisco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Ottawa-Router(config)# interface s0/0/0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Ottawa-Router(config-if)# </a:t>
            </a:r>
            <a:r>
              <a:rPr lang="en-US" sz="2000" dirty="0" err="1"/>
              <a:t>ppp</a:t>
            </a:r>
            <a:r>
              <a:rPr lang="en-US" sz="2000" dirty="0"/>
              <a:t> authentication pap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Ottawa-Router(config-if)# </a:t>
            </a:r>
            <a:r>
              <a:rPr lang="en-US" sz="2000" dirty="0" err="1"/>
              <a:t>ppp</a:t>
            </a:r>
            <a:r>
              <a:rPr lang="en-US" sz="2000" dirty="0"/>
              <a:t> pap sent-Ottawa-Router password cisco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CHAP: </a:t>
            </a:r>
            <a:r>
              <a:rPr lang="en-US" sz="2000" dirty="0"/>
              <a:t>Toronto and Mississauga</a:t>
            </a: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Router(config)# hostname Mississauga</a:t>
            </a:r>
          </a:p>
          <a:p>
            <a:r>
              <a:rPr lang="en-US" sz="2000" dirty="0"/>
              <a:t>Mississauga </a:t>
            </a:r>
            <a:r>
              <a:rPr lang="pt-BR" sz="2000" dirty="0"/>
              <a:t>(config)# interface s0/0/0</a:t>
            </a:r>
          </a:p>
          <a:p>
            <a:r>
              <a:rPr lang="en-US" sz="2000" dirty="0"/>
              <a:t>Mississauga </a:t>
            </a:r>
            <a:r>
              <a:rPr lang="pt-BR" sz="2000" dirty="0"/>
              <a:t>(config-if)# encapsulation ppp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Mississauga(config)# username Toronto-HQ secret cisco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Mississauga(config)# interface s0/0/0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Mississauga(config-if)# </a:t>
            </a:r>
            <a:r>
              <a:rPr lang="en-US" sz="2000" dirty="0" err="1"/>
              <a:t>ppp</a:t>
            </a:r>
            <a:r>
              <a:rPr lang="en-US" sz="2000" dirty="0"/>
              <a:t> authentication chap</a:t>
            </a:r>
          </a:p>
          <a:p>
            <a:br>
              <a:rPr lang="en-US" sz="2000" dirty="0"/>
            </a:br>
            <a:br>
              <a:rPr lang="en-CA" sz="2000" dirty="0"/>
            </a:br>
            <a:br>
              <a:rPr lang="en-CA" sz="2000" dirty="0"/>
            </a:br>
            <a:endParaRPr lang="en-CA" sz="2000" b="0" dirty="0">
              <a:effectLst/>
            </a:endParaRPr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7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BC369D-AF28-4EAF-9D87-556DD0CA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538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813E4-481F-43D9-A803-0FD7F599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79D8-3B5C-4327-9E97-5B3B80DA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 b="1" dirty="0"/>
              <a:t>Navandeep Singh (1896509)</a:t>
            </a:r>
          </a:p>
          <a:p>
            <a:r>
              <a:rPr lang="en-CA" sz="2000" b="1" dirty="0"/>
              <a:t>Vishnu Vardhan Reddy </a:t>
            </a:r>
            <a:r>
              <a:rPr lang="en-CA" sz="2000" b="1" dirty="0" err="1"/>
              <a:t>Parakala</a:t>
            </a:r>
            <a:r>
              <a:rPr lang="en-CA" sz="2000" b="1" dirty="0"/>
              <a:t> (1894987)</a:t>
            </a:r>
          </a:p>
          <a:p>
            <a:r>
              <a:rPr lang="en-CA" sz="2000" b="1" dirty="0"/>
              <a:t>Paras Patni Deepak Kumar (1896045)</a:t>
            </a:r>
          </a:p>
          <a:p>
            <a:r>
              <a:rPr lang="en-CA" sz="2000" b="1" dirty="0" err="1"/>
              <a:t>Jobanjeet</a:t>
            </a:r>
            <a:r>
              <a:rPr lang="en-CA" sz="2000" b="1" dirty="0"/>
              <a:t> Singh (1896280)</a:t>
            </a:r>
          </a:p>
        </p:txBody>
      </p:sp>
    </p:spTree>
    <p:extLst>
      <p:ext uri="{BB962C8B-B14F-4D97-AF65-F5344CB8AC3E}">
        <p14:creationId xmlns:p14="http://schemas.microsoft.com/office/powerpoint/2010/main" val="16479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96C1F-8274-4362-A48B-F6D4CF99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Mission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5348-D5EE-41A3-95C2-51536654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Design and configure a complex network for a company having several sites in five cities</a:t>
            </a:r>
            <a:r>
              <a:rPr lang="en-US" sz="2000" dirty="0"/>
              <a:t>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659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B756-B0E3-41F0-9CAC-A7BE1B3E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Topological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96AC6BE-8222-47C8-9428-5B583022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5" y="1470946"/>
            <a:ext cx="11467170" cy="49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3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352CC-E639-4DBE-80AC-C901ADB2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700">
                <a:solidFill>
                  <a:srgbClr val="FFFFFF"/>
                </a:solidFill>
              </a:rPr>
              <a:t>Implementation of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F0C5-427D-4A73-A120-DAFBC674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 b="1" dirty="0"/>
              <a:t>Subnetting</a:t>
            </a:r>
          </a:p>
          <a:p>
            <a:r>
              <a:rPr lang="en-CA" sz="2000" b="1" dirty="0"/>
              <a:t>DHCP	</a:t>
            </a:r>
          </a:p>
          <a:p>
            <a:r>
              <a:rPr lang="en-CA" sz="2000" b="1" dirty="0"/>
              <a:t>OSPF	</a:t>
            </a:r>
          </a:p>
          <a:p>
            <a:r>
              <a:rPr lang="en-CA" sz="2000" b="1" dirty="0"/>
              <a:t>ETHERCHANNEL		</a:t>
            </a:r>
          </a:p>
          <a:p>
            <a:r>
              <a:rPr lang="en-CA" sz="2000" b="1" dirty="0"/>
              <a:t>PAT	</a:t>
            </a:r>
          </a:p>
          <a:p>
            <a:r>
              <a:rPr lang="en-CA" sz="2000" b="1" dirty="0"/>
              <a:t>STP-Root Bridge	</a:t>
            </a:r>
          </a:p>
          <a:p>
            <a:r>
              <a:rPr lang="en-CA" sz="2000" b="1" dirty="0"/>
              <a:t>Access-List	</a:t>
            </a:r>
          </a:p>
          <a:p>
            <a:r>
              <a:rPr lang="en-CA" sz="2000" b="1" dirty="0"/>
              <a:t>Encapsulation (PAP, CHAP)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5530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3417A-5DB6-4959-A67D-89241D7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/>
              <a:t>Subnetting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D0A7-F7E9-4C1C-AA8F-E90921CC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HQ-TORONTO: 1022</a:t>
            </a:r>
          </a:p>
          <a:p>
            <a:r>
              <a:rPr lang="en-US" sz="2200" dirty="0"/>
              <a:t>OTTAWA: 2046</a:t>
            </a:r>
          </a:p>
          <a:p>
            <a:r>
              <a:rPr lang="en-US" sz="2200" dirty="0"/>
              <a:t>MISSISSAUGA: 254</a:t>
            </a:r>
          </a:p>
          <a:p>
            <a:r>
              <a:rPr lang="en-US" sz="2200" dirty="0"/>
              <a:t>HAMILTON : 254</a:t>
            </a:r>
          </a:p>
          <a:p>
            <a:r>
              <a:rPr lang="en-US" sz="2200" dirty="0"/>
              <a:t>LONDON: 254</a:t>
            </a:r>
            <a:endParaRPr lang="en-CA" sz="22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4185B03-31B7-436F-9CA8-6E2805F2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88" y="640080"/>
            <a:ext cx="520133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0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DHCP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35711" y="1856235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on these routers: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HQ-TORONTO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OTTAWA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MISSISSAUGA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HAMILTON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LONDON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r>
              <a:rPr lang="en-CA" sz="2000" dirty="0" err="1"/>
              <a:t>ip</a:t>
            </a:r>
            <a:r>
              <a:rPr lang="en-CA" sz="2000" dirty="0"/>
              <a:t> </a:t>
            </a:r>
            <a:r>
              <a:rPr lang="en-CA" sz="2000" dirty="0" err="1"/>
              <a:t>dhcp</a:t>
            </a:r>
            <a:r>
              <a:rPr lang="en-CA" sz="2000" dirty="0"/>
              <a:t> pool VLAN2</a:t>
            </a:r>
            <a:endParaRPr lang="en-CA" sz="2000" b="0" dirty="0">
              <a:effectLst/>
            </a:endParaRPr>
          </a:p>
          <a:p>
            <a:r>
              <a:rPr lang="en-CA" sz="2000" dirty="0"/>
              <a:t>network 172.27.11.0 255.255.255.0</a:t>
            </a:r>
            <a:endParaRPr lang="en-CA" sz="2000" b="0" dirty="0">
              <a:effectLst/>
            </a:endParaRPr>
          </a:p>
          <a:p>
            <a:r>
              <a:rPr lang="en-CA" sz="2000" dirty="0"/>
              <a:t>default-router 172.27.11.1</a:t>
            </a:r>
            <a:endParaRPr lang="en-CA" sz="2000" b="0" dirty="0">
              <a:effectLst/>
            </a:endParaRPr>
          </a:p>
          <a:p>
            <a:r>
              <a:rPr lang="en-CA" sz="2000" dirty="0" err="1"/>
              <a:t>dns</a:t>
            </a:r>
            <a:r>
              <a:rPr lang="en-CA" sz="2000" dirty="0"/>
              <a:t>-server 172.27.9.254</a:t>
            </a:r>
          </a:p>
          <a:p>
            <a:endParaRPr lang="en-CA" sz="2000" b="0" dirty="0">
              <a:effectLst/>
            </a:endParaRPr>
          </a:p>
          <a:p>
            <a:r>
              <a:rPr lang="en-CA" sz="2000" dirty="0" err="1">
                <a:solidFill>
                  <a:srgbClr val="191919"/>
                </a:solidFill>
              </a:rPr>
              <a:t>ip</a:t>
            </a:r>
            <a:r>
              <a:rPr lang="en-CA" sz="2000" dirty="0">
                <a:solidFill>
                  <a:srgbClr val="191919"/>
                </a:solidFill>
              </a:rPr>
              <a:t> </a:t>
            </a:r>
            <a:r>
              <a:rPr lang="en-CA" sz="2000" dirty="0" err="1">
                <a:solidFill>
                  <a:srgbClr val="191919"/>
                </a:solidFill>
              </a:rPr>
              <a:t>dhcp</a:t>
            </a:r>
            <a:r>
              <a:rPr lang="en-CA" sz="2000" dirty="0">
                <a:solidFill>
                  <a:srgbClr val="191919"/>
                </a:solidFill>
              </a:rPr>
              <a:t> excluded-address 172.27.11.1</a:t>
            </a:r>
            <a:endParaRPr lang="en-CA" sz="2000" dirty="0"/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OSPF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35711" y="1856235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on these routers: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HQ-TORONTO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OTTAWA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MISSISSAUGA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HAMILTON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LONDON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r>
              <a:rPr lang="en-CA" dirty="0"/>
              <a:t>router </a:t>
            </a:r>
            <a:r>
              <a:rPr lang="en-CA" dirty="0" err="1"/>
              <a:t>ospf</a:t>
            </a:r>
            <a:r>
              <a:rPr lang="en-CA" dirty="0"/>
              <a:t> 1</a:t>
            </a:r>
            <a:endParaRPr lang="en-CA" sz="2000" b="0" dirty="0">
              <a:effectLst/>
            </a:endParaRPr>
          </a:p>
          <a:p>
            <a:r>
              <a:rPr lang="en-CA" dirty="0"/>
              <a:t>router-id 1.1.1.1</a:t>
            </a:r>
            <a:endParaRPr lang="en-CA" sz="2000" b="0" dirty="0">
              <a:effectLst/>
            </a:endParaRPr>
          </a:p>
          <a:p>
            <a:r>
              <a:rPr lang="en-CA" dirty="0"/>
              <a:t>log-adjacency-changes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172.27.16.0 0.0.0.3 area 0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172.27.16.4 0.0.0.3 area 0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172.27.16.8 0.0.0.3 area 0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172.27.11.0 0.0.0.255 area 0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172.27.10.0 0.0.0.255 area 0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172.27.8.0 0.0.1.255 area 0</a:t>
            </a:r>
            <a:endParaRPr lang="en-CA" sz="2000" b="0" dirty="0">
              <a:effectLst/>
            </a:endParaRPr>
          </a:p>
          <a:p>
            <a:r>
              <a:rPr lang="en-CA" dirty="0"/>
              <a:t>network 172.27.12.0 0.0.0.127 area 0</a:t>
            </a:r>
            <a:endParaRPr lang="en-CA" sz="2000" b="0" dirty="0">
              <a:effectLst/>
            </a:endParaRPr>
          </a:p>
          <a:p>
            <a:r>
              <a:rPr lang="en-CA" dirty="0"/>
              <a:t>default-information originate</a:t>
            </a:r>
            <a:endParaRPr lang="en-CA" sz="2000" b="0" dirty="0">
              <a:effectLst/>
            </a:endParaRPr>
          </a:p>
          <a:p>
            <a:br>
              <a:rPr lang="en-CA" sz="2000" dirty="0"/>
            </a:br>
            <a:endParaRPr lang="en-CA" sz="2000" b="0" dirty="0">
              <a:effectLst/>
            </a:endParaRPr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D8EC-AF89-4EE1-B57F-5728BF6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56" y="586855"/>
            <a:ext cx="348053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ETHERCHANNEL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BC113-5F1E-4711-AF15-73FD98DBAE36}"/>
              </a:ext>
            </a:extLst>
          </p:cNvPr>
          <p:cNvSpPr txBox="1"/>
          <p:nvPr/>
        </p:nvSpPr>
        <p:spPr>
          <a:xfrm>
            <a:off x="4876494" y="2025918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on these switches: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DSW0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ASW0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ASW1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r>
              <a:rPr lang="en-CA" sz="2000" dirty="0"/>
              <a:t>ASW0(config)#interface range </a:t>
            </a:r>
            <a:r>
              <a:rPr lang="en-CA" sz="2000" dirty="0" err="1"/>
              <a:t>fastEthernet</a:t>
            </a:r>
            <a:r>
              <a:rPr lang="en-CA" sz="2000" dirty="0"/>
              <a:t> 0/18-19</a:t>
            </a:r>
          </a:p>
          <a:p>
            <a:r>
              <a:rPr lang="en-CA" sz="2000" dirty="0"/>
              <a:t>ASW0(config-if-range)#</a:t>
            </a:r>
            <a:r>
              <a:rPr lang="en-CA" sz="2000" dirty="0" err="1"/>
              <a:t>sh</a:t>
            </a:r>
            <a:endParaRPr lang="en-CA" sz="2000" dirty="0"/>
          </a:p>
          <a:p>
            <a:r>
              <a:rPr lang="en-CA" sz="2000" dirty="0"/>
              <a:t>ASW0(config-if-range)#channel-group 2 mode active</a:t>
            </a:r>
          </a:p>
          <a:p>
            <a:r>
              <a:rPr lang="en-CA" sz="2000" dirty="0"/>
              <a:t>ASW0(config-if-range)#</a:t>
            </a:r>
          </a:p>
          <a:p>
            <a:r>
              <a:rPr lang="en-CA" sz="2000" dirty="0"/>
              <a:t>Creating a port-channel interface Port-channel 2</a:t>
            </a:r>
          </a:p>
          <a:p>
            <a:r>
              <a:rPr lang="en-CA" sz="2000" dirty="0"/>
              <a:t>ASW0(config-if-range)#no </a:t>
            </a:r>
            <a:r>
              <a:rPr lang="en-CA" sz="2000" dirty="0" err="1"/>
              <a:t>sh</a:t>
            </a:r>
            <a:endParaRPr lang="en-CA" sz="2000" dirty="0"/>
          </a:p>
          <a:p>
            <a:r>
              <a:rPr lang="en-CA" sz="2000" dirty="0"/>
              <a:t>ASW0(config-if-range)#interface port-channel 2</a:t>
            </a:r>
          </a:p>
          <a:p>
            <a:r>
              <a:rPr lang="en-CA" sz="2000" dirty="0"/>
              <a:t>ASW0(config-if)#switchport mode trunk</a:t>
            </a:r>
            <a:br>
              <a:rPr lang="en-CA" sz="2000" dirty="0"/>
            </a:br>
            <a:endParaRPr lang="en-CA" sz="2000" b="0" dirty="0">
              <a:effectLst/>
            </a:endParaRPr>
          </a:p>
          <a:p>
            <a:endParaRPr lang="en-CA" sz="2000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391B4E-C4C3-4147-84A0-18A99BB7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93" y="900702"/>
            <a:ext cx="5743851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8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Networking Project</vt:lpstr>
      <vt:lpstr>Our Team</vt:lpstr>
      <vt:lpstr>Mission</vt:lpstr>
      <vt:lpstr>Topological Diagram</vt:lpstr>
      <vt:lpstr>Implementation of topology</vt:lpstr>
      <vt:lpstr>Subnetting</vt:lpstr>
      <vt:lpstr>DHCP</vt:lpstr>
      <vt:lpstr>OSPF</vt:lpstr>
      <vt:lpstr>ETHERCHANNEL</vt:lpstr>
      <vt:lpstr>PAT</vt:lpstr>
      <vt:lpstr>STP-Root Bridge</vt:lpstr>
      <vt:lpstr>Access-List</vt:lpstr>
      <vt:lpstr>Encapsulation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Project</dc:title>
  <dc:creator>Navandeep Singh</dc:creator>
  <cp:lastModifiedBy>Navandeep Singh</cp:lastModifiedBy>
  <cp:revision>1</cp:revision>
  <dcterms:created xsi:type="dcterms:W3CDTF">2021-02-21T04:46:45Z</dcterms:created>
  <dcterms:modified xsi:type="dcterms:W3CDTF">2021-02-21T04:46:54Z</dcterms:modified>
</cp:coreProperties>
</file>