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58" r:id="rId5"/>
    <p:sldId id="259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aras-raut" TargetMode="External"/><Relationship Id="rId4" Type="http://schemas.openxmlformats.org/officeDocument/2006/relationships/hyperlink" Target="mailto:parasraut251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33755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  <p:txBody>
          <a:bodyPr/>
          <a:lstStyle/>
          <a:p>
            <a:endParaRPr lang="en-US" b="0" dirty="0">
              <a:solidFill>
                <a:srgbClr val="939DA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835432" y="470425"/>
            <a:ext cx="10067258" cy="6053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3600" dirty="0">
                <a:solidFill>
                  <a:srgbClr val="6EB9FC"/>
                </a:solidFill>
                <a:latin typeface="+mj-lt"/>
              </a:rPr>
              <a:t>Name : Paras Raut</a:t>
            </a:r>
          </a:p>
          <a:p>
            <a:pPr>
              <a:lnSpc>
                <a:spcPts val="6561"/>
              </a:lnSpc>
            </a:pPr>
            <a:r>
              <a:rPr lang="en-US" sz="3600" b="0" dirty="0" err="1">
                <a:solidFill>
                  <a:srgbClr val="5BEC95"/>
                </a:solidFill>
                <a:effectLst/>
                <a:latin typeface="+mj-lt"/>
              </a:rPr>
              <a:t>Github</a:t>
            </a:r>
            <a:r>
              <a:rPr lang="en-US" sz="3600" b="0" dirty="0">
                <a:solidFill>
                  <a:srgbClr val="5BEC95"/>
                </a:solidFill>
                <a:effectLst/>
                <a:latin typeface="+mj-lt"/>
              </a:rPr>
              <a:t> : https://github.com/parasraut21</a:t>
            </a:r>
            <a:endParaRPr lang="en-US" sz="3600" dirty="0">
              <a:solidFill>
                <a:srgbClr val="6EB9FC"/>
              </a:solidFill>
              <a:latin typeface="+mj-lt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3600" dirty="0">
                <a:solidFill>
                  <a:srgbClr val="6EB9FC"/>
                </a:solidFill>
                <a:latin typeface="+mj-lt"/>
              </a:rPr>
              <a:t>Email : </a:t>
            </a:r>
            <a:r>
              <a:rPr lang="en-US" sz="3600" dirty="0">
                <a:solidFill>
                  <a:srgbClr val="6EB9FC"/>
                </a:solidFill>
                <a:latin typeface="+mj-lt"/>
                <a:hlinkClick r:id="rId4"/>
              </a:rPr>
              <a:t>parasraut2511@gmail.com</a:t>
            </a:r>
            <a:endParaRPr lang="en-US" sz="3600" dirty="0">
              <a:solidFill>
                <a:srgbClr val="6EB9FC"/>
              </a:solidFill>
              <a:latin typeface="+mj-lt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3600" b="0" dirty="0">
                <a:solidFill>
                  <a:srgbClr val="5BEC95"/>
                </a:solidFill>
                <a:effectLst/>
                <a:latin typeface="+mj-lt"/>
              </a:rPr>
              <a:t>Ph No. : 9356375273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3600" b="0" dirty="0">
                <a:solidFill>
                  <a:srgbClr val="5BEC95"/>
                </a:solidFill>
                <a:effectLst/>
                <a:latin typeface="+mj-lt"/>
              </a:rPr>
              <a:t>Linked : </a:t>
            </a:r>
            <a:r>
              <a:rPr lang="en-US" sz="3600" b="0" dirty="0">
                <a:solidFill>
                  <a:srgbClr val="5BEC95"/>
                </a:solidFill>
                <a:effectLst/>
                <a:latin typeface="+mj-lt"/>
                <a:hlinkClick r:id="rId5"/>
              </a:rPr>
              <a:t>https://www.linkedin.com/in/paras-raut</a:t>
            </a:r>
            <a:endParaRPr lang="en-US" sz="3600" b="0" dirty="0">
              <a:solidFill>
                <a:srgbClr val="5BEC95"/>
              </a:solidFill>
              <a:effectLst/>
              <a:latin typeface="+mj-lt"/>
            </a:endParaRPr>
          </a:p>
          <a:p>
            <a:pPr>
              <a:lnSpc>
                <a:spcPts val="6561"/>
              </a:lnSpc>
            </a:pPr>
            <a:r>
              <a:rPr lang="en-US" sz="3600" b="1" dirty="0">
                <a:solidFill>
                  <a:srgbClr val="C00000"/>
                </a:solidFill>
                <a:latin typeface="+mj-lt"/>
                <a:ea typeface="Source Sans Pro" pitchFamily="34" charset="-122"/>
                <a:cs typeface="Source Sans Pro" pitchFamily="34" charset="-120"/>
              </a:rPr>
              <a:t>Website Scraping Using Python </a:t>
            </a:r>
          </a:p>
          <a:p>
            <a:pPr>
              <a:lnSpc>
                <a:spcPts val="6561"/>
              </a:lnSpc>
            </a:pPr>
            <a:r>
              <a:rPr lang="en-US" sz="36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Paras Raut</a:t>
            </a:r>
            <a:endParaRPr lang="en-US" sz="3600" dirty="0"/>
          </a:p>
          <a:p>
            <a:pPr>
              <a:lnSpc>
                <a:spcPts val="6561"/>
              </a:lnSpc>
            </a:pPr>
            <a:endParaRPr lang="en-US" sz="36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lnSpc>
                <a:spcPts val="6561"/>
              </a:lnSpc>
              <a:buNone/>
            </a:pPr>
            <a:endParaRPr lang="en-US" sz="3600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1835432" y="5077318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281159" y="6970981"/>
            <a:ext cx="1676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2856786"/>
            <a:ext cx="66217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Uploading Input Data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348389" y="3989903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Prepare your input data in an Excel file named "Input.xlsx". Ensure that it has the columns 'URL_ID' and 'URL' for the script to read.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693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58516"/>
            <a:ext cx="5829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Opening Google Colab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486144"/>
            <a:ext cx="27742" cy="428482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9577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597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9" name="Text 6"/>
          <p:cNvSpPr/>
          <p:nvPr/>
        </p:nvSpPr>
        <p:spPr>
          <a:xfrm>
            <a:off x="1105436" y="270140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83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 Google Colab in your web browser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9810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1"/>
          <p:cNvSpPr/>
          <p:nvPr/>
        </p:nvSpPr>
        <p:spPr>
          <a:xfrm>
            <a:off x="1078766" y="420374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New Colab Notebook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0044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1074956" y="570607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Copy and Paste Code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749868"/>
            <a:ext cx="8321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Pasting Code in Colab Notebook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4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69023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Copy the entire Python code provided earlier.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5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569023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Paste the copied code into a cell in the Colab notebook.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6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569023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Run the Code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94560"/>
            <a:ext cx="5989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Uploading Output Files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333274"/>
            <a:ext cx="3163014" cy="2701766"/>
          </a:xfrm>
          <a:prstGeom prst="roundRect">
            <a:avLst>
              <a:gd name="adj" fmla="val 2467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555444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Output Excel File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03586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Look for the "Output_Data_Structure_YYYYMMDD_HHMMSS.xlsx" file. Download it to get the main analysis results.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333274"/>
            <a:ext cx="3163014" cy="2701766"/>
          </a:xfrm>
          <a:prstGeom prst="roundRect">
            <a:avLst>
              <a:gd name="adj" fmla="val 2467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555444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Positive Words File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035862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Download the "Positive_Words.txt" file.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333274"/>
            <a:ext cx="3163014" cy="2701766"/>
          </a:xfrm>
          <a:prstGeom prst="roundRect">
            <a:avLst>
              <a:gd name="adj" fmla="val 2467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555444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Negative Words File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035862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Download the "Negative_Words.txt" file.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44529"/>
            <a:ext cx="4503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Analyzing Results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2568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29850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3331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Dependencies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813572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script uses various Python libraries such as os, requests, BeautifulSoup, pandas, nltk, datetime, and google.colab.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2568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5895856" y="329850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33315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Additional Dependencies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16075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script dynamically downloads NLTK resources for tokenization, sentiment analysis, and stopwords.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2568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9277231" y="329850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333155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Instructions for Downloading Dependencies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507944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Run the provided NLTK download commands within the Colab notebook to ensure all required resources are available.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280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Mrunali Raut</cp:lastModifiedBy>
  <cp:revision>3</cp:revision>
  <dcterms:created xsi:type="dcterms:W3CDTF">2023-12-21T12:46:15Z</dcterms:created>
  <dcterms:modified xsi:type="dcterms:W3CDTF">2023-12-21T12:55:56Z</dcterms:modified>
</cp:coreProperties>
</file>