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3" r:id="rId2"/>
    <p:sldId id="406" r:id="rId3"/>
    <p:sldId id="404" r:id="rId4"/>
    <p:sldId id="405" r:id="rId5"/>
    <p:sldId id="35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8" autoAdjust="0"/>
    <p:restoredTop sz="50000" autoAdjust="0"/>
  </p:normalViewPr>
  <p:slideViewPr>
    <p:cSldViewPr>
      <p:cViewPr>
        <p:scale>
          <a:sx n="156" d="100"/>
          <a:sy n="156" d="100"/>
        </p:scale>
        <p:origin x="34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 smtClean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 smtClean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4A5D-D266-4B16-BA7B-0A996EBB9C4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924800" cy="144780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00B0F0"/>
                </a:solidFill>
              </a:rPr>
              <a:t>BTI325 – Web Programming Tools and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</a:t>
            </a:r>
            <a:r>
              <a:rPr lang="en-CA" altLang="en-US" dirty="0" smtClean="0"/>
              <a:t>DB2095</a:t>
            </a:r>
            <a:endParaRPr lang="en-CA" altLang="en-US" dirty="0"/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 smtClean="0">
                <a:solidFill>
                  <a:srgbClr val="FFFFFF"/>
                </a:solidFill>
              </a:rPr>
              <a:t>SENECA  </a:t>
            </a:r>
            <a:r>
              <a:rPr lang="en-US" sz="5400" dirty="0" smtClean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3: Object-Oriented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smtClean="0"/>
              <a:t>Create Objects</a:t>
            </a:r>
            <a:endParaRPr lang="en-US" dirty="0" smtClean="0"/>
          </a:p>
          <a:p>
            <a:pPr marL="408051" lvl="1" indent="-257175">
              <a:buFont typeface="+mj-lt"/>
              <a:buAutoNum type="arabicParenR"/>
            </a:pPr>
            <a:r>
              <a:rPr lang="en-US" dirty="0" smtClean="0"/>
              <a:t>Object Literal (</a:t>
            </a:r>
            <a:r>
              <a:rPr lang="en-US" dirty="0" err="1" smtClean="0">
                <a:solidFill>
                  <a:srgbClr val="00B0F0"/>
                </a:solidFill>
              </a:rPr>
              <a:t>obj_test.js</a:t>
            </a:r>
            <a:r>
              <a:rPr lang="en-US" dirty="0" smtClean="0"/>
              <a:t>)</a:t>
            </a:r>
          </a:p>
          <a:p>
            <a:pPr marL="408051" lvl="1" indent="-257175">
              <a:buFont typeface="+mj-lt"/>
              <a:buAutoNum type="arabicParenR"/>
            </a:pPr>
            <a:r>
              <a:rPr lang="en-US" dirty="0" smtClean="0"/>
              <a:t>Function constructor </a:t>
            </a:r>
            <a:r>
              <a:rPr lang="en-US" dirty="0" smtClean="0"/>
              <a:t>(</a:t>
            </a:r>
            <a:r>
              <a:rPr lang="en-US" sz="2800" dirty="0" err="1">
                <a:solidFill>
                  <a:srgbClr val="00B0F0"/>
                </a:solidFill>
              </a:rPr>
              <a:t>obj_new.js</a:t>
            </a:r>
            <a:r>
              <a:rPr lang="en-US" dirty="0"/>
              <a:t>)</a:t>
            </a:r>
          </a:p>
          <a:p>
            <a:pPr marL="408051" lvl="1" indent="-257175">
              <a:buFont typeface="+mj-lt"/>
              <a:buAutoNum type="arabicParenR"/>
            </a:pPr>
            <a:r>
              <a:rPr lang="en-US" dirty="0" smtClean="0"/>
              <a:t>Prototypal </a:t>
            </a:r>
            <a:r>
              <a:rPr lang="en-US" dirty="0">
                <a:solidFill>
                  <a:srgbClr val="00B0F0"/>
                </a:solidFill>
              </a:rPr>
              <a:t>Inheritance</a:t>
            </a:r>
          </a:p>
          <a:p>
            <a:pPr marL="150876" lvl="1" indent="0">
              <a:buNone/>
            </a:pPr>
            <a:r>
              <a:rPr lang="en-US" sz="2400" dirty="0"/>
              <a:t>when </a:t>
            </a:r>
            <a:r>
              <a:rPr lang="en-US" sz="2400" dirty="0"/>
              <a:t>make a call to a method or reference a property on </a:t>
            </a:r>
            <a:r>
              <a:rPr lang="en-US" sz="2400" dirty="0"/>
              <a:t>object, JS </a:t>
            </a:r>
            <a:r>
              <a:rPr lang="en-US" sz="2400" dirty="0"/>
              <a:t>runtime </a:t>
            </a:r>
            <a:r>
              <a:rPr lang="en-US" sz="2400" dirty="0"/>
              <a:t>checks </a:t>
            </a:r>
            <a:r>
              <a:rPr lang="en-US" sz="2400" dirty="0"/>
              <a:t>for their existence on the object’s prototype as well as the object itself.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obj_new.js</a:t>
            </a:r>
            <a:r>
              <a:rPr lang="en-US" sz="2400" dirty="0" smtClean="0"/>
              <a:t>)</a:t>
            </a:r>
            <a:endParaRPr lang="en-US" sz="1050" dirty="0">
              <a:solidFill>
                <a:srgbClr val="00B0F0"/>
              </a:solidFill>
            </a:endParaRPr>
          </a:p>
          <a:p>
            <a:pPr marL="150876" lvl="1" indent="0">
              <a:buNone/>
            </a:pPr>
            <a:r>
              <a:rPr lang="en-US" dirty="0" smtClean="0"/>
              <a:t>4) Class (</a:t>
            </a:r>
            <a:r>
              <a:rPr lang="en-US" sz="2400" dirty="0" err="1">
                <a:solidFill>
                  <a:srgbClr val="00B0F0"/>
                </a:solidFill>
              </a:rPr>
              <a:t>class.js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en-US" dirty="0"/>
          </a:p>
          <a:p>
            <a:pPr marL="408051" lvl="1" indent="-257175">
              <a:buFont typeface="+mj-lt"/>
              <a:buAutoNum type="arabicParenR"/>
            </a:pPr>
            <a:endParaRPr lang="en-US" dirty="0" smtClean="0"/>
          </a:p>
          <a:p>
            <a:pPr marL="408051" lvl="1" indent="-257175">
              <a:buFont typeface="+mj-lt"/>
              <a:buAutoNum type="arabicParenR"/>
            </a:pPr>
            <a:endParaRPr lang="en-US" dirty="0" smtClean="0"/>
          </a:p>
          <a:p>
            <a:pPr marL="408051" lvl="1" indent="-257175">
              <a:buFont typeface="+mj-lt"/>
              <a:buAutoNum type="arabicParenR"/>
            </a:pPr>
            <a:endParaRPr lang="en-US" dirty="0" smtClean="0"/>
          </a:p>
          <a:p>
            <a:pPr marL="408051" lvl="1" indent="-257175">
              <a:buFont typeface="+mj-lt"/>
              <a:buAutoNum type="arabicParenR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>
              <a:buFont typeface="Courier New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3: Object-Oriented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3: Object-Oriented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charset="0"/>
              <a:buChar char="o"/>
            </a:pPr>
            <a:r>
              <a:rPr lang="en-US" dirty="0" smtClean="0"/>
              <a:t>Advanced JS/ ES6 Features</a:t>
            </a:r>
          </a:p>
          <a:p>
            <a:pPr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var</a:t>
            </a:r>
            <a:r>
              <a:rPr lang="en-US" dirty="0"/>
              <a:t>” vs “let” vs “</a:t>
            </a:r>
            <a:r>
              <a:rPr lang="en-US" dirty="0" err="1"/>
              <a:t>const</a:t>
            </a:r>
            <a:r>
              <a:rPr lang="en-US" dirty="0"/>
              <a:t>” (</a:t>
            </a:r>
            <a:r>
              <a:rPr lang="en-US" sz="3700" dirty="0" err="1">
                <a:solidFill>
                  <a:srgbClr val="00B0F0"/>
                </a:solidFill>
              </a:rPr>
              <a:t>var_let_const.js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/>
              <a:t>Error / Exception </a:t>
            </a:r>
            <a:r>
              <a:rPr lang="en-US" dirty="0" smtClean="0"/>
              <a:t>handling (</a:t>
            </a:r>
            <a:r>
              <a:rPr lang="en-US" sz="3700" dirty="0" err="1">
                <a:solidFill>
                  <a:srgbClr val="00B0F0"/>
                </a:solidFill>
              </a:rPr>
              <a:t>ex_try.js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/>
              <a:t>Throwing Errors  (</a:t>
            </a:r>
            <a:r>
              <a:rPr lang="en-US" sz="3700" dirty="0" err="1">
                <a:solidFill>
                  <a:srgbClr val="00B0F0"/>
                </a:solidFill>
              </a:rPr>
              <a:t>ex_throw.js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arenR"/>
            </a:pPr>
            <a:r>
              <a:rPr lang="en-US" dirty="0" smtClean="0"/>
              <a:t>Promises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Asynchronous (</a:t>
            </a:r>
            <a:r>
              <a:rPr lang="en-US" sz="3700" dirty="0" err="1">
                <a:solidFill>
                  <a:srgbClr val="00B0F0"/>
                </a:solidFill>
              </a:rPr>
              <a:t>ex_async.js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Resolve &amp; Then (</a:t>
            </a:r>
            <a:r>
              <a:rPr lang="en-US" sz="3700" dirty="0" err="1">
                <a:solidFill>
                  <a:srgbClr val="00B0F0"/>
                </a:solidFill>
              </a:rPr>
              <a:t>ex_promise.js</a:t>
            </a:r>
            <a:r>
              <a:rPr lang="en-US" sz="1425" dirty="0">
                <a:solidFill>
                  <a:srgbClr val="00B0F0"/>
                </a:solidFill>
              </a:rPr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Reject &amp; Catch (</a:t>
            </a:r>
            <a:r>
              <a:rPr lang="en-US" sz="3700" dirty="0" err="1">
                <a:solidFill>
                  <a:srgbClr val="00B0F0"/>
                </a:solidFill>
              </a:rPr>
              <a:t>ex_promise_reject.js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Chaining Promises (</a:t>
            </a:r>
            <a:r>
              <a:rPr lang="en-US" sz="4200" dirty="0" err="1">
                <a:solidFill>
                  <a:srgbClr val="00B0F0"/>
                </a:solidFill>
              </a:rPr>
              <a:t>ex_promise_chain.js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Arrow Functions (</a:t>
            </a:r>
            <a:r>
              <a:rPr lang="en-US" sz="4200" dirty="0" err="1">
                <a:solidFill>
                  <a:srgbClr val="00B0F0"/>
                </a:solidFill>
              </a:rPr>
              <a:t>arrow_func.js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 </a:t>
            </a:r>
            <a:r>
              <a:rPr lang="en-US" dirty="0" smtClean="0"/>
              <a:t>Functions with (0</a:t>
            </a:r>
            <a:r>
              <a:rPr lang="en-US" dirty="0"/>
              <a:t>) parameters (</a:t>
            </a:r>
            <a:r>
              <a:rPr lang="en-US" sz="4200" dirty="0">
                <a:solidFill>
                  <a:srgbClr val="00B0F0"/>
                </a:solidFill>
              </a:rPr>
              <a:t>arrow_func_0_para.js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20256</TotalTime>
  <Words>205</Words>
  <Application>Microsoft Macintosh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Courier New</vt:lpstr>
      <vt:lpstr>ＭＳ Ｐゴシック</vt:lpstr>
      <vt:lpstr>Wingdings</vt:lpstr>
      <vt:lpstr>Arial</vt:lpstr>
      <vt:lpstr>Office Theme</vt:lpstr>
      <vt:lpstr>BTI325 – Web Programming Tools and Frameworks</vt:lpstr>
      <vt:lpstr>Week 3: Object-Oriented JavaScript</vt:lpstr>
      <vt:lpstr>Week 3: Object-Oriented JavaScript</vt:lpstr>
      <vt:lpstr>Week 3: Object-Oriented JavaScript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446</cp:revision>
  <cp:lastPrinted>2014-12-15T14:00:04Z</cp:lastPrinted>
  <dcterms:created xsi:type="dcterms:W3CDTF">2012-08-23T18:09:37Z</dcterms:created>
  <dcterms:modified xsi:type="dcterms:W3CDTF">2018-09-12T03:00:38Z</dcterms:modified>
</cp:coreProperties>
</file>