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79FCB-F898-4739-BAD1-8DC90A3E88E1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671A1-E806-498F-91FC-CB2D6E48F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05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F69A3-287C-49A4-AE76-ED2DB35F10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90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47FC-799A-4FBF-8902-D2E71A9DC013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695C2-D55C-421D-B53A-B89A8D4EC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31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47FC-799A-4FBF-8902-D2E71A9DC013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695C2-D55C-421D-B53A-B89A8D4EC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32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47FC-799A-4FBF-8902-D2E71A9DC013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695C2-D55C-421D-B53A-B89A8D4EC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09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47FC-799A-4FBF-8902-D2E71A9DC013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695C2-D55C-421D-B53A-B89A8D4EC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6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47FC-799A-4FBF-8902-D2E71A9DC013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695C2-D55C-421D-B53A-B89A8D4EC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8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47FC-799A-4FBF-8902-D2E71A9DC013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695C2-D55C-421D-B53A-B89A8D4EC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3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47FC-799A-4FBF-8902-D2E71A9DC013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695C2-D55C-421D-B53A-B89A8D4EC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5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47FC-799A-4FBF-8902-D2E71A9DC013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695C2-D55C-421D-B53A-B89A8D4EC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0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47FC-799A-4FBF-8902-D2E71A9DC013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695C2-D55C-421D-B53A-B89A8D4EC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02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47FC-799A-4FBF-8902-D2E71A9DC013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695C2-D55C-421D-B53A-B89A8D4EC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00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47FC-799A-4FBF-8902-D2E71A9DC013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695C2-D55C-421D-B53A-B89A8D4EC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43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447FC-799A-4FBF-8902-D2E71A9DC013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695C2-D55C-421D-B53A-B89A8D4EC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7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107408" y="3947241"/>
            <a:ext cx="1864701" cy="2094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0683" y="2306859"/>
            <a:ext cx="1826092" cy="13020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3"/>
          <p:cNvSpPr/>
          <p:nvPr/>
        </p:nvSpPr>
        <p:spPr>
          <a:xfrm>
            <a:off x="8199734" y="1782598"/>
            <a:ext cx="3660961" cy="2701489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1" name="Rounded Rectangle 10"/>
          <p:cNvSpPr/>
          <p:nvPr/>
        </p:nvSpPr>
        <p:spPr>
          <a:xfrm>
            <a:off x="3749597" y="5364776"/>
            <a:ext cx="4144161" cy="349761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Spring boot Container (Tomcat)</a:t>
            </a:r>
          </a:p>
        </p:txBody>
      </p:sp>
      <p:sp>
        <p:nvSpPr>
          <p:cNvPr id="24" name="Rounded Rectangle 13"/>
          <p:cNvSpPr/>
          <p:nvPr/>
        </p:nvSpPr>
        <p:spPr>
          <a:xfrm>
            <a:off x="8469720" y="3784011"/>
            <a:ext cx="3137215" cy="600438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6" name="Rounded Rectangle 14"/>
          <p:cNvSpPr/>
          <p:nvPr/>
        </p:nvSpPr>
        <p:spPr>
          <a:xfrm>
            <a:off x="8675894" y="3915495"/>
            <a:ext cx="943841" cy="137160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Angular</a:t>
            </a:r>
          </a:p>
        </p:txBody>
      </p:sp>
      <p:sp>
        <p:nvSpPr>
          <p:cNvPr id="32" name="Rounded Rectangle 15"/>
          <p:cNvSpPr/>
          <p:nvPr/>
        </p:nvSpPr>
        <p:spPr>
          <a:xfrm>
            <a:off x="10422548" y="3924443"/>
            <a:ext cx="943841" cy="137160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Polymer</a:t>
            </a:r>
          </a:p>
        </p:txBody>
      </p:sp>
      <p:sp>
        <p:nvSpPr>
          <p:cNvPr id="33" name="Rounded Rectangle 16"/>
          <p:cNvSpPr/>
          <p:nvPr/>
        </p:nvSpPr>
        <p:spPr>
          <a:xfrm>
            <a:off x="8675894" y="4118379"/>
            <a:ext cx="609600" cy="137160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html5</a:t>
            </a:r>
          </a:p>
        </p:txBody>
      </p:sp>
      <p:sp>
        <p:nvSpPr>
          <p:cNvPr id="34" name="Rounded Rectangle 17"/>
          <p:cNvSpPr/>
          <p:nvPr/>
        </p:nvSpPr>
        <p:spPr>
          <a:xfrm>
            <a:off x="9660230" y="4069385"/>
            <a:ext cx="714374" cy="212137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javascript</a:t>
            </a:r>
            <a:endParaRPr kumimoji="0" lang="en-US" sz="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5" name="Rounded Rectangle 18"/>
          <p:cNvSpPr/>
          <p:nvPr/>
        </p:nvSpPr>
        <p:spPr>
          <a:xfrm>
            <a:off x="10950062" y="4117115"/>
            <a:ext cx="396441" cy="137160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css</a:t>
            </a:r>
            <a:endParaRPr kumimoji="0" lang="en-US" sz="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739680" y="3799879"/>
            <a:ext cx="533400" cy="162521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>
            <a:defPPr>
              <a:defRPr lang="en-US"/>
            </a:defPPr>
            <a:lvl1pPr algn="ctr">
              <a:defRPr sz="800" kern="0">
                <a:solidFill>
                  <a:prstClr val="black"/>
                </a:solidFill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Px</a:t>
            </a: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38" name="Rounded Rectangle 23"/>
          <p:cNvSpPr/>
          <p:nvPr/>
        </p:nvSpPr>
        <p:spPr>
          <a:xfrm>
            <a:off x="3531229" y="1822151"/>
            <a:ext cx="4158585" cy="2356144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9" name="Rounded Rectangle 24"/>
          <p:cNvSpPr/>
          <p:nvPr/>
        </p:nvSpPr>
        <p:spPr>
          <a:xfrm>
            <a:off x="3638971" y="3657367"/>
            <a:ext cx="3838508" cy="343811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0" name="Rounded Rectangle 25"/>
          <p:cNvSpPr/>
          <p:nvPr/>
        </p:nvSpPr>
        <p:spPr>
          <a:xfrm>
            <a:off x="4597552" y="3751379"/>
            <a:ext cx="836809" cy="137506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Spring Boot</a:t>
            </a:r>
          </a:p>
        </p:txBody>
      </p:sp>
      <p:sp>
        <p:nvSpPr>
          <p:cNvPr id="41" name="Rounded Rectangle 26"/>
          <p:cNvSpPr/>
          <p:nvPr/>
        </p:nvSpPr>
        <p:spPr>
          <a:xfrm>
            <a:off x="5560487" y="3751379"/>
            <a:ext cx="714374" cy="137160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Spring MVC</a:t>
            </a:r>
          </a:p>
        </p:txBody>
      </p:sp>
      <p:sp>
        <p:nvSpPr>
          <p:cNvPr id="42" name="Rounded Rectangle 27"/>
          <p:cNvSpPr/>
          <p:nvPr/>
        </p:nvSpPr>
        <p:spPr>
          <a:xfrm>
            <a:off x="3986718" y="3751379"/>
            <a:ext cx="463262" cy="137160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JPA</a:t>
            </a:r>
          </a:p>
        </p:txBody>
      </p:sp>
      <p:sp>
        <p:nvSpPr>
          <p:cNvPr id="43" name="Rounded Rectangle 34"/>
          <p:cNvSpPr/>
          <p:nvPr/>
        </p:nvSpPr>
        <p:spPr>
          <a:xfrm>
            <a:off x="3638971" y="1955114"/>
            <a:ext cx="3871607" cy="1610399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4" name="Flowchart: Punched Tape 43"/>
          <p:cNvSpPr/>
          <p:nvPr/>
        </p:nvSpPr>
        <p:spPr>
          <a:xfrm>
            <a:off x="4062318" y="4313890"/>
            <a:ext cx="533400" cy="234217"/>
          </a:xfrm>
          <a:prstGeom prst="flowChartPunchedTape">
            <a:avLst/>
          </a:prstGeom>
          <a:solidFill>
            <a:schemeClr val="tx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/>
            <a:r>
              <a:rPr lang="en-US" sz="900" b="1" kern="0" dirty="0">
                <a:solidFill>
                  <a:schemeClr val="bg1"/>
                </a:solidFill>
              </a:rPr>
              <a:t>JDBC</a:t>
            </a:r>
          </a:p>
        </p:txBody>
      </p:sp>
      <p:sp>
        <p:nvSpPr>
          <p:cNvPr id="45" name="Up-Down Arrow 40"/>
          <p:cNvSpPr/>
          <p:nvPr/>
        </p:nvSpPr>
        <p:spPr>
          <a:xfrm rot="16200000">
            <a:off x="7852646" y="2691193"/>
            <a:ext cx="204924" cy="451040"/>
          </a:xfrm>
          <a:prstGeom prst="upDownArrow">
            <a:avLst/>
          </a:prstGeom>
          <a:noFill/>
          <a:ln w="6350"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6" name="Flowchart: Punched Tape 45"/>
          <p:cNvSpPr/>
          <p:nvPr/>
        </p:nvSpPr>
        <p:spPr>
          <a:xfrm>
            <a:off x="7723146" y="2437796"/>
            <a:ext cx="450354" cy="278111"/>
          </a:xfrm>
          <a:prstGeom prst="flowChartPunchedTape">
            <a:avLst/>
          </a:prstGeom>
          <a:solidFill>
            <a:schemeClr val="tx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/>
            <a:r>
              <a:rPr lang="en-US" sz="900" b="1" kern="0" dirty="0">
                <a:solidFill>
                  <a:schemeClr val="bg1"/>
                </a:solidFill>
              </a:rPr>
              <a:t>REST</a:t>
            </a:r>
          </a:p>
        </p:txBody>
      </p:sp>
      <p:sp>
        <p:nvSpPr>
          <p:cNvPr id="48" name="Rounded Rectangle 63"/>
          <p:cNvSpPr/>
          <p:nvPr/>
        </p:nvSpPr>
        <p:spPr>
          <a:xfrm>
            <a:off x="6403849" y="3757410"/>
            <a:ext cx="621149" cy="137160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Swagger</a:t>
            </a:r>
          </a:p>
        </p:txBody>
      </p:sp>
      <p:sp>
        <p:nvSpPr>
          <p:cNvPr id="51" name="Flowchart: Process 50"/>
          <p:cNvSpPr/>
          <p:nvPr/>
        </p:nvSpPr>
        <p:spPr>
          <a:xfrm>
            <a:off x="3404382" y="1632891"/>
            <a:ext cx="8588835" cy="5040603"/>
          </a:xfrm>
          <a:prstGeom prst="flowChartProcess">
            <a:avLst/>
          </a:prstGeom>
          <a:noFill/>
          <a:ln w="6350" cap="flat" cmpd="sng" algn="ctr">
            <a:solidFill>
              <a:schemeClr val="tx1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52" name="Up-Down Arrow 89"/>
          <p:cNvSpPr/>
          <p:nvPr/>
        </p:nvSpPr>
        <p:spPr>
          <a:xfrm>
            <a:off x="4725718" y="4199863"/>
            <a:ext cx="114735" cy="375916"/>
          </a:xfrm>
          <a:prstGeom prst="upDownArrow">
            <a:avLst/>
          </a:prstGeom>
          <a:noFill/>
          <a:ln w="6350"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53" name="Rounded Rectangle 10"/>
          <p:cNvSpPr/>
          <p:nvPr/>
        </p:nvSpPr>
        <p:spPr>
          <a:xfrm>
            <a:off x="8013911" y="5368650"/>
            <a:ext cx="3644734" cy="342014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NGINX</a:t>
            </a:r>
            <a:endParaRPr kumimoji="0" lang="en-US" sz="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100280" y="2032805"/>
            <a:ext cx="960086" cy="253916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MicroServices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67" name="Up-Down Arrow 89"/>
          <p:cNvSpPr/>
          <p:nvPr/>
        </p:nvSpPr>
        <p:spPr>
          <a:xfrm>
            <a:off x="6060366" y="4203103"/>
            <a:ext cx="114735" cy="375916"/>
          </a:xfrm>
          <a:prstGeom prst="upDownArrow">
            <a:avLst/>
          </a:prstGeom>
          <a:noFill/>
          <a:ln w="6350"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68" name="Flowchart: Punched Tape 67"/>
          <p:cNvSpPr/>
          <p:nvPr/>
        </p:nvSpPr>
        <p:spPr>
          <a:xfrm>
            <a:off x="6403849" y="4292626"/>
            <a:ext cx="533400" cy="234217"/>
          </a:xfrm>
          <a:prstGeom prst="flowChartPunchedTape">
            <a:avLst/>
          </a:prstGeom>
          <a:solidFill>
            <a:schemeClr val="tx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/>
            <a:r>
              <a:rPr lang="en-US" sz="900" b="1" kern="0" dirty="0">
                <a:solidFill>
                  <a:schemeClr val="bg1"/>
                </a:solidFill>
              </a:rPr>
              <a:t>JDBC</a:t>
            </a:r>
          </a:p>
        </p:txBody>
      </p:sp>
      <p:sp>
        <p:nvSpPr>
          <p:cNvPr id="77" name="Rounded Rectangle 4"/>
          <p:cNvSpPr/>
          <p:nvPr/>
        </p:nvSpPr>
        <p:spPr>
          <a:xfrm>
            <a:off x="8453893" y="1955114"/>
            <a:ext cx="3137215" cy="1787391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9395654" y="2061122"/>
            <a:ext cx="1167229" cy="253916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Ux</a:t>
            </a: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 Components</a:t>
            </a:r>
          </a:p>
        </p:txBody>
      </p:sp>
      <p:sp>
        <p:nvSpPr>
          <p:cNvPr id="105" name="Rounded Rectangle 151"/>
          <p:cNvSpPr/>
          <p:nvPr/>
        </p:nvSpPr>
        <p:spPr>
          <a:xfrm>
            <a:off x="8403981" y="243284"/>
            <a:ext cx="1357168" cy="920682"/>
          </a:xfrm>
          <a:prstGeom prst="roundRect">
            <a:avLst>
              <a:gd name="adj" fmla="val 8562"/>
            </a:avLst>
          </a:prstGeom>
          <a:noFill/>
          <a:ln w="63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0" name="TextBox 55"/>
          <p:cNvSpPr txBox="1"/>
          <p:nvPr/>
        </p:nvSpPr>
        <p:spPr>
          <a:xfrm>
            <a:off x="148128" y="331945"/>
            <a:ext cx="4257231" cy="461653"/>
          </a:xfrm>
          <a:prstGeom prst="rect">
            <a:avLst/>
          </a:prstGeom>
          <a:noFill/>
        </p:spPr>
        <p:txBody>
          <a:bodyPr wrap="none" lIns="91428" tIns="45714" rIns="91428" bIns="45714" rtlCol="0">
            <a:spAutoFit/>
          </a:bodyPr>
          <a:lstStyle>
            <a:defPPr>
              <a:defRPr lang="en-US"/>
            </a:defPPr>
            <a:lvl1pPr algn="r">
              <a:defRPr sz="24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Predix Architecture – Smart City</a:t>
            </a:r>
          </a:p>
        </p:txBody>
      </p:sp>
      <p:pic>
        <p:nvPicPr>
          <p:cNvPr id="117" name="Picture 2" descr="https://cdn0.iconfinder.com/data/icons/octicons/1024/database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075" y="4575383"/>
            <a:ext cx="4098299" cy="46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TextBox 117"/>
          <p:cNvSpPr txBox="1"/>
          <p:nvPr/>
        </p:nvSpPr>
        <p:spPr>
          <a:xfrm>
            <a:off x="6925306" y="4260354"/>
            <a:ext cx="1439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Postgres</a:t>
            </a:r>
          </a:p>
        </p:txBody>
      </p:sp>
      <p:sp>
        <p:nvSpPr>
          <p:cNvPr id="119" name="Rounded Rectangle 10"/>
          <p:cNvSpPr/>
          <p:nvPr/>
        </p:nvSpPr>
        <p:spPr>
          <a:xfrm>
            <a:off x="3518790" y="5109960"/>
            <a:ext cx="8341905" cy="1244815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149094" y="5072323"/>
            <a:ext cx="1444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/>
              <a:t>Predix Cloud</a:t>
            </a:r>
            <a:endParaRPr lang="en-US" dirty="0"/>
          </a:p>
        </p:txBody>
      </p:sp>
      <p:sp>
        <p:nvSpPr>
          <p:cNvPr id="95" name="Rounded Rectangle 44"/>
          <p:cNvSpPr/>
          <p:nvPr/>
        </p:nvSpPr>
        <p:spPr>
          <a:xfrm>
            <a:off x="3749597" y="5851276"/>
            <a:ext cx="1038495" cy="313412"/>
          </a:xfrm>
          <a:prstGeom prst="round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UAA</a:t>
            </a:r>
          </a:p>
        </p:txBody>
      </p:sp>
      <p:sp>
        <p:nvSpPr>
          <p:cNvPr id="96" name="Rounded Rectangle 44"/>
          <p:cNvSpPr/>
          <p:nvPr/>
        </p:nvSpPr>
        <p:spPr>
          <a:xfrm>
            <a:off x="4893402" y="5870050"/>
            <a:ext cx="858550" cy="291654"/>
          </a:xfrm>
          <a:prstGeom prst="round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ACS</a:t>
            </a:r>
          </a:p>
        </p:txBody>
      </p:sp>
      <p:sp>
        <p:nvSpPr>
          <p:cNvPr id="103" name="Rounded Rectangle 44"/>
          <p:cNvSpPr/>
          <p:nvPr/>
        </p:nvSpPr>
        <p:spPr>
          <a:xfrm>
            <a:off x="5853848" y="5870050"/>
            <a:ext cx="931619" cy="302085"/>
          </a:xfrm>
          <a:prstGeom prst="round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Asset</a:t>
            </a:r>
          </a:p>
        </p:txBody>
      </p:sp>
      <p:sp>
        <p:nvSpPr>
          <p:cNvPr id="111" name="Rounded Rectangle 44"/>
          <p:cNvSpPr/>
          <p:nvPr/>
        </p:nvSpPr>
        <p:spPr>
          <a:xfrm>
            <a:off x="7967130" y="5870050"/>
            <a:ext cx="786155" cy="304629"/>
          </a:xfrm>
          <a:prstGeom prst="round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Analytics</a:t>
            </a:r>
          </a:p>
        </p:txBody>
      </p:sp>
      <p:sp>
        <p:nvSpPr>
          <p:cNvPr id="112" name="Rounded Rectangle 44"/>
          <p:cNvSpPr/>
          <p:nvPr/>
        </p:nvSpPr>
        <p:spPr>
          <a:xfrm>
            <a:off x="8912069" y="5870049"/>
            <a:ext cx="827611" cy="304629"/>
          </a:xfrm>
          <a:prstGeom prst="round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Postgres</a:t>
            </a:r>
          </a:p>
        </p:txBody>
      </p:sp>
      <p:sp>
        <p:nvSpPr>
          <p:cNvPr id="122" name="Rounded Rectangle 44"/>
          <p:cNvSpPr/>
          <p:nvPr/>
        </p:nvSpPr>
        <p:spPr>
          <a:xfrm>
            <a:off x="5015956" y="3144566"/>
            <a:ext cx="1038495" cy="31341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Water Analytics</a:t>
            </a:r>
          </a:p>
        </p:txBody>
      </p:sp>
      <p:sp>
        <p:nvSpPr>
          <p:cNvPr id="123" name="Rounded Rectangle 44"/>
          <p:cNvSpPr/>
          <p:nvPr/>
        </p:nvSpPr>
        <p:spPr>
          <a:xfrm>
            <a:off x="6271656" y="2756100"/>
            <a:ext cx="1038495" cy="31341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Notifications</a:t>
            </a:r>
          </a:p>
        </p:txBody>
      </p:sp>
      <p:sp>
        <p:nvSpPr>
          <p:cNvPr id="124" name="Rounded Rectangle 44"/>
          <p:cNvSpPr/>
          <p:nvPr/>
        </p:nvSpPr>
        <p:spPr>
          <a:xfrm>
            <a:off x="3819680" y="3136425"/>
            <a:ext cx="1038495" cy="31341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dirty="0">
                <a:solidFill>
                  <a:schemeClr val="tx1"/>
                </a:solidFill>
              </a:rPr>
              <a:t>Water Asset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20530" t="33336" r="54317" b="14204"/>
          <a:stretch/>
        </p:blipFill>
        <p:spPr>
          <a:xfrm>
            <a:off x="10796144" y="362440"/>
            <a:ext cx="1004922" cy="1178393"/>
          </a:xfrm>
          <a:prstGeom prst="rect">
            <a:avLst/>
          </a:prstGeom>
        </p:spPr>
      </p:pic>
      <p:sp>
        <p:nvSpPr>
          <p:cNvPr id="47" name="Rounded Rectangle 44"/>
          <p:cNvSpPr/>
          <p:nvPr/>
        </p:nvSpPr>
        <p:spPr>
          <a:xfrm>
            <a:off x="3819680" y="2695548"/>
            <a:ext cx="1038495" cy="31341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dirty="0">
                <a:solidFill>
                  <a:schemeClr val="tx1"/>
                </a:solidFill>
              </a:rPr>
              <a:t>Bin Asset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49" name="Rounded Rectangle 44"/>
          <p:cNvSpPr/>
          <p:nvPr/>
        </p:nvSpPr>
        <p:spPr>
          <a:xfrm>
            <a:off x="5024563" y="2705763"/>
            <a:ext cx="1038495" cy="31341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Waste Analytics</a:t>
            </a:r>
          </a:p>
        </p:txBody>
      </p:sp>
      <p:sp>
        <p:nvSpPr>
          <p:cNvPr id="50" name="Rounded Rectangle 44"/>
          <p:cNvSpPr/>
          <p:nvPr/>
        </p:nvSpPr>
        <p:spPr>
          <a:xfrm>
            <a:off x="6278441" y="3151571"/>
            <a:ext cx="1038495" cy="31341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Hospital Inventory</a:t>
            </a:r>
          </a:p>
        </p:txBody>
      </p:sp>
      <p:sp>
        <p:nvSpPr>
          <p:cNvPr id="54" name="Rounded Rectangle 44"/>
          <p:cNvSpPr/>
          <p:nvPr/>
        </p:nvSpPr>
        <p:spPr>
          <a:xfrm>
            <a:off x="3836220" y="2290282"/>
            <a:ext cx="1038495" cy="31341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Data Ingestion</a:t>
            </a:r>
          </a:p>
        </p:txBody>
      </p:sp>
      <p:sp>
        <p:nvSpPr>
          <p:cNvPr id="56" name="Rounded Rectangle 44"/>
          <p:cNvSpPr/>
          <p:nvPr/>
        </p:nvSpPr>
        <p:spPr>
          <a:xfrm>
            <a:off x="9865803" y="5870048"/>
            <a:ext cx="818364" cy="304629"/>
          </a:xfrm>
          <a:prstGeom prst="round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Location</a:t>
            </a:r>
          </a:p>
        </p:txBody>
      </p:sp>
      <p:sp>
        <p:nvSpPr>
          <p:cNvPr id="57" name="Rounded Rectangle 44"/>
          <p:cNvSpPr/>
          <p:nvPr/>
        </p:nvSpPr>
        <p:spPr>
          <a:xfrm>
            <a:off x="6887364" y="5870050"/>
            <a:ext cx="958828" cy="298007"/>
          </a:xfrm>
          <a:prstGeom prst="round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Time Series</a:t>
            </a:r>
          </a:p>
        </p:txBody>
      </p:sp>
      <p:sp>
        <p:nvSpPr>
          <p:cNvPr id="59" name="Rounded Rectangle 44"/>
          <p:cNvSpPr/>
          <p:nvPr/>
        </p:nvSpPr>
        <p:spPr>
          <a:xfrm>
            <a:off x="10753184" y="5865656"/>
            <a:ext cx="905462" cy="296048"/>
          </a:xfrm>
          <a:prstGeom prst="round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Mobile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424" y="2710977"/>
            <a:ext cx="953197" cy="713978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706968" y="2303840"/>
            <a:ext cx="1167229" cy="415498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Groove Ultrasonic</a:t>
            </a:r>
            <a:r>
              <a:rPr kumimoji="0" lang="en-US" sz="1050" b="1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Ranger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63" name="Rounded Rectangle 44"/>
          <p:cNvSpPr/>
          <p:nvPr/>
        </p:nvSpPr>
        <p:spPr>
          <a:xfrm>
            <a:off x="6289509" y="2333147"/>
            <a:ext cx="1038495" cy="31341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Location </a:t>
            </a:r>
          </a:p>
        </p:txBody>
      </p:sp>
      <p:pic>
        <p:nvPicPr>
          <p:cNvPr id="1028" name="Picture 4" descr="Image result for ttp://www.robotshop.com/en/gravity-analog-ph-meter-kit.htm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2092" y="4109276"/>
            <a:ext cx="917710" cy="91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984602" y="4058737"/>
            <a:ext cx="1167229" cy="253916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/>
              <a:t>pH Sensor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1030" name="Picture 6" descr="Image result for lake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39" y="4332362"/>
            <a:ext cx="727249" cy="117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encrypted-tbn3.gstatic.com/images?q=tbn:ANd9GcQnCT4ILS-HgUmWyVGz55B_Rag7HJimeMaA1h8KOIDX0x-0JgvpaepD6Q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57" y="2779157"/>
            <a:ext cx="600582" cy="60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V="1">
            <a:off x="1234462" y="1955114"/>
            <a:ext cx="1155450" cy="30832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1972106" y="4665827"/>
            <a:ext cx="360241" cy="11820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4" idx="1"/>
          </p:cNvCxnSpPr>
          <p:nvPr/>
        </p:nvCxnSpPr>
        <p:spPr>
          <a:xfrm>
            <a:off x="3033151" y="2446988"/>
            <a:ext cx="80306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44"/>
          <p:cNvSpPr/>
          <p:nvPr/>
        </p:nvSpPr>
        <p:spPr>
          <a:xfrm>
            <a:off x="8689708" y="2500838"/>
            <a:ext cx="1038495" cy="31341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Waste Management</a:t>
            </a:r>
          </a:p>
        </p:txBody>
      </p:sp>
      <p:sp>
        <p:nvSpPr>
          <p:cNvPr id="76" name="Rounded Rectangle 44"/>
          <p:cNvSpPr/>
          <p:nvPr/>
        </p:nvSpPr>
        <p:spPr>
          <a:xfrm>
            <a:off x="10138806" y="2470018"/>
            <a:ext cx="1038495" cy="31341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Water Management</a:t>
            </a:r>
          </a:p>
        </p:txBody>
      </p:sp>
      <p:sp>
        <p:nvSpPr>
          <p:cNvPr id="78" name="Rounded Rectangle 44"/>
          <p:cNvSpPr/>
          <p:nvPr/>
        </p:nvSpPr>
        <p:spPr>
          <a:xfrm>
            <a:off x="8720087" y="3046562"/>
            <a:ext cx="1038495" cy="31341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Hospital Management</a:t>
            </a:r>
          </a:p>
        </p:txBody>
      </p:sp>
      <p:sp>
        <p:nvSpPr>
          <p:cNvPr id="79" name="Rounded Rectangle 44"/>
          <p:cNvSpPr/>
          <p:nvPr/>
        </p:nvSpPr>
        <p:spPr>
          <a:xfrm>
            <a:off x="10167420" y="3054937"/>
            <a:ext cx="1038495" cy="31341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City Dashboard</a:t>
            </a:r>
          </a:p>
        </p:txBody>
      </p:sp>
      <p:cxnSp>
        <p:nvCxnSpPr>
          <p:cNvPr id="15" name="Straight Arrow Connector 14"/>
          <p:cNvCxnSpPr>
            <a:stCxn id="122" idx="3"/>
            <a:endCxn id="50" idx="1"/>
          </p:cNvCxnSpPr>
          <p:nvPr/>
        </p:nvCxnSpPr>
        <p:spPr>
          <a:xfrm>
            <a:off x="6054451" y="3301272"/>
            <a:ext cx="223990" cy="7005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11"/>
          <p:cNvSpPr/>
          <p:nvPr/>
        </p:nvSpPr>
        <p:spPr>
          <a:xfrm flipH="1">
            <a:off x="2367407" y="1557321"/>
            <a:ext cx="876815" cy="5008563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Intel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/>
              <a:t>Edison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/>
              <a:t>Gateway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4" name="Rounded Rectangle 44"/>
          <p:cNvSpPr/>
          <p:nvPr/>
        </p:nvSpPr>
        <p:spPr>
          <a:xfrm>
            <a:off x="2392662" y="2285481"/>
            <a:ext cx="786155" cy="304629"/>
          </a:xfrm>
          <a:prstGeom prst="round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Machine</a:t>
            </a:r>
          </a:p>
        </p:txBody>
      </p:sp>
      <p:sp>
        <p:nvSpPr>
          <p:cNvPr id="85" name="Rounded Rectangle 44"/>
          <p:cNvSpPr/>
          <p:nvPr/>
        </p:nvSpPr>
        <p:spPr>
          <a:xfrm>
            <a:off x="5062864" y="2296459"/>
            <a:ext cx="1038495" cy="31341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Simulator</a:t>
            </a:r>
          </a:p>
        </p:txBody>
      </p:sp>
      <p:pic>
        <p:nvPicPr>
          <p:cNvPr id="1034" name="Picture 10" descr="Image result for gravity-analog-turbidity-sensor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48" y="4981162"/>
            <a:ext cx="876744" cy="106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/>
          <p:cNvSpPr txBox="1"/>
          <p:nvPr/>
        </p:nvSpPr>
        <p:spPr>
          <a:xfrm>
            <a:off x="912196" y="4921902"/>
            <a:ext cx="1167229" cy="253916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/>
              <a:t>Turbidity Sensor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3028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5556</TotalTime>
  <Words>77</Words>
  <Application>Microsoft Office PowerPoint</Application>
  <PresentationFormat>Widescreen</PresentationFormat>
  <Paragraphs>49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Jain, Hitesh (GE Aviation, Non-GE)</dc:creator>
  <cp:lastModifiedBy>Jain, Hitesh (GE Aviation, Non-GE)</cp:lastModifiedBy>
  <cp:revision>30</cp:revision>
  <dcterms:created xsi:type="dcterms:W3CDTF">2016-11-04T20:51:08Z</dcterms:created>
  <dcterms:modified xsi:type="dcterms:W3CDTF">2016-11-08T17:28:06Z</dcterms:modified>
</cp:coreProperties>
</file>