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Department of Software Engineering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sym typeface="+mn-ea"/>
              </a:rPr>
              <a:t> Smart Assistant for the Visually Impaired</a:t>
            </a:r>
            <a:endParaRPr 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4060190"/>
            <a:ext cx="10949517" cy="1752600"/>
          </a:xfrm>
        </p:spPr>
        <p:txBody>
          <a:bodyPr>
            <a:normAutofit fontScale="70000"/>
          </a:bodyPr>
          <a:lstStyle/>
          <a:p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Made By:</a:t>
            </a:r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Shreayan Chaudhary  (RA1611020010011)</a:t>
            </a:r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 Paras Sibal 	              (RA1611020010055)</a:t>
            </a:r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 Ankit Sahu                    (RA1611020010095)</a:t>
            </a:r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p>
            <a:pPr algn="ctr"/>
            <a:r>
              <a:rPr lang="en-US" b="1">
                <a:sym typeface="+mn-ea"/>
              </a:rPr>
              <a:t>THANK YOU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0"/>
            <a:ext cx="10515600" cy="1325563"/>
          </a:xfrm>
        </p:spPr>
        <p:txBody>
          <a:bodyPr/>
          <a:p>
            <a:r>
              <a:rPr lang="en-US" b="1">
                <a:sym typeface="+mn-ea"/>
              </a:rPr>
              <a:t>USE CASE DIAGRAMS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Headband usecases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UseCase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1174750"/>
            <a:ext cx="70732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Usecase for authentication of user's profile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UseCaseDiagram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8565" y="1174750"/>
            <a:ext cx="7213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Headband permissions usecases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UseCase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4400" y="1174750"/>
            <a:ext cx="78219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CLASS DIAGRAM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00" y="1174750"/>
            <a:ext cx="67303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ACTIVITY DIAGRAM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Activity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6520" y="1174750"/>
            <a:ext cx="691769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COMPONENT DIAGRAM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Component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8790" y="1755140"/>
            <a:ext cx="61531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DEPLOYMENT DIAGRAM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Software Engineering</a:t>
            </a:r>
            <a:endParaRPr lang="en-US"/>
          </a:p>
        </p:txBody>
      </p:sp>
      <p:pic>
        <p:nvPicPr>
          <p:cNvPr id="5" name="Content Placeholder 4" descr="Deployment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66870" y="1431290"/>
            <a:ext cx="3857625" cy="4438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Presentation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Shreayan Chaudhary</cp:lastModifiedBy>
  <cp:revision>15</cp:revision>
  <dcterms:created xsi:type="dcterms:W3CDTF">2019-10-10T08:36:48Z</dcterms:created>
  <dcterms:modified xsi:type="dcterms:W3CDTF">2019-10-10T09:04:44Z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