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E4D-943B-60A3-8E95-846958C2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44D6-B989-0DB6-D300-B4A52447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6856-22FB-04F9-4A28-5C45D21B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9392-1CCC-C5CD-563F-5F90CC5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577E-A996-9FF5-38C6-68392AB2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B64-1828-2785-F4D2-C33E27E8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1665-2331-5F7B-D728-120B84AE2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B2F7-9D7D-41E8-C052-77289C5E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5254-13F6-D96D-BE99-719FA056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FB46-A2DF-C32D-88E6-8C3B1F2F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6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0FA26-E648-7CCC-273D-5ECFD6943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73320-302F-6437-37B6-058D636D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EF40-75BB-E39F-AA53-DE6539AE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BF82-FA5E-E27B-B97A-A556D221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6D0-7326-EED9-D985-5F8917EA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9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543-1000-DE44-5F3F-2B9FACF9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C285-3998-752A-7FAE-19FC9E45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75C2-EC55-1E08-282B-A680153F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33BD-F18A-1062-125C-C2DE6BD9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F330-2A8F-2959-35F4-9E5A631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59D5-612E-B56A-7282-8B3C7F8F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8999-23EA-EE00-1FED-A5346909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2323-92FD-AA02-D1C6-8710388F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4EB8-ABFE-B37D-1896-6C04D9BA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6A89-F13A-C8C6-3620-8322AD2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75C9-A44E-0645-C4B7-F0776D6E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215D-36CF-F76D-1B91-0E2D43A03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9AE86-67A4-3874-9795-9103C9862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6C67-CE89-82B9-CF05-E268D120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7E8F9-14A9-4076-F6FF-82CE2FF8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7A70-E49E-EE7D-570F-346353E6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2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5D82-C326-FAE5-18D9-00DA2235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A429-725F-5F49-A138-6253C716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1BD7-306E-004D-002C-A94F2F2D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B3645-EA69-DEBE-A8C9-BDD219DB7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FDBF-4FA5-EA9E-98B0-5589E910F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E9C5-30C1-069B-0114-C42D740E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BE6F4-A3CE-B4ED-900F-A42DABA0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1B4F9-5352-A518-D85C-412CABDF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705A-ED68-AC1A-BEFF-397A0982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264B-46D2-A2F5-7635-B2A4DCA9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C8608-244B-FFF3-044D-2E368D23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25E7-C924-F65A-293A-A2705AC8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405BD-45F6-B96B-7266-1CA8199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30C9F-EDB3-04B9-1307-B421576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821C-5E8C-2332-FA08-28C40496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8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0273-C646-0EF9-2517-26C4666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CACC-350C-4311-1EE3-E581D333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FAD93-18F0-3642-78C0-1D3E316C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F885-0C87-BB49-758D-F27F5425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02EE1-C93D-9C5D-E45D-17C431F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BE62-AE3C-0818-C66A-8B0A0AB2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1356-7496-6866-C84A-FADDF7D4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332BA-681C-ACF8-BA21-F6561472E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C2F79-95CC-0C55-5234-6413A999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23007-7A66-0183-ABDD-CE081E0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E5F4-2322-56AA-CACA-D1825408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15D6-840B-D1E7-0500-28FE1E6E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325B7-A0CB-9352-D340-AC45006F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8B56-62B0-DE7E-14BB-D05A918E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80AB-8445-A171-2647-44D0785C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60C7-8B53-4492-B4AC-E9E67A73D3FC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6A81-7D0D-DFAF-4ECD-011DD2A68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6B9B-A715-5292-D7D6-3403381A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3B68-E73F-4E7C-A42C-403836AE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636-2213-F377-3BF0-A9D8BDE0B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dfgfbdfb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3A66-1696-5B73-2E2C-6AB0DB273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gjfg</a:t>
            </a:r>
          </a:p>
        </p:txBody>
      </p:sp>
    </p:spTree>
    <p:extLst>
      <p:ext uri="{BB962C8B-B14F-4D97-AF65-F5344CB8AC3E}">
        <p14:creationId xmlns:p14="http://schemas.microsoft.com/office/powerpoint/2010/main" val="50852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dfgfbdfb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dfgfbdfb</dc:title>
  <dc:creator>Paras Mehta</dc:creator>
  <cp:lastModifiedBy>Paras Mehta</cp:lastModifiedBy>
  <cp:revision>2</cp:revision>
  <dcterms:created xsi:type="dcterms:W3CDTF">2023-01-09T10:28:38Z</dcterms:created>
  <dcterms:modified xsi:type="dcterms:W3CDTF">2023-01-09T10:37:02Z</dcterms:modified>
</cp:coreProperties>
</file>