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Black"/>
      <p:bold r:id="rId42"/>
      <p:boldItalic r:id="rId43"/>
    </p:embeddedFont>
    <p:embeddedFont>
      <p:font typeface="Roboto"/>
      <p:regular r:id="rId44"/>
      <p:bold r:id="rId45"/>
      <p:italic r:id="rId46"/>
      <p:boldItalic r:id="rId47"/>
    </p:embeddedFont>
    <p:embeddedFont>
      <p:font typeface="Anaheim"/>
      <p:regular r:id="rId48"/>
    </p:embeddedFont>
    <p:embeddedFont>
      <p:font typeface="Bebas Neue"/>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lack-bold.fntdata"/><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font" Target="fonts/RobotoBlack-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naheim-regular.fntdata"/><Relationship Id="rId47" Type="http://schemas.openxmlformats.org/officeDocument/2006/relationships/font" Target="fonts/Roboto-boldItalic.fntdata"/><Relationship Id="rId49"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1dc80238e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1dc80238e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242f444d2cb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242f444d2cb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242f444d2c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242f444d2c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242f444d2cb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242f444d2cb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242f444d2cb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6" name="Google Shape;1666;g242f444d2cb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242f444d2cb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242f444d2cb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23102d7b18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23102d7b18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232b96e126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232b96e126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232b96e12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232b96e12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232b96e126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232b96e126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232b96e126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232b96e126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23102d7b1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23102d7b1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g232b96e126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6" name="Google Shape;1746;g232b96e126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23102d7b18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23102d7b18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7" name="Shape 1777"/>
        <p:cNvGrpSpPr/>
        <p:nvPr/>
      </p:nvGrpSpPr>
      <p:grpSpPr>
        <a:xfrm>
          <a:off x="0" y="0"/>
          <a:ext cx="0" cy="0"/>
          <a:chOff x="0" y="0"/>
          <a:chExt cx="0" cy="0"/>
        </a:xfrm>
      </p:grpSpPr>
      <p:sp>
        <p:nvSpPr>
          <p:cNvPr id="1778" name="Google Shape;1778;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9" name="Google Shape;1779;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23102d7b18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23102d7b18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1" name="Google Shape;1791;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g23102d7b18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7" name="Google Shape;1797;g23102d7b18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g23102d7b18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23102d7b18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g23102d7b18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7" name="Google Shape;1807;g23102d7b18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g23102d7b18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2" name="Google Shape;1812;g23102d7b18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23102d7b18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23102d7b18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1" name="Shape 1821"/>
        <p:cNvGrpSpPr/>
        <p:nvPr/>
      </p:nvGrpSpPr>
      <p:grpSpPr>
        <a:xfrm>
          <a:off x="0" y="0"/>
          <a:ext cx="0" cy="0"/>
          <a:chOff x="0" y="0"/>
          <a:chExt cx="0" cy="0"/>
        </a:xfrm>
      </p:grpSpPr>
      <p:sp>
        <p:nvSpPr>
          <p:cNvPr id="1822" name="Google Shape;1822;g242f444d2cb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3" name="Google Shape;1823;g242f444d2cb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242f444d2cb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242f444d2cb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242f444d2cb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242f444d2cb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242f444d2cb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242f444d2cb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242fcc33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242fcc33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23102d7b18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23102d7b18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242f444d2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242f444d2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242f444d2c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242f444d2c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23102d7b18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23102d7b18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23102d7b18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4" name="Google Shape;1604;g23102d7b1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850870" y="-431224"/>
            <a:ext cx="1761206" cy="1405878"/>
            <a:chOff x="6478050" y="1409600"/>
            <a:chExt cx="807300" cy="644425"/>
          </a:xfrm>
        </p:grpSpPr>
        <p:sp>
          <p:nvSpPr>
            <p:cNvPr id="10" name="Google Shape;10;p2"/>
            <p:cNvSpPr/>
            <p:nvPr/>
          </p:nvSpPr>
          <p:spPr>
            <a:xfrm>
              <a:off x="6478050"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577525" y="1409600"/>
              <a:ext cx="9900" cy="9325"/>
            </a:xfrm>
            <a:custGeom>
              <a:rect b="b" l="l" r="r" t="t"/>
              <a:pathLst>
                <a:path extrusionOk="0" h="373" w="396">
                  <a:moveTo>
                    <a:pt x="186" y="0"/>
                  </a:moveTo>
                  <a:cubicBezTo>
                    <a:pt x="93" y="0"/>
                    <a:pt x="0" y="93"/>
                    <a:pt x="0" y="187"/>
                  </a:cubicBezTo>
                  <a:cubicBezTo>
                    <a:pt x="0" y="280"/>
                    <a:pt x="93" y="373"/>
                    <a:pt x="186" y="373"/>
                  </a:cubicBezTo>
                  <a:cubicBezTo>
                    <a:pt x="303" y="373"/>
                    <a:pt x="396" y="280"/>
                    <a:pt x="396" y="187"/>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76975" y="1409600"/>
              <a:ext cx="9900" cy="9325"/>
            </a:xfrm>
            <a:custGeom>
              <a:rect b="b" l="l" r="r" t="t"/>
              <a:pathLst>
                <a:path extrusionOk="0" h="373" w="396">
                  <a:moveTo>
                    <a:pt x="186" y="0"/>
                  </a:moveTo>
                  <a:cubicBezTo>
                    <a:pt x="93" y="0"/>
                    <a:pt x="0" y="93"/>
                    <a:pt x="0" y="187"/>
                  </a:cubicBezTo>
                  <a:cubicBezTo>
                    <a:pt x="0" y="280"/>
                    <a:pt x="93" y="373"/>
                    <a:pt x="186" y="373"/>
                  </a:cubicBezTo>
                  <a:cubicBezTo>
                    <a:pt x="279" y="373"/>
                    <a:pt x="396" y="280"/>
                    <a:pt x="396" y="187"/>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776425" y="1409600"/>
              <a:ext cx="9325" cy="9325"/>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87820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97765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076525" y="1409600"/>
              <a:ext cx="9900" cy="9325"/>
            </a:xfrm>
            <a:custGeom>
              <a:rect b="b" l="l" r="r" t="t"/>
              <a:pathLst>
                <a:path extrusionOk="0" h="373" w="396">
                  <a:moveTo>
                    <a:pt x="210" y="0"/>
                  </a:moveTo>
                  <a:cubicBezTo>
                    <a:pt x="117" y="0"/>
                    <a:pt x="0" y="93"/>
                    <a:pt x="0" y="187"/>
                  </a:cubicBezTo>
                  <a:cubicBezTo>
                    <a:pt x="0" y="280"/>
                    <a:pt x="117"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175975"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275425" y="1409600"/>
              <a:ext cx="9925" cy="9325"/>
            </a:xfrm>
            <a:custGeom>
              <a:rect b="b" l="l" r="r" t="t"/>
              <a:pathLst>
                <a:path extrusionOk="0" h="373" w="397">
                  <a:moveTo>
                    <a:pt x="187" y="0"/>
                  </a:moveTo>
                  <a:cubicBezTo>
                    <a:pt x="94" y="0"/>
                    <a:pt x="1" y="93"/>
                    <a:pt x="1" y="187"/>
                  </a:cubicBezTo>
                  <a:cubicBezTo>
                    <a:pt x="1" y="280"/>
                    <a:pt x="94" y="373"/>
                    <a:pt x="187" y="373"/>
                  </a:cubicBezTo>
                  <a:cubicBezTo>
                    <a:pt x="396" y="373"/>
                    <a:pt x="396" y="280"/>
                    <a:pt x="396" y="187"/>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78050"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577525" y="1499175"/>
              <a:ext cx="9900" cy="9900"/>
            </a:xfrm>
            <a:custGeom>
              <a:rect b="b" l="l" r="r" t="t"/>
              <a:pathLst>
                <a:path extrusionOk="0" h="396" w="396">
                  <a:moveTo>
                    <a:pt x="186" y="0"/>
                  </a:moveTo>
                  <a:cubicBezTo>
                    <a:pt x="93" y="0"/>
                    <a:pt x="0" y="93"/>
                    <a:pt x="0" y="186"/>
                  </a:cubicBezTo>
                  <a:cubicBezTo>
                    <a:pt x="0" y="279"/>
                    <a:pt x="93" y="395"/>
                    <a:pt x="186" y="395"/>
                  </a:cubicBezTo>
                  <a:cubicBezTo>
                    <a:pt x="303" y="395"/>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676975" y="1499175"/>
              <a:ext cx="9900" cy="9900"/>
            </a:xfrm>
            <a:custGeom>
              <a:rect b="b" l="l" r="r" t="t"/>
              <a:pathLst>
                <a:path extrusionOk="0" h="396" w="396">
                  <a:moveTo>
                    <a:pt x="186" y="0"/>
                  </a:moveTo>
                  <a:cubicBezTo>
                    <a:pt x="93" y="0"/>
                    <a:pt x="0" y="93"/>
                    <a:pt x="0" y="186"/>
                  </a:cubicBezTo>
                  <a:cubicBezTo>
                    <a:pt x="0" y="279"/>
                    <a:pt x="93" y="395"/>
                    <a:pt x="186" y="395"/>
                  </a:cubicBezTo>
                  <a:cubicBezTo>
                    <a:pt x="279" y="395"/>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776425" y="1499175"/>
              <a:ext cx="9325" cy="9900"/>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87820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97765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076525" y="1499175"/>
              <a:ext cx="9900" cy="9900"/>
            </a:xfrm>
            <a:custGeom>
              <a:rect b="b" l="l" r="r" t="t"/>
              <a:pathLst>
                <a:path extrusionOk="0" h="396" w="396">
                  <a:moveTo>
                    <a:pt x="210" y="0"/>
                  </a:moveTo>
                  <a:cubicBezTo>
                    <a:pt x="117" y="0"/>
                    <a:pt x="0" y="93"/>
                    <a:pt x="0" y="186"/>
                  </a:cubicBezTo>
                  <a:cubicBezTo>
                    <a:pt x="0" y="279"/>
                    <a:pt x="117"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175975"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275425" y="1499175"/>
              <a:ext cx="9925" cy="9900"/>
            </a:xfrm>
            <a:custGeom>
              <a:rect b="b" l="l" r="r" t="t"/>
              <a:pathLst>
                <a:path extrusionOk="0" h="396" w="397">
                  <a:moveTo>
                    <a:pt x="187" y="0"/>
                  </a:moveTo>
                  <a:cubicBezTo>
                    <a:pt x="94" y="0"/>
                    <a:pt x="1" y="93"/>
                    <a:pt x="1" y="186"/>
                  </a:cubicBezTo>
                  <a:cubicBezTo>
                    <a:pt x="1" y="279"/>
                    <a:pt x="94" y="395"/>
                    <a:pt x="187" y="395"/>
                  </a:cubicBezTo>
                  <a:cubicBezTo>
                    <a:pt x="396" y="395"/>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478050"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577525" y="1591050"/>
              <a:ext cx="9900" cy="9925"/>
            </a:xfrm>
            <a:custGeom>
              <a:rect b="b" l="l" r="r" t="t"/>
              <a:pathLst>
                <a:path extrusionOk="0" h="397" w="396">
                  <a:moveTo>
                    <a:pt x="186" y="1"/>
                  </a:moveTo>
                  <a:cubicBezTo>
                    <a:pt x="93" y="1"/>
                    <a:pt x="0" y="94"/>
                    <a:pt x="0" y="210"/>
                  </a:cubicBezTo>
                  <a:cubicBezTo>
                    <a:pt x="0" y="303"/>
                    <a:pt x="93" y="396"/>
                    <a:pt x="186" y="396"/>
                  </a:cubicBezTo>
                  <a:cubicBezTo>
                    <a:pt x="303" y="396"/>
                    <a:pt x="396" y="303"/>
                    <a:pt x="396" y="210"/>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676975" y="1591050"/>
              <a:ext cx="9900" cy="9925"/>
            </a:xfrm>
            <a:custGeom>
              <a:rect b="b" l="l" r="r" t="t"/>
              <a:pathLst>
                <a:path extrusionOk="0" h="397" w="396">
                  <a:moveTo>
                    <a:pt x="186" y="1"/>
                  </a:moveTo>
                  <a:cubicBezTo>
                    <a:pt x="93" y="1"/>
                    <a:pt x="0" y="94"/>
                    <a:pt x="0" y="210"/>
                  </a:cubicBezTo>
                  <a:cubicBezTo>
                    <a:pt x="0" y="303"/>
                    <a:pt x="93" y="396"/>
                    <a:pt x="186" y="396"/>
                  </a:cubicBezTo>
                  <a:cubicBezTo>
                    <a:pt x="279" y="396"/>
                    <a:pt x="396" y="303"/>
                    <a:pt x="396" y="210"/>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776425" y="1591050"/>
              <a:ext cx="9325" cy="9925"/>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87820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7765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76525" y="1591050"/>
              <a:ext cx="9900" cy="9925"/>
            </a:xfrm>
            <a:custGeom>
              <a:rect b="b" l="l" r="r" t="t"/>
              <a:pathLst>
                <a:path extrusionOk="0" h="397" w="396">
                  <a:moveTo>
                    <a:pt x="210" y="1"/>
                  </a:moveTo>
                  <a:cubicBezTo>
                    <a:pt x="117" y="1"/>
                    <a:pt x="0" y="94"/>
                    <a:pt x="0" y="210"/>
                  </a:cubicBezTo>
                  <a:cubicBezTo>
                    <a:pt x="0" y="303"/>
                    <a:pt x="117"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175975"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275425" y="1591050"/>
              <a:ext cx="9925" cy="9925"/>
            </a:xfrm>
            <a:custGeom>
              <a:rect b="b" l="l" r="r" t="t"/>
              <a:pathLst>
                <a:path extrusionOk="0" h="397" w="397">
                  <a:moveTo>
                    <a:pt x="187" y="1"/>
                  </a:moveTo>
                  <a:cubicBezTo>
                    <a:pt x="94" y="1"/>
                    <a:pt x="1" y="94"/>
                    <a:pt x="1" y="210"/>
                  </a:cubicBezTo>
                  <a:cubicBezTo>
                    <a:pt x="1" y="303"/>
                    <a:pt x="94" y="396"/>
                    <a:pt x="187" y="396"/>
                  </a:cubicBezTo>
                  <a:cubicBezTo>
                    <a:pt x="396" y="396"/>
                    <a:pt x="396" y="303"/>
                    <a:pt x="396" y="210"/>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478050"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577525" y="1680625"/>
              <a:ext cx="9900" cy="9900"/>
            </a:xfrm>
            <a:custGeom>
              <a:rect b="b" l="l" r="r" t="t"/>
              <a:pathLst>
                <a:path extrusionOk="0" h="396" w="396">
                  <a:moveTo>
                    <a:pt x="186" y="0"/>
                  </a:moveTo>
                  <a:cubicBezTo>
                    <a:pt x="93" y="0"/>
                    <a:pt x="0" y="117"/>
                    <a:pt x="0" y="210"/>
                  </a:cubicBezTo>
                  <a:cubicBezTo>
                    <a:pt x="0" y="303"/>
                    <a:pt x="93" y="396"/>
                    <a:pt x="186" y="396"/>
                  </a:cubicBezTo>
                  <a:cubicBezTo>
                    <a:pt x="303" y="396"/>
                    <a:pt x="396" y="303"/>
                    <a:pt x="396" y="210"/>
                  </a:cubicBezTo>
                  <a:cubicBezTo>
                    <a:pt x="396" y="117"/>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676975" y="1680625"/>
              <a:ext cx="9900" cy="9900"/>
            </a:xfrm>
            <a:custGeom>
              <a:rect b="b" l="l" r="r" t="t"/>
              <a:pathLst>
                <a:path extrusionOk="0" h="396" w="396">
                  <a:moveTo>
                    <a:pt x="186" y="0"/>
                  </a:moveTo>
                  <a:cubicBezTo>
                    <a:pt x="93" y="0"/>
                    <a:pt x="0" y="117"/>
                    <a:pt x="0" y="210"/>
                  </a:cubicBezTo>
                  <a:cubicBezTo>
                    <a:pt x="0" y="303"/>
                    <a:pt x="93" y="396"/>
                    <a:pt x="186" y="396"/>
                  </a:cubicBezTo>
                  <a:cubicBezTo>
                    <a:pt x="279" y="396"/>
                    <a:pt x="396" y="303"/>
                    <a:pt x="396" y="210"/>
                  </a:cubicBezTo>
                  <a:cubicBezTo>
                    <a:pt x="396" y="117"/>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776425" y="1680625"/>
              <a:ext cx="9325" cy="9900"/>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87820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97765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076525" y="1680625"/>
              <a:ext cx="9900" cy="9900"/>
            </a:xfrm>
            <a:custGeom>
              <a:rect b="b" l="l" r="r" t="t"/>
              <a:pathLst>
                <a:path extrusionOk="0" h="396" w="396">
                  <a:moveTo>
                    <a:pt x="210" y="0"/>
                  </a:moveTo>
                  <a:cubicBezTo>
                    <a:pt x="117" y="0"/>
                    <a:pt x="0" y="117"/>
                    <a:pt x="0" y="210"/>
                  </a:cubicBezTo>
                  <a:cubicBezTo>
                    <a:pt x="0" y="303"/>
                    <a:pt x="117"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175975"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275425" y="1680625"/>
              <a:ext cx="9925" cy="9900"/>
            </a:xfrm>
            <a:custGeom>
              <a:rect b="b" l="l" r="r" t="t"/>
              <a:pathLst>
                <a:path extrusionOk="0" h="396" w="397">
                  <a:moveTo>
                    <a:pt x="187" y="0"/>
                  </a:moveTo>
                  <a:cubicBezTo>
                    <a:pt x="94" y="0"/>
                    <a:pt x="1" y="117"/>
                    <a:pt x="1" y="210"/>
                  </a:cubicBezTo>
                  <a:cubicBezTo>
                    <a:pt x="1" y="303"/>
                    <a:pt x="94" y="396"/>
                    <a:pt x="187" y="396"/>
                  </a:cubicBezTo>
                  <a:cubicBezTo>
                    <a:pt x="396" y="396"/>
                    <a:pt x="396" y="303"/>
                    <a:pt x="396" y="210"/>
                  </a:cubicBezTo>
                  <a:cubicBezTo>
                    <a:pt x="396" y="117"/>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478050"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6577525" y="1773100"/>
              <a:ext cx="9900" cy="9325"/>
            </a:xfrm>
            <a:custGeom>
              <a:rect b="b" l="l" r="r" t="t"/>
              <a:pathLst>
                <a:path extrusionOk="0" h="373" w="396">
                  <a:moveTo>
                    <a:pt x="186" y="0"/>
                  </a:moveTo>
                  <a:cubicBezTo>
                    <a:pt x="93" y="0"/>
                    <a:pt x="0" y="93"/>
                    <a:pt x="0" y="186"/>
                  </a:cubicBezTo>
                  <a:cubicBezTo>
                    <a:pt x="0" y="279"/>
                    <a:pt x="93" y="372"/>
                    <a:pt x="186" y="372"/>
                  </a:cubicBezTo>
                  <a:cubicBezTo>
                    <a:pt x="303" y="372"/>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676975" y="1773100"/>
              <a:ext cx="9900" cy="9325"/>
            </a:xfrm>
            <a:custGeom>
              <a:rect b="b" l="l" r="r" t="t"/>
              <a:pathLst>
                <a:path extrusionOk="0" h="373" w="396">
                  <a:moveTo>
                    <a:pt x="186" y="0"/>
                  </a:moveTo>
                  <a:cubicBezTo>
                    <a:pt x="93" y="0"/>
                    <a:pt x="0" y="93"/>
                    <a:pt x="0" y="186"/>
                  </a:cubicBezTo>
                  <a:cubicBezTo>
                    <a:pt x="0" y="279"/>
                    <a:pt x="93" y="372"/>
                    <a:pt x="186" y="372"/>
                  </a:cubicBezTo>
                  <a:cubicBezTo>
                    <a:pt x="279" y="372"/>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776425" y="1773100"/>
              <a:ext cx="9325" cy="9325"/>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687820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97765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076525" y="1773100"/>
              <a:ext cx="9900" cy="9325"/>
            </a:xfrm>
            <a:custGeom>
              <a:rect b="b" l="l" r="r" t="t"/>
              <a:pathLst>
                <a:path extrusionOk="0" h="373" w="396">
                  <a:moveTo>
                    <a:pt x="210" y="0"/>
                  </a:moveTo>
                  <a:cubicBezTo>
                    <a:pt x="117" y="0"/>
                    <a:pt x="0" y="93"/>
                    <a:pt x="0" y="186"/>
                  </a:cubicBezTo>
                  <a:cubicBezTo>
                    <a:pt x="0" y="279"/>
                    <a:pt x="117"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175975"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275425" y="1773100"/>
              <a:ext cx="9925" cy="9325"/>
            </a:xfrm>
            <a:custGeom>
              <a:rect b="b" l="l" r="r" t="t"/>
              <a:pathLst>
                <a:path extrusionOk="0" h="373" w="397">
                  <a:moveTo>
                    <a:pt x="187" y="0"/>
                  </a:moveTo>
                  <a:cubicBezTo>
                    <a:pt x="94" y="0"/>
                    <a:pt x="1" y="93"/>
                    <a:pt x="1" y="186"/>
                  </a:cubicBezTo>
                  <a:cubicBezTo>
                    <a:pt x="1" y="279"/>
                    <a:pt x="94" y="372"/>
                    <a:pt x="187" y="372"/>
                  </a:cubicBezTo>
                  <a:cubicBezTo>
                    <a:pt x="396" y="372"/>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6478050"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6577525" y="1862650"/>
              <a:ext cx="9900" cy="9925"/>
            </a:xfrm>
            <a:custGeom>
              <a:rect b="b" l="l" r="r" t="t"/>
              <a:pathLst>
                <a:path extrusionOk="0" h="397" w="396">
                  <a:moveTo>
                    <a:pt x="186" y="1"/>
                  </a:moveTo>
                  <a:cubicBezTo>
                    <a:pt x="93" y="1"/>
                    <a:pt x="0" y="94"/>
                    <a:pt x="0" y="187"/>
                  </a:cubicBezTo>
                  <a:cubicBezTo>
                    <a:pt x="0" y="280"/>
                    <a:pt x="93" y="396"/>
                    <a:pt x="186" y="396"/>
                  </a:cubicBezTo>
                  <a:cubicBezTo>
                    <a:pt x="303" y="396"/>
                    <a:pt x="396" y="280"/>
                    <a:pt x="396" y="187"/>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6676975" y="1862650"/>
              <a:ext cx="9900" cy="9925"/>
            </a:xfrm>
            <a:custGeom>
              <a:rect b="b" l="l" r="r" t="t"/>
              <a:pathLst>
                <a:path extrusionOk="0" h="397" w="396">
                  <a:moveTo>
                    <a:pt x="186" y="1"/>
                  </a:moveTo>
                  <a:cubicBezTo>
                    <a:pt x="93" y="1"/>
                    <a:pt x="0" y="94"/>
                    <a:pt x="0" y="187"/>
                  </a:cubicBezTo>
                  <a:cubicBezTo>
                    <a:pt x="0" y="280"/>
                    <a:pt x="93" y="396"/>
                    <a:pt x="186" y="396"/>
                  </a:cubicBezTo>
                  <a:cubicBezTo>
                    <a:pt x="279" y="396"/>
                    <a:pt x="396" y="280"/>
                    <a:pt x="396" y="187"/>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776425" y="1862650"/>
              <a:ext cx="9325" cy="9925"/>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687820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97765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076525" y="1862650"/>
              <a:ext cx="9900" cy="9925"/>
            </a:xfrm>
            <a:custGeom>
              <a:rect b="b" l="l" r="r" t="t"/>
              <a:pathLst>
                <a:path extrusionOk="0" h="397" w="396">
                  <a:moveTo>
                    <a:pt x="210" y="1"/>
                  </a:moveTo>
                  <a:cubicBezTo>
                    <a:pt x="117" y="1"/>
                    <a:pt x="0" y="94"/>
                    <a:pt x="0" y="187"/>
                  </a:cubicBezTo>
                  <a:cubicBezTo>
                    <a:pt x="0" y="280"/>
                    <a:pt x="117"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175975"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75425" y="1862650"/>
              <a:ext cx="9925" cy="9925"/>
            </a:xfrm>
            <a:custGeom>
              <a:rect b="b" l="l" r="r" t="t"/>
              <a:pathLst>
                <a:path extrusionOk="0" h="397" w="397">
                  <a:moveTo>
                    <a:pt x="187" y="1"/>
                  </a:moveTo>
                  <a:cubicBezTo>
                    <a:pt x="94" y="1"/>
                    <a:pt x="1" y="94"/>
                    <a:pt x="1" y="187"/>
                  </a:cubicBezTo>
                  <a:cubicBezTo>
                    <a:pt x="1" y="280"/>
                    <a:pt x="94" y="396"/>
                    <a:pt x="187" y="396"/>
                  </a:cubicBezTo>
                  <a:cubicBezTo>
                    <a:pt x="396" y="396"/>
                    <a:pt x="396" y="280"/>
                    <a:pt x="396" y="187"/>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6478050"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6577525" y="1954550"/>
              <a:ext cx="9900" cy="9925"/>
            </a:xfrm>
            <a:custGeom>
              <a:rect b="b" l="l" r="r" t="t"/>
              <a:pathLst>
                <a:path extrusionOk="0" h="397" w="396">
                  <a:moveTo>
                    <a:pt x="186" y="1"/>
                  </a:moveTo>
                  <a:cubicBezTo>
                    <a:pt x="93" y="1"/>
                    <a:pt x="0" y="1"/>
                    <a:pt x="0" y="210"/>
                  </a:cubicBezTo>
                  <a:cubicBezTo>
                    <a:pt x="0" y="303"/>
                    <a:pt x="93" y="396"/>
                    <a:pt x="186" y="396"/>
                  </a:cubicBezTo>
                  <a:cubicBezTo>
                    <a:pt x="303" y="396"/>
                    <a:pt x="396" y="303"/>
                    <a:pt x="396" y="210"/>
                  </a:cubicBezTo>
                  <a:cubicBezTo>
                    <a:pt x="396" y="1"/>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676975" y="1954550"/>
              <a:ext cx="9900" cy="9925"/>
            </a:xfrm>
            <a:custGeom>
              <a:rect b="b" l="l" r="r" t="t"/>
              <a:pathLst>
                <a:path extrusionOk="0" h="397" w="396">
                  <a:moveTo>
                    <a:pt x="186" y="1"/>
                  </a:moveTo>
                  <a:cubicBezTo>
                    <a:pt x="93" y="1"/>
                    <a:pt x="0" y="1"/>
                    <a:pt x="0" y="210"/>
                  </a:cubicBezTo>
                  <a:cubicBezTo>
                    <a:pt x="0" y="303"/>
                    <a:pt x="93" y="396"/>
                    <a:pt x="186" y="396"/>
                  </a:cubicBezTo>
                  <a:cubicBezTo>
                    <a:pt x="279" y="396"/>
                    <a:pt x="396" y="303"/>
                    <a:pt x="396" y="210"/>
                  </a:cubicBezTo>
                  <a:cubicBezTo>
                    <a:pt x="396" y="1"/>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776425" y="1954550"/>
              <a:ext cx="9325" cy="9925"/>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687820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97765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076525" y="1954550"/>
              <a:ext cx="9900" cy="9925"/>
            </a:xfrm>
            <a:custGeom>
              <a:rect b="b" l="l" r="r" t="t"/>
              <a:pathLst>
                <a:path extrusionOk="0" h="397" w="396">
                  <a:moveTo>
                    <a:pt x="210" y="1"/>
                  </a:moveTo>
                  <a:cubicBezTo>
                    <a:pt x="117" y="1"/>
                    <a:pt x="0" y="1"/>
                    <a:pt x="0" y="210"/>
                  </a:cubicBezTo>
                  <a:cubicBezTo>
                    <a:pt x="0" y="303"/>
                    <a:pt x="117"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175975"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275425" y="1954550"/>
              <a:ext cx="9925" cy="9925"/>
            </a:xfrm>
            <a:custGeom>
              <a:rect b="b" l="l" r="r" t="t"/>
              <a:pathLst>
                <a:path extrusionOk="0" h="397" w="397">
                  <a:moveTo>
                    <a:pt x="187" y="1"/>
                  </a:moveTo>
                  <a:cubicBezTo>
                    <a:pt x="94" y="1"/>
                    <a:pt x="1" y="1"/>
                    <a:pt x="1" y="210"/>
                  </a:cubicBezTo>
                  <a:cubicBezTo>
                    <a:pt x="1" y="303"/>
                    <a:pt x="94" y="396"/>
                    <a:pt x="187" y="396"/>
                  </a:cubicBezTo>
                  <a:cubicBezTo>
                    <a:pt x="396" y="396"/>
                    <a:pt x="396" y="303"/>
                    <a:pt x="396" y="210"/>
                  </a:cubicBezTo>
                  <a:cubicBezTo>
                    <a:pt x="396" y="1"/>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478050"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577525" y="2044125"/>
              <a:ext cx="9900" cy="9900"/>
            </a:xfrm>
            <a:custGeom>
              <a:rect b="b" l="l" r="r" t="t"/>
              <a:pathLst>
                <a:path extrusionOk="0" h="396" w="396">
                  <a:moveTo>
                    <a:pt x="186" y="0"/>
                  </a:moveTo>
                  <a:cubicBezTo>
                    <a:pt x="93" y="0"/>
                    <a:pt x="0" y="116"/>
                    <a:pt x="0" y="210"/>
                  </a:cubicBezTo>
                  <a:cubicBezTo>
                    <a:pt x="0" y="303"/>
                    <a:pt x="93" y="396"/>
                    <a:pt x="186" y="396"/>
                  </a:cubicBezTo>
                  <a:cubicBezTo>
                    <a:pt x="303" y="396"/>
                    <a:pt x="396" y="303"/>
                    <a:pt x="396" y="210"/>
                  </a:cubicBezTo>
                  <a:cubicBezTo>
                    <a:pt x="396" y="116"/>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676975" y="2044125"/>
              <a:ext cx="9900" cy="9900"/>
            </a:xfrm>
            <a:custGeom>
              <a:rect b="b" l="l" r="r" t="t"/>
              <a:pathLst>
                <a:path extrusionOk="0" h="396" w="396">
                  <a:moveTo>
                    <a:pt x="186" y="0"/>
                  </a:moveTo>
                  <a:cubicBezTo>
                    <a:pt x="93" y="0"/>
                    <a:pt x="0" y="116"/>
                    <a:pt x="0" y="210"/>
                  </a:cubicBezTo>
                  <a:cubicBezTo>
                    <a:pt x="0" y="303"/>
                    <a:pt x="93" y="396"/>
                    <a:pt x="186" y="396"/>
                  </a:cubicBezTo>
                  <a:cubicBezTo>
                    <a:pt x="279" y="396"/>
                    <a:pt x="396" y="303"/>
                    <a:pt x="396" y="210"/>
                  </a:cubicBezTo>
                  <a:cubicBezTo>
                    <a:pt x="396" y="116"/>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776425" y="2044125"/>
              <a:ext cx="9325" cy="9900"/>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87820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97765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7076525" y="2044125"/>
              <a:ext cx="9900" cy="9900"/>
            </a:xfrm>
            <a:custGeom>
              <a:rect b="b" l="l" r="r" t="t"/>
              <a:pathLst>
                <a:path extrusionOk="0" h="396" w="396">
                  <a:moveTo>
                    <a:pt x="210" y="0"/>
                  </a:moveTo>
                  <a:cubicBezTo>
                    <a:pt x="117" y="0"/>
                    <a:pt x="0" y="116"/>
                    <a:pt x="0" y="210"/>
                  </a:cubicBezTo>
                  <a:cubicBezTo>
                    <a:pt x="0" y="303"/>
                    <a:pt x="117"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7175975"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7275425" y="2044125"/>
              <a:ext cx="9925" cy="9900"/>
            </a:xfrm>
            <a:custGeom>
              <a:rect b="b" l="l" r="r" t="t"/>
              <a:pathLst>
                <a:path extrusionOk="0" h="396" w="397">
                  <a:moveTo>
                    <a:pt x="187" y="0"/>
                  </a:moveTo>
                  <a:cubicBezTo>
                    <a:pt x="94" y="0"/>
                    <a:pt x="1" y="116"/>
                    <a:pt x="1" y="210"/>
                  </a:cubicBezTo>
                  <a:cubicBezTo>
                    <a:pt x="1" y="303"/>
                    <a:pt x="94" y="396"/>
                    <a:pt x="187" y="396"/>
                  </a:cubicBezTo>
                  <a:cubicBezTo>
                    <a:pt x="396" y="396"/>
                    <a:pt x="396" y="303"/>
                    <a:pt x="396" y="210"/>
                  </a:cubicBezTo>
                  <a:cubicBezTo>
                    <a:pt x="396" y="116"/>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2"/>
          <p:cNvSpPr/>
          <p:nvPr/>
        </p:nvSpPr>
        <p:spPr>
          <a:xfrm rot="60390">
            <a:off x="7324545" y="77101"/>
            <a:ext cx="595650" cy="68108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5400000">
            <a:off x="8360969" y="2595398"/>
            <a:ext cx="1502940" cy="1718564"/>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2"/>
          <p:cNvGrpSpPr/>
          <p:nvPr/>
        </p:nvGrpSpPr>
        <p:grpSpPr>
          <a:xfrm>
            <a:off x="8074350" y="1163575"/>
            <a:ext cx="2345425" cy="2342700"/>
            <a:chOff x="2634250" y="238800"/>
            <a:chExt cx="2345425" cy="2342700"/>
          </a:xfrm>
        </p:grpSpPr>
        <p:sp>
          <p:nvSpPr>
            <p:cNvPr id="85" name="Google Shape;85;p2"/>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2"/>
          <p:cNvGrpSpPr/>
          <p:nvPr/>
        </p:nvGrpSpPr>
        <p:grpSpPr>
          <a:xfrm>
            <a:off x="-1632200" y="974650"/>
            <a:ext cx="2345425" cy="2342700"/>
            <a:chOff x="2634250" y="238800"/>
            <a:chExt cx="2345425" cy="2342700"/>
          </a:xfrm>
        </p:grpSpPr>
        <p:sp>
          <p:nvSpPr>
            <p:cNvPr id="89" name="Google Shape;89;p2"/>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rot="59876">
            <a:off x="-362426" y="490028"/>
            <a:ext cx="1201538" cy="1373869"/>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59702">
            <a:off x="1090679" y="201564"/>
            <a:ext cx="615402" cy="70366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2"/>
          <p:cNvGrpSpPr/>
          <p:nvPr/>
        </p:nvGrpSpPr>
        <p:grpSpPr>
          <a:xfrm>
            <a:off x="7508635" y="4172193"/>
            <a:ext cx="1635356" cy="1635356"/>
            <a:chOff x="5511450" y="2543700"/>
            <a:chExt cx="964300" cy="964300"/>
          </a:xfrm>
        </p:grpSpPr>
        <p:sp>
          <p:nvSpPr>
            <p:cNvPr id="95" name="Google Shape;95;p2"/>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2"/>
          <p:cNvGrpSpPr/>
          <p:nvPr/>
        </p:nvGrpSpPr>
        <p:grpSpPr>
          <a:xfrm>
            <a:off x="-1133480" y="-1074199"/>
            <a:ext cx="1761206" cy="1405878"/>
            <a:chOff x="6478050" y="1409600"/>
            <a:chExt cx="807300" cy="644425"/>
          </a:xfrm>
        </p:grpSpPr>
        <p:sp>
          <p:nvSpPr>
            <p:cNvPr id="98" name="Google Shape;98;p2"/>
            <p:cNvSpPr/>
            <p:nvPr/>
          </p:nvSpPr>
          <p:spPr>
            <a:xfrm>
              <a:off x="6478050"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577525" y="1409600"/>
              <a:ext cx="9900" cy="9325"/>
            </a:xfrm>
            <a:custGeom>
              <a:rect b="b" l="l" r="r" t="t"/>
              <a:pathLst>
                <a:path extrusionOk="0" h="373" w="396">
                  <a:moveTo>
                    <a:pt x="186" y="0"/>
                  </a:moveTo>
                  <a:cubicBezTo>
                    <a:pt x="93" y="0"/>
                    <a:pt x="0" y="93"/>
                    <a:pt x="0" y="187"/>
                  </a:cubicBezTo>
                  <a:cubicBezTo>
                    <a:pt x="0" y="280"/>
                    <a:pt x="93" y="373"/>
                    <a:pt x="186" y="373"/>
                  </a:cubicBezTo>
                  <a:cubicBezTo>
                    <a:pt x="303" y="373"/>
                    <a:pt x="396" y="280"/>
                    <a:pt x="396" y="187"/>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6676975" y="1409600"/>
              <a:ext cx="9900" cy="9325"/>
            </a:xfrm>
            <a:custGeom>
              <a:rect b="b" l="l" r="r" t="t"/>
              <a:pathLst>
                <a:path extrusionOk="0" h="373" w="396">
                  <a:moveTo>
                    <a:pt x="186" y="0"/>
                  </a:moveTo>
                  <a:cubicBezTo>
                    <a:pt x="93" y="0"/>
                    <a:pt x="0" y="93"/>
                    <a:pt x="0" y="187"/>
                  </a:cubicBezTo>
                  <a:cubicBezTo>
                    <a:pt x="0" y="280"/>
                    <a:pt x="93" y="373"/>
                    <a:pt x="186" y="373"/>
                  </a:cubicBezTo>
                  <a:cubicBezTo>
                    <a:pt x="279" y="373"/>
                    <a:pt x="396" y="280"/>
                    <a:pt x="396" y="187"/>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6776425" y="1409600"/>
              <a:ext cx="9325" cy="9325"/>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687820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697765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076525" y="1409600"/>
              <a:ext cx="9900" cy="9325"/>
            </a:xfrm>
            <a:custGeom>
              <a:rect b="b" l="l" r="r" t="t"/>
              <a:pathLst>
                <a:path extrusionOk="0" h="373" w="396">
                  <a:moveTo>
                    <a:pt x="210" y="0"/>
                  </a:moveTo>
                  <a:cubicBezTo>
                    <a:pt x="117" y="0"/>
                    <a:pt x="0" y="93"/>
                    <a:pt x="0" y="187"/>
                  </a:cubicBezTo>
                  <a:cubicBezTo>
                    <a:pt x="0" y="280"/>
                    <a:pt x="117"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7175975"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7275425" y="1409600"/>
              <a:ext cx="9925" cy="9325"/>
            </a:xfrm>
            <a:custGeom>
              <a:rect b="b" l="l" r="r" t="t"/>
              <a:pathLst>
                <a:path extrusionOk="0" h="373" w="397">
                  <a:moveTo>
                    <a:pt x="187" y="0"/>
                  </a:moveTo>
                  <a:cubicBezTo>
                    <a:pt x="94" y="0"/>
                    <a:pt x="1" y="93"/>
                    <a:pt x="1" y="187"/>
                  </a:cubicBezTo>
                  <a:cubicBezTo>
                    <a:pt x="1" y="280"/>
                    <a:pt x="94" y="373"/>
                    <a:pt x="187" y="373"/>
                  </a:cubicBezTo>
                  <a:cubicBezTo>
                    <a:pt x="396" y="373"/>
                    <a:pt x="396" y="280"/>
                    <a:pt x="396" y="187"/>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6478050"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6577525" y="1499175"/>
              <a:ext cx="9900" cy="9900"/>
            </a:xfrm>
            <a:custGeom>
              <a:rect b="b" l="l" r="r" t="t"/>
              <a:pathLst>
                <a:path extrusionOk="0" h="396" w="396">
                  <a:moveTo>
                    <a:pt x="186" y="0"/>
                  </a:moveTo>
                  <a:cubicBezTo>
                    <a:pt x="93" y="0"/>
                    <a:pt x="0" y="93"/>
                    <a:pt x="0" y="186"/>
                  </a:cubicBezTo>
                  <a:cubicBezTo>
                    <a:pt x="0" y="279"/>
                    <a:pt x="93" y="395"/>
                    <a:pt x="186" y="395"/>
                  </a:cubicBezTo>
                  <a:cubicBezTo>
                    <a:pt x="303" y="395"/>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6676975" y="1499175"/>
              <a:ext cx="9900" cy="9900"/>
            </a:xfrm>
            <a:custGeom>
              <a:rect b="b" l="l" r="r" t="t"/>
              <a:pathLst>
                <a:path extrusionOk="0" h="396" w="396">
                  <a:moveTo>
                    <a:pt x="186" y="0"/>
                  </a:moveTo>
                  <a:cubicBezTo>
                    <a:pt x="93" y="0"/>
                    <a:pt x="0" y="93"/>
                    <a:pt x="0" y="186"/>
                  </a:cubicBezTo>
                  <a:cubicBezTo>
                    <a:pt x="0" y="279"/>
                    <a:pt x="93" y="395"/>
                    <a:pt x="186" y="395"/>
                  </a:cubicBezTo>
                  <a:cubicBezTo>
                    <a:pt x="279" y="395"/>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6776425" y="1499175"/>
              <a:ext cx="9325" cy="9900"/>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687820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697765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7076525" y="1499175"/>
              <a:ext cx="9900" cy="9900"/>
            </a:xfrm>
            <a:custGeom>
              <a:rect b="b" l="l" r="r" t="t"/>
              <a:pathLst>
                <a:path extrusionOk="0" h="396" w="396">
                  <a:moveTo>
                    <a:pt x="210" y="0"/>
                  </a:moveTo>
                  <a:cubicBezTo>
                    <a:pt x="117" y="0"/>
                    <a:pt x="0" y="93"/>
                    <a:pt x="0" y="186"/>
                  </a:cubicBezTo>
                  <a:cubicBezTo>
                    <a:pt x="0" y="279"/>
                    <a:pt x="117"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175975"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7275425" y="1499175"/>
              <a:ext cx="9925" cy="9900"/>
            </a:xfrm>
            <a:custGeom>
              <a:rect b="b" l="l" r="r" t="t"/>
              <a:pathLst>
                <a:path extrusionOk="0" h="396" w="397">
                  <a:moveTo>
                    <a:pt x="187" y="0"/>
                  </a:moveTo>
                  <a:cubicBezTo>
                    <a:pt x="94" y="0"/>
                    <a:pt x="1" y="93"/>
                    <a:pt x="1" y="186"/>
                  </a:cubicBezTo>
                  <a:cubicBezTo>
                    <a:pt x="1" y="279"/>
                    <a:pt x="94" y="395"/>
                    <a:pt x="187" y="395"/>
                  </a:cubicBezTo>
                  <a:cubicBezTo>
                    <a:pt x="396" y="395"/>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6478050"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6577525" y="1591050"/>
              <a:ext cx="9900" cy="9925"/>
            </a:xfrm>
            <a:custGeom>
              <a:rect b="b" l="l" r="r" t="t"/>
              <a:pathLst>
                <a:path extrusionOk="0" h="397" w="396">
                  <a:moveTo>
                    <a:pt x="186" y="1"/>
                  </a:moveTo>
                  <a:cubicBezTo>
                    <a:pt x="93" y="1"/>
                    <a:pt x="0" y="94"/>
                    <a:pt x="0" y="210"/>
                  </a:cubicBezTo>
                  <a:cubicBezTo>
                    <a:pt x="0" y="303"/>
                    <a:pt x="93" y="396"/>
                    <a:pt x="186" y="396"/>
                  </a:cubicBezTo>
                  <a:cubicBezTo>
                    <a:pt x="303" y="396"/>
                    <a:pt x="396" y="303"/>
                    <a:pt x="396" y="210"/>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6676975" y="1591050"/>
              <a:ext cx="9900" cy="9925"/>
            </a:xfrm>
            <a:custGeom>
              <a:rect b="b" l="l" r="r" t="t"/>
              <a:pathLst>
                <a:path extrusionOk="0" h="397" w="396">
                  <a:moveTo>
                    <a:pt x="186" y="1"/>
                  </a:moveTo>
                  <a:cubicBezTo>
                    <a:pt x="93" y="1"/>
                    <a:pt x="0" y="94"/>
                    <a:pt x="0" y="210"/>
                  </a:cubicBezTo>
                  <a:cubicBezTo>
                    <a:pt x="0" y="303"/>
                    <a:pt x="93" y="396"/>
                    <a:pt x="186" y="396"/>
                  </a:cubicBezTo>
                  <a:cubicBezTo>
                    <a:pt x="279" y="396"/>
                    <a:pt x="396" y="303"/>
                    <a:pt x="396" y="210"/>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6776425" y="1591050"/>
              <a:ext cx="9325" cy="9925"/>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687820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697765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7076525" y="1591050"/>
              <a:ext cx="9900" cy="9925"/>
            </a:xfrm>
            <a:custGeom>
              <a:rect b="b" l="l" r="r" t="t"/>
              <a:pathLst>
                <a:path extrusionOk="0" h="397" w="396">
                  <a:moveTo>
                    <a:pt x="210" y="1"/>
                  </a:moveTo>
                  <a:cubicBezTo>
                    <a:pt x="117" y="1"/>
                    <a:pt x="0" y="94"/>
                    <a:pt x="0" y="210"/>
                  </a:cubicBezTo>
                  <a:cubicBezTo>
                    <a:pt x="0" y="303"/>
                    <a:pt x="117"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7175975"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7275425" y="1591050"/>
              <a:ext cx="9925" cy="9925"/>
            </a:xfrm>
            <a:custGeom>
              <a:rect b="b" l="l" r="r" t="t"/>
              <a:pathLst>
                <a:path extrusionOk="0" h="397" w="397">
                  <a:moveTo>
                    <a:pt x="187" y="1"/>
                  </a:moveTo>
                  <a:cubicBezTo>
                    <a:pt x="94" y="1"/>
                    <a:pt x="1" y="94"/>
                    <a:pt x="1" y="210"/>
                  </a:cubicBezTo>
                  <a:cubicBezTo>
                    <a:pt x="1" y="303"/>
                    <a:pt x="94" y="396"/>
                    <a:pt x="187" y="396"/>
                  </a:cubicBezTo>
                  <a:cubicBezTo>
                    <a:pt x="396" y="396"/>
                    <a:pt x="396" y="303"/>
                    <a:pt x="396" y="210"/>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6478050"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6577525" y="1680625"/>
              <a:ext cx="9900" cy="9900"/>
            </a:xfrm>
            <a:custGeom>
              <a:rect b="b" l="l" r="r" t="t"/>
              <a:pathLst>
                <a:path extrusionOk="0" h="396" w="396">
                  <a:moveTo>
                    <a:pt x="186" y="0"/>
                  </a:moveTo>
                  <a:cubicBezTo>
                    <a:pt x="93" y="0"/>
                    <a:pt x="0" y="117"/>
                    <a:pt x="0" y="210"/>
                  </a:cubicBezTo>
                  <a:cubicBezTo>
                    <a:pt x="0" y="303"/>
                    <a:pt x="93" y="396"/>
                    <a:pt x="186" y="396"/>
                  </a:cubicBezTo>
                  <a:cubicBezTo>
                    <a:pt x="303" y="396"/>
                    <a:pt x="396" y="303"/>
                    <a:pt x="396" y="210"/>
                  </a:cubicBezTo>
                  <a:cubicBezTo>
                    <a:pt x="396" y="117"/>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6676975" y="1680625"/>
              <a:ext cx="9900" cy="9900"/>
            </a:xfrm>
            <a:custGeom>
              <a:rect b="b" l="l" r="r" t="t"/>
              <a:pathLst>
                <a:path extrusionOk="0" h="396" w="396">
                  <a:moveTo>
                    <a:pt x="186" y="0"/>
                  </a:moveTo>
                  <a:cubicBezTo>
                    <a:pt x="93" y="0"/>
                    <a:pt x="0" y="117"/>
                    <a:pt x="0" y="210"/>
                  </a:cubicBezTo>
                  <a:cubicBezTo>
                    <a:pt x="0" y="303"/>
                    <a:pt x="93" y="396"/>
                    <a:pt x="186" y="396"/>
                  </a:cubicBezTo>
                  <a:cubicBezTo>
                    <a:pt x="279" y="396"/>
                    <a:pt x="396" y="303"/>
                    <a:pt x="396" y="210"/>
                  </a:cubicBezTo>
                  <a:cubicBezTo>
                    <a:pt x="396" y="117"/>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6776425" y="1680625"/>
              <a:ext cx="9325" cy="9900"/>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687820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697765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076525" y="1680625"/>
              <a:ext cx="9900" cy="9900"/>
            </a:xfrm>
            <a:custGeom>
              <a:rect b="b" l="l" r="r" t="t"/>
              <a:pathLst>
                <a:path extrusionOk="0" h="396" w="396">
                  <a:moveTo>
                    <a:pt x="210" y="0"/>
                  </a:moveTo>
                  <a:cubicBezTo>
                    <a:pt x="117" y="0"/>
                    <a:pt x="0" y="117"/>
                    <a:pt x="0" y="210"/>
                  </a:cubicBezTo>
                  <a:cubicBezTo>
                    <a:pt x="0" y="303"/>
                    <a:pt x="117"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175975"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7275425" y="1680625"/>
              <a:ext cx="9925" cy="9900"/>
            </a:xfrm>
            <a:custGeom>
              <a:rect b="b" l="l" r="r" t="t"/>
              <a:pathLst>
                <a:path extrusionOk="0" h="396" w="397">
                  <a:moveTo>
                    <a:pt x="187" y="0"/>
                  </a:moveTo>
                  <a:cubicBezTo>
                    <a:pt x="94" y="0"/>
                    <a:pt x="1" y="117"/>
                    <a:pt x="1" y="210"/>
                  </a:cubicBezTo>
                  <a:cubicBezTo>
                    <a:pt x="1" y="303"/>
                    <a:pt x="94" y="396"/>
                    <a:pt x="187" y="396"/>
                  </a:cubicBezTo>
                  <a:cubicBezTo>
                    <a:pt x="396" y="396"/>
                    <a:pt x="396" y="303"/>
                    <a:pt x="396" y="210"/>
                  </a:cubicBezTo>
                  <a:cubicBezTo>
                    <a:pt x="396" y="117"/>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6478050"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6577525" y="1773100"/>
              <a:ext cx="9900" cy="9325"/>
            </a:xfrm>
            <a:custGeom>
              <a:rect b="b" l="l" r="r" t="t"/>
              <a:pathLst>
                <a:path extrusionOk="0" h="373" w="396">
                  <a:moveTo>
                    <a:pt x="186" y="0"/>
                  </a:moveTo>
                  <a:cubicBezTo>
                    <a:pt x="93" y="0"/>
                    <a:pt x="0" y="93"/>
                    <a:pt x="0" y="186"/>
                  </a:cubicBezTo>
                  <a:cubicBezTo>
                    <a:pt x="0" y="279"/>
                    <a:pt x="93" y="372"/>
                    <a:pt x="186" y="372"/>
                  </a:cubicBezTo>
                  <a:cubicBezTo>
                    <a:pt x="303" y="372"/>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6676975" y="1773100"/>
              <a:ext cx="9900" cy="9325"/>
            </a:xfrm>
            <a:custGeom>
              <a:rect b="b" l="l" r="r" t="t"/>
              <a:pathLst>
                <a:path extrusionOk="0" h="373" w="396">
                  <a:moveTo>
                    <a:pt x="186" y="0"/>
                  </a:moveTo>
                  <a:cubicBezTo>
                    <a:pt x="93" y="0"/>
                    <a:pt x="0" y="93"/>
                    <a:pt x="0" y="186"/>
                  </a:cubicBezTo>
                  <a:cubicBezTo>
                    <a:pt x="0" y="279"/>
                    <a:pt x="93" y="372"/>
                    <a:pt x="186" y="372"/>
                  </a:cubicBezTo>
                  <a:cubicBezTo>
                    <a:pt x="279" y="372"/>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6776425" y="1773100"/>
              <a:ext cx="9325" cy="9325"/>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87820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97765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7076525" y="1773100"/>
              <a:ext cx="9900" cy="9325"/>
            </a:xfrm>
            <a:custGeom>
              <a:rect b="b" l="l" r="r" t="t"/>
              <a:pathLst>
                <a:path extrusionOk="0" h="373" w="396">
                  <a:moveTo>
                    <a:pt x="210" y="0"/>
                  </a:moveTo>
                  <a:cubicBezTo>
                    <a:pt x="117" y="0"/>
                    <a:pt x="0" y="93"/>
                    <a:pt x="0" y="186"/>
                  </a:cubicBezTo>
                  <a:cubicBezTo>
                    <a:pt x="0" y="279"/>
                    <a:pt x="117"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7175975"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7275425" y="1773100"/>
              <a:ext cx="9925" cy="9325"/>
            </a:xfrm>
            <a:custGeom>
              <a:rect b="b" l="l" r="r" t="t"/>
              <a:pathLst>
                <a:path extrusionOk="0" h="373" w="397">
                  <a:moveTo>
                    <a:pt x="187" y="0"/>
                  </a:moveTo>
                  <a:cubicBezTo>
                    <a:pt x="94" y="0"/>
                    <a:pt x="1" y="93"/>
                    <a:pt x="1" y="186"/>
                  </a:cubicBezTo>
                  <a:cubicBezTo>
                    <a:pt x="1" y="279"/>
                    <a:pt x="94" y="372"/>
                    <a:pt x="187" y="372"/>
                  </a:cubicBezTo>
                  <a:cubicBezTo>
                    <a:pt x="396" y="372"/>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6478050"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6577525" y="1862650"/>
              <a:ext cx="9900" cy="9925"/>
            </a:xfrm>
            <a:custGeom>
              <a:rect b="b" l="l" r="r" t="t"/>
              <a:pathLst>
                <a:path extrusionOk="0" h="397" w="396">
                  <a:moveTo>
                    <a:pt x="186" y="1"/>
                  </a:moveTo>
                  <a:cubicBezTo>
                    <a:pt x="93" y="1"/>
                    <a:pt x="0" y="94"/>
                    <a:pt x="0" y="187"/>
                  </a:cubicBezTo>
                  <a:cubicBezTo>
                    <a:pt x="0" y="280"/>
                    <a:pt x="93" y="396"/>
                    <a:pt x="186" y="396"/>
                  </a:cubicBezTo>
                  <a:cubicBezTo>
                    <a:pt x="303" y="396"/>
                    <a:pt x="396" y="280"/>
                    <a:pt x="396" y="187"/>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6676975" y="1862650"/>
              <a:ext cx="9900" cy="9925"/>
            </a:xfrm>
            <a:custGeom>
              <a:rect b="b" l="l" r="r" t="t"/>
              <a:pathLst>
                <a:path extrusionOk="0" h="397" w="396">
                  <a:moveTo>
                    <a:pt x="186" y="1"/>
                  </a:moveTo>
                  <a:cubicBezTo>
                    <a:pt x="93" y="1"/>
                    <a:pt x="0" y="94"/>
                    <a:pt x="0" y="187"/>
                  </a:cubicBezTo>
                  <a:cubicBezTo>
                    <a:pt x="0" y="280"/>
                    <a:pt x="93" y="396"/>
                    <a:pt x="186" y="396"/>
                  </a:cubicBezTo>
                  <a:cubicBezTo>
                    <a:pt x="279" y="396"/>
                    <a:pt x="396" y="280"/>
                    <a:pt x="396" y="187"/>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6776425" y="1862650"/>
              <a:ext cx="9325" cy="9925"/>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687820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697765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7076525" y="1862650"/>
              <a:ext cx="9900" cy="9925"/>
            </a:xfrm>
            <a:custGeom>
              <a:rect b="b" l="l" r="r" t="t"/>
              <a:pathLst>
                <a:path extrusionOk="0" h="397" w="396">
                  <a:moveTo>
                    <a:pt x="210" y="1"/>
                  </a:moveTo>
                  <a:cubicBezTo>
                    <a:pt x="117" y="1"/>
                    <a:pt x="0" y="94"/>
                    <a:pt x="0" y="187"/>
                  </a:cubicBezTo>
                  <a:cubicBezTo>
                    <a:pt x="0" y="280"/>
                    <a:pt x="117"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7175975"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7275425" y="1862650"/>
              <a:ext cx="9925" cy="9925"/>
            </a:xfrm>
            <a:custGeom>
              <a:rect b="b" l="l" r="r" t="t"/>
              <a:pathLst>
                <a:path extrusionOk="0" h="397" w="397">
                  <a:moveTo>
                    <a:pt x="187" y="1"/>
                  </a:moveTo>
                  <a:cubicBezTo>
                    <a:pt x="94" y="1"/>
                    <a:pt x="1" y="94"/>
                    <a:pt x="1" y="187"/>
                  </a:cubicBezTo>
                  <a:cubicBezTo>
                    <a:pt x="1" y="280"/>
                    <a:pt x="94" y="396"/>
                    <a:pt x="187" y="396"/>
                  </a:cubicBezTo>
                  <a:cubicBezTo>
                    <a:pt x="396" y="396"/>
                    <a:pt x="396" y="280"/>
                    <a:pt x="396" y="187"/>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478050"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577525" y="1954550"/>
              <a:ext cx="9900" cy="9925"/>
            </a:xfrm>
            <a:custGeom>
              <a:rect b="b" l="l" r="r" t="t"/>
              <a:pathLst>
                <a:path extrusionOk="0" h="397" w="396">
                  <a:moveTo>
                    <a:pt x="186" y="1"/>
                  </a:moveTo>
                  <a:cubicBezTo>
                    <a:pt x="93" y="1"/>
                    <a:pt x="0" y="1"/>
                    <a:pt x="0" y="210"/>
                  </a:cubicBezTo>
                  <a:cubicBezTo>
                    <a:pt x="0" y="303"/>
                    <a:pt x="93" y="396"/>
                    <a:pt x="186" y="396"/>
                  </a:cubicBezTo>
                  <a:cubicBezTo>
                    <a:pt x="303" y="396"/>
                    <a:pt x="396" y="303"/>
                    <a:pt x="396" y="210"/>
                  </a:cubicBezTo>
                  <a:cubicBezTo>
                    <a:pt x="396" y="1"/>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76975" y="1954550"/>
              <a:ext cx="9900" cy="9925"/>
            </a:xfrm>
            <a:custGeom>
              <a:rect b="b" l="l" r="r" t="t"/>
              <a:pathLst>
                <a:path extrusionOk="0" h="397" w="396">
                  <a:moveTo>
                    <a:pt x="186" y="1"/>
                  </a:moveTo>
                  <a:cubicBezTo>
                    <a:pt x="93" y="1"/>
                    <a:pt x="0" y="1"/>
                    <a:pt x="0" y="210"/>
                  </a:cubicBezTo>
                  <a:cubicBezTo>
                    <a:pt x="0" y="303"/>
                    <a:pt x="93" y="396"/>
                    <a:pt x="186" y="396"/>
                  </a:cubicBezTo>
                  <a:cubicBezTo>
                    <a:pt x="279" y="396"/>
                    <a:pt x="396" y="303"/>
                    <a:pt x="396" y="210"/>
                  </a:cubicBezTo>
                  <a:cubicBezTo>
                    <a:pt x="396" y="1"/>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76425" y="1954550"/>
              <a:ext cx="9325" cy="9925"/>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87820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697765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076525" y="1954550"/>
              <a:ext cx="9900" cy="9925"/>
            </a:xfrm>
            <a:custGeom>
              <a:rect b="b" l="l" r="r" t="t"/>
              <a:pathLst>
                <a:path extrusionOk="0" h="397" w="396">
                  <a:moveTo>
                    <a:pt x="210" y="1"/>
                  </a:moveTo>
                  <a:cubicBezTo>
                    <a:pt x="117" y="1"/>
                    <a:pt x="0" y="1"/>
                    <a:pt x="0" y="210"/>
                  </a:cubicBezTo>
                  <a:cubicBezTo>
                    <a:pt x="0" y="303"/>
                    <a:pt x="117"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175975"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275425" y="1954550"/>
              <a:ext cx="9925" cy="9925"/>
            </a:xfrm>
            <a:custGeom>
              <a:rect b="b" l="l" r="r" t="t"/>
              <a:pathLst>
                <a:path extrusionOk="0" h="397" w="397">
                  <a:moveTo>
                    <a:pt x="187" y="1"/>
                  </a:moveTo>
                  <a:cubicBezTo>
                    <a:pt x="94" y="1"/>
                    <a:pt x="1" y="1"/>
                    <a:pt x="1" y="210"/>
                  </a:cubicBezTo>
                  <a:cubicBezTo>
                    <a:pt x="1" y="303"/>
                    <a:pt x="94" y="396"/>
                    <a:pt x="187" y="396"/>
                  </a:cubicBezTo>
                  <a:cubicBezTo>
                    <a:pt x="396" y="396"/>
                    <a:pt x="396" y="303"/>
                    <a:pt x="396" y="210"/>
                  </a:cubicBezTo>
                  <a:cubicBezTo>
                    <a:pt x="396" y="1"/>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6478050"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6577525" y="2044125"/>
              <a:ext cx="9900" cy="9900"/>
            </a:xfrm>
            <a:custGeom>
              <a:rect b="b" l="l" r="r" t="t"/>
              <a:pathLst>
                <a:path extrusionOk="0" h="396" w="396">
                  <a:moveTo>
                    <a:pt x="186" y="0"/>
                  </a:moveTo>
                  <a:cubicBezTo>
                    <a:pt x="93" y="0"/>
                    <a:pt x="0" y="116"/>
                    <a:pt x="0" y="210"/>
                  </a:cubicBezTo>
                  <a:cubicBezTo>
                    <a:pt x="0" y="303"/>
                    <a:pt x="93" y="396"/>
                    <a:pt x="186" y="396"/>
                  </a:cubicBezTo>
                  <a:cubicBezTo>
                    <a:pt x="303" y="396"/>
                    <a:pt x="396" y="303"/>
                    <a:pt x="396" y="210"/>
                  </a:cubicBezTo>
                  <a:cubicBezTo>
                    <a:pt x="396" y="116"/>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6676975" y="2044125"/>
              <a:ext cx="9900" cy="9900"/>
            </a:xfrm>
            <a:custGeom>
              <a:rect b="b" l="l" r="r" t="t"/>
              <a:pathLst>
                <a:path extrusionOk="0" h="396" w="396">
                  <a:moveTo>
                    <a:pt x="186" y="0"/>
                  </a:moveTo>
                  <a:cubicBezTo>
                    <a:pt x="93" y="0"/>
                    <a:pt x="0" y="116"/>
                    <a:pt x="0" y="210"/>
                  </a:cubicBezTo>
                  <a:cubicBezTo>
                    <a:pt x="0" y="303"/>
                    <a:pt x="93" y="396"/>
                    <a:pt x="186" y="396"/>
                  </a:cubicBezTo>
                  <a:cubicBezTo>
                    <a:pt x="279" y="396"/>
                    <a:pt x="396" y="303"/>
                    <a:pt x="396" y="210"/>
                  </a:cubicBezTo>
                  <a:cubicBezTo>
                    <a:pt x="396" y="116"/>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6776425" y="2044125"/>
              <a:ext cx="9325" cy="9900"/>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687820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697765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7076525" y="2044125"/>
              <a:ext cx="9900" cy="9900"/>
            </a:xfrm>
            <a:custGeom>
              <a:rect b="b" l="l" r="r" t="t"/>
              <a:pathLst>
                <a:path extrusionOk="0" h="396" w="396">
                  <a:moveTo>
                    <a:pt x="210" y="0"/>
                  </a:moveTo>
                  <a:cubicBezTo>
                    <a:pt x="117" y="0"/>
                    <a:pt x="0" y="116"/>
                    <a:pt x="0" y="210"/>
                  </a:cubicBezTo>
                  <a:cubicBezTo>
                    <a:pt x="0" y="303"/>
                    <a:pt x="117"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7175975"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7275425" y="2044125"/>
              <a:ext cx="9925" cy="9900"/>
            </a:xfrm>
            <a:custGeom>
              <a:rect b="b" l="l" r="r" t="t"/>
              <a:pathLst>
                <a:path extrusionOk="0" h="396" w="397">
                  <a:moveTo>
                    <a:pt x="187" y="0"/>
                  </a:moveTo>
                  <a:cubicBezTo>
                    <a:pt x="94" y="0"/>
                    <a:pt x="1" y="116"/>
                    <a:pt x="1" y="210"/>
                  </a:cubicBezTo>
                  <a:cubicBezTo>
                    <a:pt x="1" y="303"/>
                    <a:pt x="94" y="396"/>
                    <a:pt x="187" y="396"/>
                  </a:cubicBezTo>
                  <a:cubicBezTo>
                    <a:pt x="396" y="396"/>
                    <a:pt x="396" y="303"/>
                    <a:pt x="396" y="210"/>
                  </a:cubicBezTo>
                  <a:cubicBezTo>
                    <a:pt x="396" y="116"/>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
          <p:cNvSpPr txBox="1"/>
          <p:nvPr>
            <p:ph type="ctrTitle"/>
          </p:nvPr>
        </p:nvSpPr>
        <p:spPr>
          <a:xfrm>
            <a:off x="1139381" y="1255410"/>
            <a:ext cx="6631500" cy="2160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sz="7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71" name="Google Shape;171;p2"/>
          <p:cNvSpPr txBox="1"/>
          <p:nvPr>
            <p:ph idx="1" type="subTitle"/>
          </p:nvPr>
        </p:nvSpPr>
        <p:spPr>
          <a:xfrm>
            <a:off x="1139381" y="3393800"/>
            <a:ext cx="66315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1" name="Shape 561"/>
        <p:cNvGrpSpPr/>
        <p:nvPr/>
      </p:nvGrpSpPr>
      <p:grpSpPr>
        <a:xfrm>
          <a:off x="0" y="0"/>
          <a:ext cx="0" cy="0"/>
          <a:chOff x="0" y="0"/>
          <a:chExt cx="0" cy="0"/>
        </a:xfrm>
      </p:grpSpPr>
      <p:grpSp>
        <p:nvGrpSpPr>
          <p:cNvPr id="562" name="Google Shape;562;p11"/>
          <p:cNvGrpSpPr/>
          <p:nvPr/>
        </p:nvGrpSpPr>
        <p:grpSpPr>
          <a:xfrm>
            <a:off x="8210150" y="1982375"/>
            <a:ext cx="2345425" cy="2342700"/>
            <a:chOff x="2634250" y="238800"/>
            <a:chExt cx="2345425" cy="2342700"/>
          </a:xfrm>
        </p:grpSpPr>
        <p:sp>
          <p:nvSpPr>
            <p:cNvPr id="563" name="Google Shape;563;p11"/>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11"/>
          <p:cNvGrpSpPr/>
          <p:nvPr/>
        </p:nvGrpSpPr>
        <p:grpSpPr>
          <a:xfrm>
            <a:off x="8222180" y="142463"/>
            <a:ext cx="459336" cy="1405878"/>
            <a:chOff x="7804980" y="1174926"/>
            <a:chExt cx="459336" cy="1405878"/>
          </a:xfrm>
        </p:grpSpPr>
        <p:sp>
          <p:nvSpPr>
            <p:cNvPr id="567" name="Google Shape;567;p11"/>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1"/>
          <p:cNvSpPr/>
          <p:nvPr/>
        </p:nvSpPr>
        <p:spPr>
          <a:xfrm rot="5461629">
            <a:off x="6488923" y="-247265"/>
            <a:ext cx="792806" cy="92793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rot="-10739960">
            <a:off x="4949326" y="4259622"/>
            <a:ext cx="1451349" cy="157127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txBox="1"/>
          <p:nvPr>
            <p:ph hasCustomPrompt="1" type="title"/>
          </p:nvPr>
        </p:nvSpPr>
        <p:spPr>
          <a:xfrm>
            <a:off x="941825" y="1982375"/>
            <a:ext cx="5663700" cy="13941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63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4" name="Google Shape;594;p11"/>
          <p:cNvSpPr txBox="1"/>
          <p:nvPr>
            <p:ph idx="1" type="subTitle"/>
          </p:nvPr>
        </p:nvSpPr>
        <p:spPr>
          <a:xfrm>
            <a:off x="941825" y="3255550"/>
            <a:ext cx="56637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595" name="Shape 5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96" name="Shape 596"/>
        <p:cNvGrpSpPr/>
        <p:nvPr/>
      </p:nvGrpSpPr>
      <p:grpSpPr>
        <a:xfrm>
          <a:off x="0" y="0"/>
          <a:ext cx="0" cy="0"/>
          <a:chOff x="0" y="0"/>
          <a:chExt cx="0" cy="0"/>
        </a:xfrm>
      </p:grpSpPr>
      <p:grpSp>
        <p:nvGrpSpPr>
          <p:cNvPr id="597" name="Google Shape;597;p13"/>
          <p:cNvGrpSpPr/>
          <p:nvPr/>
        </p:nvGrpSpPr>
        <p:grpSpPr>
          <a:xfrm>
            <a:off x="-1107425" y="4119200"/>
            <a:ext cx="2345425" cy="2342700"/>
            <a:chOff x="2634250" y="238800"/>
            <a:chExt cx="2345425" cy="2342700"/>
          </a:xfrm>
        </p:grpSpPr>
        <p:sp>
          <p:nvSpPr>
            <p:cNvPr id="598" name="Google Shape;598;p13"/>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13"/>
          <p:cNvGrpSpPr/>
          <p:nvPr/>
        </p:nvGrpSpPr>
        <p:grpSpPr>
          <a:xfrm flipH="1" rot="-5400000">
            <a:off x="737508" y="4654752"/>
            <a:ext cx="801815" cy="801815"/>
            <a:chOff x="5511450" y="2543700"/>
            <a:chExt cx="964300" cy="964300"/>
          </a:xfrm>
        </p:grpSpPr>
        <p:sp>
          <p:nvSpPr>
            <p:cNvPr id="602" name="Google Shape;602;p13"/>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13"/>
          <p:cNvSpPr/>
          <p:nvPr/>
        </p:nvSpPr>
        <p:spPr>
          <a:xfrm rot="-5340066">
            <a:off x="-254176" y="2943450"/>
            <a:ext cx="917928" cy="104958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rot="59687">
            <a:off x="7708258" y="-178701"/>
            <a:ext cx="715461" cy="81814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rot="60093">
            <a:off x="8427943" y="649010"/>
            <a:ext cx="396932" cy="45386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7" name="Google Shape;607;p13"/>
          <p:cNvGrpSpPr/>
          <p:nvPr/>
        </p:nvGrpSpPr>
        <p:grpSpPr>
          <a:xfrm>
            <a:off x="7550170" y="4807138"/>
            <a:ext cx="1761206" cy="1405878"/>
            <a:chOff x="6478050" y="1409600"/>
            <a:chExt cx="807300" cy="644425"/>
          </a:xfrm>
        </p:grpSpPr>
        <p:sp>
          <p:nvSpPr>
            <p:cNvPr id="608" name="Google Shape;608;p13"/>
            <p:cNvSpPr/>
            <p:nvPr/>
          </p:nvSpPr>
          <p:spPr>
            <a:xfrm>
              <a:off x="6478050"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6577525" y="1409600"/>
              <a:ext cx="9900" cy="9325"/>
            </a:xfrm>
            <a:custGeom>
              <a:rect b="b" l="l" r="r" t="t"/>
              <a:pathLst>
                <a:path extrusionOk="0" h="373" w="396">
                  <a:moveTo>
                    <a:pt x="186" y="0"/>
                  </a:moveTo>
                  <a:cubicBezTo>
                    <a:pt x="93" y="0"/>
                    <a:pt x="0" y="93"/>
                    <a:pt x="0" y="187"/>
                  </a:cubicBezTo>
                  <a:cubicBezTo>
                    <a:pt x="0" y="280"/>
                    <a:pt x="93" y="373"/>
                    <a:pt x="186" y="373"/>
                  </a:cubicBezTo>
                  <a:cubicBezTo>
                    <a:pt x="303" y="373"/>
                    <a:pt x="396" y="280"/>
                    <a:pt x="396" y="187"/>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6676975" y="1409600"/>
              <a:ext cx="9900" cy="9325"/>
            </a:xfrm>
            <a:custGeom>
              <a:rect b="b" l="l" r="r" t="t"/>
              <a:pathLst>
                <a:path extrusionOk="0" h="373" w="396">
                  <a:moveTo>
                    <a:pt x="186" y="0"/>
                  </a:moveTo>
                  <a:cubicBezTo>
                    <a:pt x="93" y="0"/>
                    <a:pt x="0" y="93"/>
                    <a:pt x="0" y="187"/>
                  </a:cubicBezTo>
                  <a:cubicBezTo>
                    <a:pt x="0" y="280"/>
                    <a:pt x="93" y="373"/>
                    <a:pt x="186" y="373"/>
                  </a:cubicBezTo>
                  <a:cubicBezTo>
                    <a:pt x="279" y="373"/>
                    <a:pt x="396" y="280"/>
                    <a:pt x="396" y="187"/>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6776425" y="1409600"/>
              <a:ext cx="9325" cy="9325"/>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687820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697765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7076525" y="1409600"/>
              <a:ext cx="9900" cy="9325"/>
            </a:xfrm>
            <a:custGeom>
              <a:rect b="b" l="l" r="r" t="t"/>
              <a:pathLst>
                <a:path extrusionOk="0" h="373" w="396">
                  <a:moveTo>
                    <a:pt x="210" y="0"/>
                  </a:moveTo>
                  <a:cubicBezTo>
                    <a:pt x="117" y="0"/>
                    <a:pt x="0" y="93"/>
                    <a:pt x="0" y="187"/>
                  </a:cubicBezTo>
                  <a:cubicBezTo>
                    <a:pt x="0" y="280"/>
                    <a:pt x="117"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7175975"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7275425" y="1409600"/>
              <a:ext cx="9925" cy="9325"/>
            </a:xfrm>
            <a:custGeom>
              <a:rect b="b" l="l" r="r" t="t"/>
              <a:pathLst>
                <a:path extrusionOk="0" h="373" w="397">
                  <a:moveTo>
                    <a:pt x="187" y="0"/>
                  </a:moveTo>
                  <a:cubicBezTo>
                    <a:pt x="94" y="0"/>
                    <a:pt x="1" y="93"/>
                    <a:pt x="1" y="187"/>
                  </a:cubicBezTo>
                  <a:cubicBezTo>
                    <a:pt x="1" y="280"/>
                    <a:pt x="94" y="373"/>
                    <a:pt x="187" y="373"/>
                  </a:cubicBezTo>
                  <a:cubicBezTo>
                    <a:pt x="396" y="373"/>
                    <a:pt x="396" y="280"/>
                    <a:pt x="396" y="187"/>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6478050"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6577525" y="1499175"/>
              <a:ext cx="9900" cy="9900"/>
            </a:xfrm>
            <a:custGeom>
              <a:rect b="b" l="l" r="r" t="t"/>
              <a:pathLst>
                <a:path extrusionOk="0" h="396" w="396">
                  <a:moveTo>
                    <a:pt x="186" y="0"/>
                  </a:moveTo>
                  <a:cubicBezTo>
                    <a:pt x="93" y="0"/>
                    <a:pt x="0" y="93"/>
                    <a:pt x="0" y="186"/>
                  </a:cubicBezTo>
                  <a:cubicBezTo>
                    <a:pt x="0" y="279"/>
                    <a:pt x="93" y="395"/>
                    <a:pt x="186" y="395"/>
                  </a:cubicBezTo>
                  <a:cubicBezTo>
                    <a:pt x="303" y="395"/>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
            <p:cNvSpPr/>
            <p:nvPr/>
          </p:nvSpPr>
          <p:spPr>
            <a:xfrm>
              <a:off x="6676975" y="1499175"/>
              <a:ext cx="9900" cy="9900"/>
            </a:xfrm>
            <a:custGeom>
              <a:rect b="b" l="l" r="r" t="t"/>
              <a:pathLst>
                <a:path extrusionOk="0" h="396" w="396">
                  <a:moveTo>
                    <a:pt x="186" y="0"/>
                  </a:moveTo>
                  <a:cubicBezTo>
                    <a:pt x="93" y="0"/>
                    <a:pt x="0" y="93"/>
                    <a:pt x="0" y="186"/>
                  </a:cubicBezTo>
                  <a:cubicBezTo>
                    <a:pt x="0" y="279"/>
                    <a:pt x="93" y="395"/>
                    <a:pt x="186" y="395"/>
                  </a:cubicBezTo>
                  <a:cubicBezTo>
                    <a:pt x="279" y="395"/>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3"/>
            <p:cNvSpPr/>
            <p:nvPr/>
          </p:nvSpPr>
          <p:spPr>
            <a:xfrm>
              <a:off x="6776425" y="1499175"/>
              <a:ext cx="9325" cy="9900"/>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3"/>
            <p:cNvSpPr/>
            <p:nvPr/>
          </p:nvSpPr>
          <p:spPr>
            <a:xfrm>
              <a:off x="687820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3"/>
            <p:cNvSpPr/>
            <p:nvPr/>
          </p:nvSpPr>
          <p:spPr>
            <a:xfrm>
              <a:off x="697765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3"/>
            <p:cNvSpPr/>
            <p:nvPr/>
          </p:nvSpPr>
          <p:spPr>
            <a:xfrm>
              <a:off x="7076525" y="1499175"/>
              <a:ext cx="9900" cy="9900"/>
            </a:xfrm>
            <a:custGeom>
              <a:rect b="b" l="l" r="r" t="t"/>
              <a:pathLst>
                <a:path extrusionOk="0" h="396" w="396">
                  <a:moveTo>
                    <a:pt x="210" y="0"/>
                  </a:moveTo>
                  <a:cubicBezTo>
                    <a:pt x="117" y="0"/>
                    <a:pt x="0" y="93"/>
                    <a:pt x="0" y="186"/>
                  </a:cubicBezTo>
                  <a:cubicBezTo>
                    <a:pt x="0" y="279"/>
                    <a:pt x="117"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3"/>
            <p:cNvSpPr/>
            <p:nvPr/>
          </p:nvSpPr>
          <p:spPr>
            <a:xfrm>
              <a:off x="7175975"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3"/>
            <p:cNvSpPr/>
            <p:nvPr/>
          </p:nvSpPr>
          <p:spPr>
            <a:xfrm>
              <a:off x="7275425" y="1499175"/>
              <a:ext cx="9925" cy="9900"/>
            </a:xfrm>
            <a:custGeom>
              <a:rect b="b" l="l" r="r" t="t"/>
              <a:pathLst>
                <a:path extrusionOk="0" h="396" w="397">
                  <a:moveTo>
                    <a:pt x="187" y="0"/>
                  </a:moveTo>
                  <a:cubicBezTo>
                    <a:pt x="94" y="0"/>
                    <a:pt x="1" y="93"/>
                    <a:pt x="1" y="186"/>
                  </a:cubicBezTo>
                  <a:cubicBezTo>
                    <a:pt x="1" y="279"/>
                    <a:pt x="94" y="395"/>
                    <a:pt x="187" y="395"/>
                  </a:cubicBezTo>
                  <a:cubicBezTo>
                    <a:pt x="396" y="395"/>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3"/>
            <p:cNvSpPr/>
            <p:nvPr/>
          </p:nvSpPr>
          <p:spPr>
            <a:xfrm>
              <a:off x="6478050"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3"/>
            <p:cNvSpPr/>
            <p:nvPr/>
          </p:nvSpPr>
          <p:spPr>
            <a:xfrm>
              <a:off x="6577525" y="1591050"/>
              <a:ext cx="9900" cy="9925"/>
            </a:xfrm>
            <a:custGeom>
              <a:rect b="b" l="l" r="r" t="t"/>
              <a:pathLst>
                <a:path extrusionOk="0" h="397" w="396">
                  <a:moveTo>
                    <a:pt x="186" y="1"/>
                  </a:moveTo>
                  <a:cubicBezTo>
                    <a:pt x="93" y="1"/>
                    <a:pt x="0" y="94"/>
                    <a:pt x="0" y="210"/>
                  </a:cubicBezTo>
                  <a:cubicBezTo>
                    <a:pt x="0" y="303"/>
                    <a:pt x="93" y="396"/>
                    <a:pt x="186" y="396"/>
                  </a:cubicBezTo>
                  <a:cubicBezTo>
                    <a:pt x="303" y="396"/>
                    <a:pt x="396" y="303"/>
                    <a:pt x="396" y="210"/>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3"/>
            <p:cNvSpPr/>
            <p:nvPr/>
          </p:nvSpPr>
          <p:spPr>
            <a:xfrm>
              <a:off x="6676975" y="1591050"/>
              <a:ext cx="9900" cy="9925"/>
            </a:xfrm>
            <a:custGeom>
              <a:rect b="b" l="l" r="r" t="t"/>
              <a:pathLst>
                <a:path extrusionOk="0" h="397" w="396">
                  <a:moveTo>
                    <a:pt x="186" y="1"/>
                  </a:moveTo>
                  <a:cubicBezTo>
                    <a:pt x="93" y="1"/>
                    <a:pt x="0" y="94"/>
                    <a:pt x="0" y="210"/>
                  </a:cubicBezTo>
                  <a:cubicBezTo>
                    <a:pt x="0" y="303"/>
                    <a:pt x="93" y="396"/>
                    <a:pt x="186" y="396"/>
                  </a:cubicBezTo>
                  <a:cubicBezTo>
                    <a:pt x="279" y="396"/>
                    <a:pt x="396" y="303"/>
                    <a:pt x="396" y="210"/>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3"/>
            <p:cNvSpPr/>
            <p:nvPr/>
          </p:nvSpPr>
          <p:spPr>
            <a:xfrm>
              <a:off x="6776425" y="1591050"/>
              <a:ext cx="9325" cy="9925"/>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a:off x="687820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697765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p:nvPr/>
          </p:nvSpPr>
          <p:spPr>
            <a:xfrm>
              <a:off x="7076525" y="1591050"/>
              <a:ext cx="9900" cy="9925"/>
            </a:xfrm>
            <a:custGeom>
              <a:rect b="b" l="l" r="r" t="t"/>
              <a:pathLst>
                <a:path extrusionOk="0" h="397" w="396">
                  <a:moveTo>
                    <a:pt x="210" y="1"/>
                  </a:moveTo>
                  <a:cubicBezTo>
                    <a:pt x="117" y="1"/>
                    <a:pt x="0" y="94"/>
                    <a:pt x="0" y="210"/>
                  </a:cubicBezTo>
                  <a:cubicBezTo>
                    <a:pt x="0" y="303"/>
                    <a:pt x="117"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3"/>
            <p:cNvSpPr/>
            <p:nvPr/>
          </p:nvSpPr>
          <p:spPr>
            <a:xfrm>
              <a:off x="7175975"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7275425" y="1591050"/>
              <a:ext cx="9925" cy="9925"/>
            </a:xfrm>
            <a:custGeom>
              <a:rect b="b" l="l" r="r" t="t"/>
              <a:pathLst>
                <a:path extrusionOk="0" h="397" w="397">
                  <a:moveTo>
                    <a:pt x="187" y="1"/>
                  </a:moveTo>
                  <a:cubicBezTo>
                    <a:pt x="94" y="1"/>
                    <a:pt x="1" y="94"/>
                    <a:pt x="1" y="210"/>
                  </a:cubicBezTo>
                  <a:cubicBezTo>
                    <a:pt x="1" y="303"/>
                    <a:pt x="94" y="396"/>
                    <a:pt x="187" y="396"/>
                  </a:cubicBezTo>
                  <a:cubicBezTo>
                    <a:pt x="396" y="396"/>
                    <a:pt x="396" y="303"/>
                    <a:pt x="396" y="210"/>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6478050"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6577525" y="1680625"/>
              <a:ext cx="9900" cy="9900"/>
            </a:xfrm>
            <a:custGeom>
              <a:rect b="b" l="l" r="r" t="t"/>
              <a:pathLst>
                <a:path extrusionOk="0" h="396" w="396">
                  <a:moveTo>
                    <a:pt x="186" y="0"/>
                  </a:moveTo>
                  <a:cubicBezTo>
                    <a:pt x="93" y="0"/>
                    <a:pt x="0" y="117"/>
                    <a:pt x="0" y="210"/>
                  </a:cubicBezTo>
                  <a:cubicBezTo>
                    <a:pt x="0" y="303"/>
                    <a:pt x="93" y="396"/>
                    <a:pt x="186" y="396"/>
                  </a:cubicBezTo>
                  <a:cubicBezTo>
                    <a:pt x="303" y="396"/>
                    <a:pt x="396" y="303"/>
                    <a:pt x="396" y="210"/>
                  </a:cubicBezTo>
                  <a:cubicBezTo>
                    <a:pt x="396" y="117"/>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6676975" y="1680625"/>
              <a:ext cx="9900" cy="9900"/>
            </a:xfrm>
            <a:custGeom>
              <a:rect b="b" l="l" r="r" t="t"/>
              <a:pathLst>
                <a:path extrusionOk="0" h="396" w="396">
                  <a:moveTo>
                    <a:pt x="186" y="0"/>
                  </a:moveTo>
                  <a:cubicBezTo>
                    <a:pt x="93" y="0"/>
                    <a:pt x="0" y="117"/>
                    <a:pt x="0" y="210"/>
                  </a:cubicBezTo>
                  <a:cubicBezTo>
                    <a:pt x="0" y="303"/>
                    <a:pt x="93" y="396"/>
                    <a:pt x="186" y="396"/>
                  </a:cubicBezTo>
                  <a:cubicBezTo>
                    <a:pt x="279" y="396"/>
                    <a:pt x="396" y="303"/>
                    <a:pt x="396" y="210"/>
                  </a:cubicBezTo>
                  <a:cubicBezTo>
                    <a:pt x="396" y="117"/>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6776425" y="1680625"/>
              <a:ext cx="9325" cy="9900"/>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687820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697765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7076525" y="1680625"/>
              <a:ext cx="9900" cy="9900"/>
            </a:xfrm>
            <a:custGeom>
              <a:rect b="b" l="l" r="r" t="t"/>
              <a:pathLst>
                <a:path extrusionOk="0" h="396" w="396">
                  <a:moveTo>
                    <a:pt x="210" y="0"/>
                  </a:moveTo>
                  <a:cubicBezTo>
                    <a:pt x="117" y="0"/>
                    <a:pt x="0" y="117"/>
                    <a:pt x="0" y="210"/>
                  </a:cubicBezTo>
                  <a:cubicBezTo>
                    <a:pt x="0" y="303"/>
                    <a:pt x="117"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7175975"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7275425" y="1680625"/>
              <a:ext cx="9925" cy="9900"/>
            </a:xfrm>
            <a:custGeom>
              <a:rect b="b" l="l" r="r" t="t"/>
              <a:pathLst>
                <a:path extrusionOk="0" h="396" w="397">
                  <a:moveTo>
                    <a:pt x="187" y="0"/>
                  </a:moveTo>
                  <a:cubicBezTo>
                    <a:pt x="94" y="0"/>
                    <a:pt x="1" y="117"/>
                    <a:pt x="1" y="210"/>
                  </a:cubicBezTo>
                  <a:cubicBezTo>
                    <a:pt x="1" y="303"/>
                    <a:pt x="94" y="396"/>
                    <a:pt x="187" y="396"/>
                  </a:cubicBezTo>
                  <a:cubicBezTo>
                    <a:pt x="396" y="396"/>
                    <a:pt x="396" y="303"/>
                    <a:pt x="396" y="210"/>
                  </a:cubicBezTo>
                  <a:cubicBezTo>
                    <a:pt x="396" y="117"/>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6478050"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6577525" y="1773100"/>
              <a:ext cx="9900" cy="9325"/>
            </a:xfrm>
            <a:custGeom>
              <a:rect b="b" l="l" r="r" t="t"/>
              <a:pathLst>
                <a:path extrusionOk="0" h="373" w="396">
                  <a:moveTo>
                    <a:pt x="186" y="0"/>
                  </a:moveTo>
                  <a:cubicBezTo>
                    <a:pt x="93" y="0"/>
                    <a:pt x="0" y="93"/>
                    <a:pt x="0" y="186"/>
                  </a:cubicBezTo>
                  <a:cubicBezTo>
                    <a:pt x="0" y="279"/>
                    <a:pt x="93" y="372"/>
                    <a:pt x="186" y="372"/>
                  </a:cubicBezTo>
                  <a:cubicBezTo>
                    <a:pt x="303" y="372"/>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6676975" y="1773100"/>
              <a:ext cx="9900" cy="9325"/>
            </a:xfrm>
            <a:custGeom>
              <a:rect b="b" l="l" r="r" t="t"/>
              <a:pathLst>
                <a:path extrusionOk="0" h="373" w="396">
                  <a:moveTo>
                    <a:pt x="186" y="0"/>
                  </a:moveTo>
                  <a:cubicBezTo>
                    <a:pt x="93" y="0"/>
                    <a:pt x="0" y="93"/>
                    <a:pt x="0" y="186"/>
                  </a:cubicBezTo>
                  <a:cubicBezTo>
                    <a:pt x="0" y="279"/>
                    <a:pt x="93" y="372"/>
                    <a:pt x="186" y="372"/>
                  </a:cubicBezTo>
                  <a:cubicBezTo>
                    <a:pt x="279" y="372"/>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6776425" y="1773100"/>
              <a:ext cx="9325" cy="9325"/>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687820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697765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7076525" y="1773100"/>
              <a:ext cx="9900" cy="9325"/>
            </a:xfrm>
            <a:custGeom>
              <a:rect b="b" l="l" r="r" t="t"/>
              <a:pathLst>
                <a:path extrusionOk="0" h="373" w="396">
                  <a:moveTo>
                    <a:pt x="210" y="0"/>
                  </a:moveTo>
                  <a:cubicBezTo>
                    <a:pt x="117" y="0"/>
                    <a:pt x="0" y="93"/>
                    <a:pt x="0" y="186"/>
                  </a:cubicBezTo>
                  <a:cubicBezTo>
                    <a:pt x="0" y="279"/>
                    <a:pt x="117"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7175975"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7275425" y="1773100"/>
              <a:ext cx="9925" cy="9325"/>
            </a:xfrm>
            <a:custGeom>
              <a:rect b="b" l="l" r="r" t="t"/>
              <a:pathLst>
                <a:path extrusionOk="0" h="373" w="397">
                  <a:moveTo>
                    <a:pt x="187" y="0"/>
                  </a:moveTo>
                  <a:cubicBezTo>
                    <a:pt x="94" y="0"/>
                    <a:pt x="1" y="93"/>
                    <a:pt x="1" y="186"/>
                  </a:cubicBezTo>
                  <a:cubicBezTo>
                    <a:pt x="1" y="279"/>
                    <a:pt x="94" y="372"/>
                    <a:pt x="187" y="372"/>
                  </a:cubicBezTo>
                  <a:cubicBezTo>
                    <a:pt x="396" y="372"/>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6478050"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6577525" y="1862650"/>
              <a:ext cx="9900" cy="9925"/>
            </a:xfrm>
            <a:custGeom>
              <a:rect b="b" l="l" r="r" t="t"/>
              <a:pathLst>
                <a:path extrusionOk="0" h="397" w="396">
                  <a:moveTo>
                    <a:pt x="186" y="1"/>
                  </a:moveTo>
                  <a:cubicBezTo>
                    <a:pt x="93" y="1"/>
                    <a:pt x="0" y="94"/>
                    <a:pt x="0" y="187"/>
                  </a:cubicBezTo>
                  <a:cubicBezTo>
                    <a:pt x="0" y="280"/>
                    <a:pt x="93" y="396"/>
                    <a:pt x="186" y="396"/>
                  </a:cubicBezTo>
                  <a:cubicBezTo>
                    <a:pt x="303" y="396"/>
                    <a:pt x="396" y="280"/>
                    <a:pt x="396" y="187"/>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6676975" y="1862650"/>
              <a:ext cx="9900" cy="9925"/>
            </a:xfrm>
            <a:custGeom>
              <a:rect b="b" l="l" r="r" t="t"/>
              <a:pathLst>
                <a:path extrusionOk="0" h="397" w="396">
                  <a:moveTo>
                    <a:pt x="186" y="1"/>
                  </a:moveTo>
                  <a:cubicBezTo>
                    <a:pt x="93" y="1"/>
                    <a:pt x="0" y="94"/>
                    <a:pt x="0" y="187"/>
                  </a:cubicBezTo>
                  <a:cubicBezTo>
                    <a:pt x="0" y="280"/>
                    <a:pt x="93" y="396"/>
                    <a:pt x="186" y="396"/>
                  </a:cubicBezTo>
                  <a:cubicBezTo>
                    <a:pt x="279" y="396"/>
                    <a:pt x="396" y="280"/>
                    <a:pt x="396" y="187"/>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6776425" y="1862650"/>
              <a:ext cx="9325" cy="9925"/>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687820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697765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7076525" y="1862650"/>
              <a:ext cx="9900" cy="9925"/>
            </a:xfrm>
            <a:custGeom>
              <a:rect b="b" l="l" r="r" t="t"/>
              <a:pathLst>
                <a:path extrusionOk="0" h="397" w="396">
                  <a:moveTo>
                    <a:pt x="210" y="1"/>
                  </a:moveTo>
                  <a:cubicBezTo>
                    <a:pt x="117" y="1"/>
                    <a:pt x="0" y="94"/>
                    <a:pt x="0" y="187"/>
                  </a:cubicBezTo>
                  <a:cubicBezTo>
                    <a:pt x="0" y="280"/>
                    <a:pt x="117"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7175975"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7275425" y="1862650"/>
              <a:ext cx="9925" cy="9925"/>
            </a:xfrm>
            <a:custGeom>
              <a:rect b="b" l="l" r="r" t="t"/>
              <a:pathLst>
                <a:path extrusionOk="0" h="397" w="397">
                  <a:moveTo>
                    <a:pt x="187" y="1"/>
                  </a:moveTo>
                  <a:cubicBezTo>
                    <a:pt x="94" y="1"/>
                    <a:pt x="1" y="94"/>
                    <a:pt x="1" y="187"/>
                  </a:cubicBezTo>
                  <a:cubicBezTo>
                    <a:pt x="1" y="280"/>
                    <a:pt x="94" y="396"/>
                    <a:pt x="187" y="396"/>
                  </a:cubicBezTo>
                  <a:cubicBezTo>
                    <a:pt x="396" y="396"/>
                    <a:pt x="396" y="280"/>
                    <a:pt x="396" y="187"/>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6478050"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6577525" y="1954550"/>
              <a:ext cx="9900" cy="9925"/>
            </a:xfrm>
            <a:custGeom>
              <a:rect b="b" l="l" r="r" t="t"/>
              <a:pathLst>
                <a:path extrusionOk="0" h="397" w="396">
                  <a:moveTo>
                    <a:pt x="186" y="1"/>
                  </a:moveTo>
                  <a:cubicBezTo>
                    <a:pt x="93" y="1"/>
                    <a:pt x="0" y="1"/>
                    <a:pt x="0" y="210"/>
                  </a:cubicBezTo>
                  <a:cubicBezTo>
                    <a:pt x="0" y="303"/>
                    <a:pt x="93" y="396"/>
                    <a:pt x="186" y="396"/>
                  </a:cubicBezTo>
                  <a:cubicBezTo>
                    <a:pt x="303" y="396"/>
                    <a:pt x="396" y="303"/>
                    <a:pt x="396" y="210"/>
                  </a:cubicBezTo>
                  <a:cubicBezTo>
                    <a:pt x="396" y="1"/>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a:off x="6676975" y="1954550"/>
              <a:ext cx="9900" cy="9925"/>
            </a:xfrm>
            <a:custGeom>
              <a:rect b="b" l="l" r="r" t="t"/>
              <a:pathLst>
                <a:path extrusionOk="0" h="397" w="396">
                  <a:moveTo>
                    <a:pt x="186" y="1"/>
                  </a:moveTo>
                  <a:cubicBezTo>
                    <a:pt x="93" y="1"/>
                    <a:pt x="0" y="1"/>
                    <a:pt x="0" y="210"/>
                  </a:cubicBezTo>
                  <a:cubicBezTo>
                    <a:pt x="0" y="303"/>
                    <a:pt x="93" y="396"/>
                    <a:pt x="186" y="396"/>
                  </a:cubicBezTo>
                  <a:cubicBezTo>
                    <a:pt x="279" y="396"/>
                    <a:pt x="396" y="303"/>
                    <a:pt x="396" y="210"/>
                  </a:cubicBezTo>
                  <a:cubicBezTo>
                    <a:pt x="396" y="1"/>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3"/>
            <p:cNvSpPr/>
            <p:nvPr/>
          </p:nvSpPr>
          <p:spPr>
            <a:xfrm>
              <a:off x="6776425" y="1954550"/>
              <a:ext cx="9325" cy="9925"/>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a:off x="687820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697765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a:off x="7076525" y="1954550"/>
              <a:ext cx="9900" cy="9925"/>
            </a:xfrm>
            <a:custGeom>
              <a:rect b="b" l="l" r="r" t="t"/>
              <a:pathLst>
                <a:path extrusionOk="0" h="397" w="396">
                  <a:moveTo>
                    <a:pt x="210" y="1"/>
                  </a:moveTo>
                  <a:cubicBezTo>
                    <a:pt x="117" y="1"/>
                    <a:pt x="0" y="1"/>
                    <a:pt x="0" y="210"/>
                  </a:cubicBezTo>
                  <a:cubicBezTo>
                    <a:pt x="0" y="303"/>
                    <a:pt x="117"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3"/>
            <p:cNvSpPr/>
            <p:nvPr/>
          </p:nvSpPr>
          <p:spPr>
            <a:xfrm>
              <a:off x="7175975"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3"/>
            <p:cNvSpPr/>
            <p:nvPr/>
          </p:nvSpPr>
          <p:spPr>
            <a:xfrm>
              <a:off x="7275425" y="1954550"/>
              <a:ext cx="9925" cy="9925"/>
            </a:xfrm>
            <a:custGeom>
              <a:rect b="b" l="l" r="r" t="t"/>
              <a:pathLst>
                <a:path extrusionOk="0" h="397" w="397">
                  <a:moveTo>
                    <a:pt x="187" y="1"/>
                  </a:moveTo>
                  <a:cubicBezTo>
                    <a:pt x="94" y="1"/>
                    <a:pt x="1" y="1"/>
                    <a:pt x="1" y="210"/>
                  </a:cubicBezTo>
                  <a:cubicBezTo>
                    <a:pt x="1" y="303"/>
                    <a:pt x="94" y="396"/>
                    <a:pt x="187" y="396"/>
                  </a:cubicBezTo>
                  <a:cubicBezTo>
                    <a:pt x="396" y="396"/>
                    <a:pt x="396" y="303"/>
                    <a:pt x="396" y="210"/>
                  </a:cubicBezTo>
                  <a:cubicBezTo>
                    <a:pt x="396" y="1"/>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a:off x="6478050"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6577525" y="2044125"/>
              <a:ext cx="9900" cy="9900"/>
            </a:xfrm>
            <a:custGeom>
              <a:rect b="b" l="l" r="r" t="t"/>
              <a:pathLst>
                <a:path extrusionOk="0" h="396" w="396">
                  <a:moveTo>
                    <a:pt x="186" y="0"/>
                  </a:moveTo>
                  <a:cubicBezTo>
                    <a:pt x="93" y="0"/>
                    <a:pt x="0" y="116"/>
                    <a:pt x="0" y="210"/>
                  </a:cubicBezTo>
                  <a:cubicBezTo>
                    <a:pt x="0" y="303"/>
                    <a:pt x="93" y="396"/>
                    <a:pt x="186" y="396"/>
                  </a:cubicBezTo>
                  <a:cubicBezTo>
                    <a:pt x="303" y="396"/>
                    <a:pt x="396" y="303"/>
                    <a:pt x="396" y="210"/>
                  </a:cubicBezTo>
                  <a:cubicBezTo>
                    <a:pt x="396" y="116"/>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6676975" y="2044125"/>
              <a:ext cx="9900" cy="9900"/>
            </a:xfrm>
            <a:custGeom>
              <a:rect b="b" l="l" r="r" t="t"/>
              <a:pathLst>
                <a:path extrusionOk="0" h="396" w="396">
                  <a:moveTo>
                    <a:pt x="186" y="0"/>
                  </a:moveTo>
                  <a:cubicBezTo>
                    <a:pt x="93" y="0"/>
                    <a:pt x="0" y="116"/>
                    <a:pt x="0" y="210"/>
                  </a:cubicBezTo>
                  <a:cubicBezTo>
                    <a:pt x="0" y="303"/>
                    <a:pt x="93" y="396"/>
                    <a:pt x="186" y="396"/>
                  </a:cubicBezTo>
                  <a:cubicBezTo>
                    <a:pt x="279" y="396"/>
                    <a:pt x="396" y="303"/>
                    <a:pt x="396" y="210"/>
                  </a:cubicBezTo>
                  <a:cubicBezTo>
                    <a:pt x="396" y="116"/>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6776425" y="2044125"/>
              <a:ext cx="9325" cy="9900"/>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687820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697765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7076525" y="2044125"/>
              <a:ext cx="9900" cy="9900"/>
            </a:xfrm>
            <a:custGeom>
              <a:rect b="b" l="l" r="r" t="t"/>
              <a:pathLst>
                <a:path extrusionOk="0" h="396" w="396">
                  <a:moveTo>
                    <a:pt x="210" y="0"/>
                  </a:moveTo>
                  <a:cubicBezTo>
                    <a:pt x="117" y="0"/>
                    <a:pt x="0" y="116"/>
                    <a:pt x="0" y="210"/>
                  </a:cubicBezTo>
                  <a:cubicBezTo>
                    <a:pt x="0" y="303"/>
                    <a:pt x="117"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7175975"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7275425" y="2044125"/>
              <a:ext cx="9925" cy="9900"/>
            </a:xfrm>
            <a:custGeom>
              <a:rect b="b" l="l" r="r" t="t"/>
              <a:pathLst>
                <a:path extrusionOk="0" h="396" w="397">
                  <a:moveTo>
                    <a:pt x="187" y="0"/>
                  </a:moveTo>
                  <a:cubicBezTo>
                    <a:pt x="94" y="0"/>
                    <a:pt x="1" y="116"/>
                    <a:pt x="1" y="210"/>
                  </a:cubicBezTo>
                  <a:cubicBezTo>
                    <a:pt x="1" y="303"/>
                    <a:pt x="94" y="396"/>
                    <a:pt x="187" y="396"/>
                  </a:cubicBezTo>
                  <a:cubicBezTo>
                    <a:pt x="396" y="396"/>
                    <a:pt x="396" y="303"/>
                    <a:pt x="396" y="210"/>
                  </a:cubicBezTo>
                  <a:cubicBezTo>
                    <a:pt x="396" y="116"/>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13"/>
          <p:cNvSpPr/>
          <p:nvPr/>
        </p:nvSpPr>
        <p:spPr>
          <a:xfrm>
            <a:off x="-190448" y="2428403"/>
            <a:ext cx="424679" cy="485653"/>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13"/>
          <p:cNvGrpSpPr/>
          <p:nvPr/>
        </p:nvGrpSpPr>
        <p:grpSpPr>
          <a:xfrm rot="-5400000">
            <a:off x="8396735" y="1362630"/>
            <a:ext cx="459335" cy="158841"/>
            <a:chOff x="3509600" y="3711550"/>
            <a:chExt cx="763650" cy="264075"/>
          </a:xfrm>
        </p:grpSpPr>
        <p:sp>
          <p:nvSpPr>
            <p:cNvPr id="682" name="Google Shape;682;p13"/>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13"/>
          <p:cNvGrpSpPr/>
          <p:nvPr/>
        </p:nvGrpSpPr>
        <p:grpSpPr>
          <a:xfrm rot="5400000">
            <a:off x="8497470" y="-1044037"/>
            <a:ext cx="1761206" cy="1405878"/>
            <a:chOff x="6478050" y="1409600"/>
            <a:chExt cx="807300" cy="644425"/>
          </a:xfrm>
        </p:grpSpPr>
        <p:sp>
          <p:nvSpPr>
            <p:cNvPr id="687" name="Google Shape;687;p13"/>
            <p:cNvSpPr/>
            <p:nvPr/>
          </p:nvSpPr>
          <p:spPr>
            <a:xfrm>
              <a:off x="6478050"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6577525" y="1409600"/>
              <a:ext cx="9900" cy="9325"/>
            </a:xfrm>
            <a:custGeom>
              <a:rect b="b" l="l" r="r" t="t"/>
              <a:pathLst>
                <a:path extrusionOk="0" h="373" w="396">
                  <a:moveTo>
                    <a:pt x="186" y="0"/>
                  </a:moveTo>
                  <a:cubicBezTo>
                    <a:pt x="93" y="0"/>
                    <a:pt x="0" y="93"/>
                    <a:pt x="0" y="187"/>
                  </a:cubicBezTo>
                  <a:cubicBezTo>
                    <a:pt x="0" y="280"/>
                    <a:pt x="93" y="373"/>
                    <a:pt x="186" y="373"/>
                  </a:cubicBezTo>
                  <a:cubicBezTo>
                    <a:pt x="303" y="373"/>
                    <a:pt x="396" y="280"/>
                    <a:pt x="396" y="187"/>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6676975" y="1409600"/>
              <a:ext cx="9900" cy="9325"/>
            </a:xfrm>
            <a:custGeom>
              <a:rect b="b" l="l" r="r" t="t"/>
              <a:pathLst>
                <a:path extrusionOk="0" h="373" w="396">
                  <a:moveTo>
                    <a:pt x="186" y="0"/>
                  </a:moveTo>
                  <a:cubicBezTo>
                    <a:pt x="93" y="0"/>
                    <a:pt x="0" y="93"/>
                    <a:pt x="0" y="187"/>
                  </a:cubicBezTo>
                  <a:cubicBezTo>
                    <a:pt x="0" y="280"/>
                    <a:pt x="93" y="373"/>
                    <a:pt x="186" y="373"/>
                  </a:cubicBezTo>
                  <a:cubicBezTo>
                    <a:pt x="279" y="373"/>
                    <a:pt x="396" y="280"/>
                    <a:pt x="396" y="187"/>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6776425" y="1409600"/>
              <a:ext cx="9325" cy="9325"/>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687820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697765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7076525" y="1409600"/>
              <a:ext cx="9900" cy="9325"/>
            </a:xfrm>
            <a:custGeom>
              <a:rect b="b" l="l" r="r" t="t"/>
              <a:pathLst>
                <a:path extrusionOk="0" h="373" w="396">
                  <a:moveTo>
                    <a:pt x="210" y="0"/>
                  </a:moveTo>
                  <a:cubicBezTo>
                    <a:pt x="117" y="0"/>
                    <a:pt x="0" y="93"/>
                    <a:pt x="0" y="187"/>
                  </a:cubicBezTo>
                  <a:cubicBezTo>
                    <a:pt x="0" y="280"/>
                    <a:pt x="117"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7175975"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7275425" y="1409600"/>
              <a:ext cx="9925" cy="9325"/>
            </a:xfrm>
            <a:custGeom>
              <a:rect b="b" l="l" r="r" t="t"/>
              <a:pathLst>
                <a:path extrusionOk="0" h="373" w="397">
                  <a:moveTo>
                    <a:pt x="187" y="0"/>
                  </a:moveTo>
                  <a:cubicBezTo>
                    <a:pt x="94" y="0"/>
                    <a:pt x="1" y="93"/>
                    <a:pt x="1" y="187"/>
                  </a:cubicBezTo>
                  <a:cubicBezTo>
                    <a:pt x="1" y="280"/>
                    <a:pt x="94" y="373"/>
                    <a:pt x="187" y="373"/>
                  </a:cubicBezTo>
                  <a:cubicBezTo>
                    <a:pt x="396" y="373"/>
                    <a:pt x="396" y="280"/>
                    <a:pt x="396" y="187"/>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478050"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6577525" y="1499175"/>
              <a:ext cx="9900" cy="9900"/>
            </a:xfrm>
            <a:custGeom>
              <a:rect b="b" l="l" r="r" t="t"/>
              <a:pathLst>
                <a:path extrusionOk="0" h="396" w="396">
                  <a:moveTo>
                    <a:pt x="186" y="0"/>
                  </a:moveTo>
                  <a:cubicBezTo>
                    <a:pt x="93" y="0"/>
                    <a:pt x="0" y="93"/>
                    <a:pt x="0" y="186"/>
                  </a:cubicBezTo>
                  <a:cubicBezTo>
                    <a:pt x="0" y="279"/>
                    <a:pt x="93" y="395"/>
                    <a:pt x="186" y="395"/>
                  </a:cubicBezTo>
                  <a:cubicBezTo>
                    <a:pt x="303" y="395"/>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6676975" y="1499175"/>
              <a:ext cx="9900" cy="9900"/>
            </a:xfrm>
            <a:custGeom>
              <a:rect b="b" l="l" r="r" t="t"/>
              <a:pathLst>
                <a:path extrusionOk="0" h="396" w="396">
                  <a:moveTo>
                    <a:pt x="186" y="0"/>
                  </a:moveTo>
                  <a:cubicBezTo>
                    <a:pt x="93" y="0"/>
                    <a:pt x="0" y="93"/>
                    <a:pt x="0" y="186"/>
                  </a:cubicBezTo>
                  <a:cubicBezTo>
                    <a:pt x="0" y="279"/>
                    <a:pt x="93" y="395"/>
                    <a:pt x="186" y="395"/>
                  </a:cubicBezTo>
                  <a:cubicBezTo>
                    <a:pt x="279" y="395"/>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6776425" y="1499175"/>
              <a:ext cx="9325" cy="9900"/>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687820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697765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7076525" y="1499175"/>
              <a:ext cx="9900" cy="9900"/>
            </a:xfrm>
            <a:custGeom>
              <a:rect b="b" l="l" r="r" t="t"/>
              <a:pathLst>
                <a:path extrusionOk="0" h="396" w="396">
                  <a:moveTo>
                    <a:pt x="210" y="0"/>
                  </a:moveTo>
                  <a:cubicBezTo>
                    <a:pt x="117" y="0"/>
                    <a:pt x="0" y="93"/>
                    <a:pt x="0" y="186"/>
                  </a:cubicBezTo>
                  <a:cubicBezTo>
                    <a:pt x="0" y="279"/>
                    <a:pt x="117"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7175975"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a:off x="7275425" y="1499175"/>
              <a:ext cx="9925" cy="9900"/>
            </a:xfrm>
            <a:custGeom>
              <a:rect b="b" l="l" r="r" t="t"/>
              <a:pathLst>
                <a:path extrusionOk="0" h="396" w="397">
                  <a:moveTo>
                    <a:pt x="187" y="0"/>
                  </a:moveTo>
                  <a:cubicBezTo>
                    <a:pt x="94" y="0"/>
                    <a:pt x="1" y="93"/>
                    <a:pt x="1" y="186"/>
                  </a:cubicBezTo>
                  <a:cubicBezTo>
                    <a:pt x="1" y="279"/>
                    <a:pt x="94" y="395"/>
                    <a:pt x="187" y="395"/>
                  </a:cubicBezTo>
                  <a:cubicBezTo>
                    <a:pt x="396" y="395"/>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a:off x="6478050"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6577525" y="1591050"/>
              <a:ext cx="9900" cy="9925"/>
            </a:xfrm>
            <a:custGeom>
              <a:rect b="b" l="l" r="r" t="t"/>
              <a:pathLst>
                <a:path extrusionOk="0" h="397" w="396">
                  <a:moveTo>
                    <a:pt x="186" y="1"/>
                  </a:moveTo>
                  <a:cubicBezTo>
                    <a:pt x="93" y="1"/>
                    <a:pt x="0" y="94"/>
                    <a:pt x="0" y="210"/>
                  </a:cubicBezTo>
                  <a:cubicBezTo>
                    <a:pt x="0" y="303"/>
                    <a:pt x="93" y="396"/>
                    <a:pt x="186" y="396"/>
                  </a:cubicBezTo>
                  <a:cubicBezTo>
                    <a:pt x="303" y="396"/>
                    <a:pt x="396" y="303"/>
                    <a:pt x="396" y="210"/>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6676975" y="1591050"/>
              <a:ext cx="9900" cy="9925"/>
            </a:xfrm>
            <a:custGeom>
              <a:rect b="b" l="l" r="r" t="t"/>
              <a:pathLst>
                <a:path extrusionOk="0" h="397" w="396">
                  <a:moveTo>
                    <a:pt x="186" y="1"/>
                  </a:moveTo>
                  <a:cubicBezTo>
                    <a:pt x="93" y="1"/>
                    <a:pt x="0" y="94"/>
                    <a:pt x="0" y="210"/>
                  </a:cubicBezTo>
                  <a:cubicBezTo>
                    <a:pt x="0" y="303"/>
                    <a:pt x="93" y="396"/>
                    <a:pt x="186" y="396"/>
                  </a:cubicBezTo>
                  <a:cubicBezTo>
                    <a:pt x="279" y="396"/>
                    <a:pt x="396" y="303"/>
                    <a:pt x="396" y="210"/>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6776425" y="1591050"/>
              <a:ext cx="9325" cy="9925"/>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687820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697765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7076525" y="1591050"/>
              <a:ext cx="9900" cy="9925"/>
            </a:xfrm>
            <a:custGeom>
              <a:rect b="b" l="l" r="r" t="t"/>
              <a:pathLst>
                <a:path extrusionOk="0" h="397" w="396">
                  <a:moveTo>
                    <a:pt x="210" y="1"/>
                  </a:moveTo>
                  <a:cubicBezTo>
                    <a:pt x="117" y="1"/>
                    <a:pt x="0" y="94"/>
                    <a:pt x="0" y="210"/>
                  </a:cubicBezTo>
                  <a:cubicBezTo>
                    <a:pt x="0" y="303"/>
                    <a:pt x="117"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7175975"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7275425" y="1591050"/>
              <a:ext cx="9925" cy="9925"/>
            </a:xfrm>
            <a:custGeom>
              <a:rect b="b" l="l" r="r" t="t"/>
              <a:pathLst>
                <a:path extrusionOk="0" h="397" w="397">
                  <a:moveTo>
                    <a:pt x="187" y="1"/>
                  </a:moveTo>
                  <a:cubicBezTo>
                    <a:pt x="94" y="1"/>
                    <a:pt x="1" y="94"/>
                    <a:pt x="1" y="210"/>
                  </a:cubicBezTo>
                  <a:cubicBezTo>
                    <a:pt x="1" y="303"/>
                    <a:pt x="94" y="396"/>
                    <a:pt x="187" y="396"/>
                  </a:cubicBezTo>
                  <a:cubicBezTo>
                    <a:pt x="396" y="396"/>
                    <a:pt x="396" y="303"/>
                    <a:pt x="396" y="210"/>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6478050"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6577525" y="1680625"/>
              <a:ext cx="9900" cy="9900"/>
            </a:xfrm>
            <a:custGeom>
              <a:rect b="b" l="l" r="r" t="t"/>
              <a:pathLst>
                <a:path extrusionOk="0" h="396" w="396">
                  <a:moveTo>
                    <a:pt x="186" y="0"/>
                  </a:moveTo>
                  <a:cubicBezTo>
                    <a:pt x="93" y="0"/>
                    <a:pt x="0" y="117"/>
                    <a:pt x="0" y="210"/>
                  </a:cubicBezTo>
                  <a:cubicBezTo>
                    <a:pt x="0" y="303"/>
                    <a:pt x="93" y="396"/>
                    <a:pt x="186" y="396"/>
                  </a:cubicBezTo>
                  <a:cubicBezTo>
                    <a:pt x="303" y="396"/>
                    <a:pt x="396" y="303"/>
                    <a:pt x="396" y="210"/>
                  </a:cubicBezTo>
                  <a:cubicBezTo>
                    <a:pt x="396" y="117"/>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6676975" y="1680625"/>
              <a:ext cx="9900" cy="9900"/>
            </a:xfrm>
            <a:custGeom>
              <a:rect b="b" l="l" r="r" t="t"/>
              <a:pathLst>
                <a:path extrusionOk="0" h="396" w="396">
                  <a:moveTo>
                    <a:pt x="186" y="0"/>
                  </a:moveTo>
                  <a:cubicBezTo>
                    <a:pt x="93" y="0"/>
                    <a:pt x="0" y="117"/>
                    <a:pt x="0" y="210"/>
                  </a:cubicBezTo>
                  <a:cubicBezTo>
                    <a:pt x="0" y="303"/>
                    <a:pt x="93" y="396"/>
                    <a:pt x="186" y="396"/>
                  </a:cubicBezTo>
                  <a:cubicBezTo>
                    <a:pt x="279" y="396"/>
                    <a:pt x="396" y="303"/>
                    <a:pt x="396" y="210"/>
                  </a:cubicBezTo>
                  <a:cubicBezTo>
                    <a:pt x="396" y="117"/>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6776425" y="1680625"/>
              <a:ext cx="9325" cy="9900"/>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687820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697765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7076525" y="1680625"/>
              <a:ext cx="9900" cy="9900"/>
            </a:xfrm>
            <a:custGeom>
              <a:rect b="b" l="l" r="r" t="t"/>
              <a:pathLst>
                <a:path extrusionOk="0" h="396" w="396">
                  <a:moveTo>
                    <a:pt x="210" y="0"/>
                  </a:moveTo>
                  <a:cubicBezTo>
                    <a:pt x="117" y="0"/>
                    <a:pt x="0" y="117"/>
                    <a:pt x="0" y="210"/>
                  </a:cubicBezTo>
                  <a:cubicBezTo>
                    <a:pt x="0" y="303"/>
                    <a:pt x="117"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7175975"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7275425" y="1680625"/>
              <a:ext cx="9925" cy="9900"/>
            </a:xfrm>
            <a:custGeom>
              <a:rect b="b" l="l" r="r" t="t"/>
              <a:pathLst>
                <a:path extrusionOk="0" h="396" w="397">
                  <a:moveTo>
                    <a:pt x="187" y="0"/>
                  </a:moveTo>
                  <a:cubicBezTo>
                    <a:pt x="94" y="0"/>
                    <a:pt x="1" y="117"/>
                    <a:pt x="1" y="210"/>
                  </a:cubicBezTo>
                  <a:cubicBezTo>
                    <a:pt x="1" y="303"/>
                    <a:pt x="94" y="396"/>
                    <a:pt x="187" y="396"/>
                  </a:cubicBezTo>
                  <a:cubicBezTo>
                    <a:pt x="396" y="396"/>
                    <a:pt x="396" y="303"/>
                    <a:pt x="396" y="210"/>
                  </a:cubicBezTo>
                  <a:cubicBezTo>
                    <a:pt x="396" y="117"/>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6478050"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6577525" y="1773100"/>
              <a:ext cx="9900" cy="9325"/>
            </a:xfrm>
            <a:custGeom>
              <a:rect b="b" l="l" r="r" t="t"/>
              <a:pathLst>
                <a:path extrusionOk="0" h="373" w="396">
                  <a:moveTo>
                    <a:pt x="186" y="0"/>
                  </a:moveTo>
                  <a:cubicBezTo>
                    <a:pt x="93" y="0"/>
                    <a:pt x="0" y="93"/>
                    <a:pt x="0" y="186"/>
                  </a:cubicBezTo>
                  <a:cubicBezTo>
                    <a:pt x="0" y="279"/>
                    <a:pt x="93" y="372"/>
                    <a:pt x="186" y="372"/>
                  </a:cubicBezTo>
                  <a:cubicBezTo>
                    <a:pt x="303" y="372"/>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6676975" y="1773100"/>
              <a:ext cx="9900" cy="9325"/>
            </a:xfrm>
            <a:custGeom>
              <a:rect b="b" l="l" r="r" t="t"/>
              <a:pathLst>
                <a:path extrusionOk="0" h="373" w="396">
                  <a:moveTo>
                    <a:pt x="186" y="0"/>
                  </a:moveTo>
                  <a:cubicBezTo>
                    <a:pt x="93" y="0"/>
                    <a:pt x="0" y="93"/>
                    <a:pt x="0" y="186"/>
                  </a:cubicBezTo>
                  <a:cubicBezTo>
                    <a:pt x="0" y="279"/>
                    <a:pt x="93" y="372"/>
                    <a:pt x="186" y="372"/>
                  </a:cubicBezTo>
                  <a:cubicBezTo>
                    <a:pt x="279" y="372"/>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6776425" y="1773100"/>
              <a:ext cx="9325" cy="9325"/>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687820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697765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7076525" y="1773100"/>
              <a:ext cx="9900" cy="9325"/>
            </a:xfrm>
            <a:custGeom>
              <a:rect b="b" l="l" r="r" t="t"/>
              <a:pathLst>
                <a:path extrusionOk="0" h="373" w="396">
                  <a:moveTo>
                    <a:pt x="210" y="0"/>
                  </a:moveTo>
                  <a:cubicBezTo>
                    <a:pt x="117" y="0"/>
                    <a:pt x="0" y="93"/>
                    <a:pt x="0" y="186"/>
                  </a:cubicBezTo>
                  <a:cubicBezTo>
                    <a:pt x="0" y="279"/>
                    <a:pt x="117"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7175975"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7275425" y="1773100"/>
              <a:ext cx="9925" cy="9325"/>
            </a:xfrm>
            <a:custGeom>
              <a:rect b="b" l="l" r="r" t="t"/>
              <a:pathLst>
                <a:path extrusionOk="0" h="373" w="397">
                  <a:moveTo>
                    <a:pt x="187" y="0"/>
                  </a:moveTo>
                  <a:cubicBezTo>
                    <a:pt x="94" y="0"/>
                    <a:pt x="1" y="93"/>
                    <a:pt x="1" y="186"/>
                  </a:cubicBezTo>
                  <a:cubicBezTo>
                    <a:pt x="1" y="279"/>
                    <a:pt x="94" y="372"/>
                    <a:pt x="187" y="372"/>
                  </a:cubicBezTo>
                  <a:cubicBezTo>
                    <a:pt x="396" y="372"/>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6478050"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6577525" y="1862650"/>
              <a:ext cx="9900" cy="9925"/>
            </a:xfrm>
            <a:custGeom>
              <a:rect b="b" l="l" r="r" t="t"/>
              <a:pathLst>
                <a:path extrusionOk="0" h="397" w="396">
                  <a:moveTo>
                    <a:pt x="186" y="1"/>
                  </a:moveTo>
                  <a:cubicBezTo>
                    <a:pt x="93" y="1"/>
                    <a:pt x="0" y="94"/>
                    <a:pt x="0" y="187"/>
                  </a:cubicBezTo>
                  <a:cubicBezTo>
                    <a:pt x="0" y="280"/>
                    <a:pt x="93" y="396"/>
                    <a:pt x="186" y="396"/>
                  </a:cubicBezTo>
                  <a:cubicBezTo>
                    <a:pt x="303" y="396"/>
                    <a:pt x="396" y="280"/>
                    <a:pt x="396" y="187"/>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6676975" y="1862650"/>
              <a:ext cx="9900" cy="9925"/>
            </a:xfrm>
            <a:custGeom>
              <a:rect b="b" l="l" r="r" t="t"/>
              <a:pathLst>
                <a:path extrusionOk="0" h="397" w="396">
                  <a:moveTo>
                    <a:pt x="186" y="1"/>
                  </a:moveTo>
                  <a:cubicBezTo>
                    <a:pt x="93" y="1"/>
                    <a:pt x="0" y="94"/>
                    <a:pt x="0" y="187"/>
                  </a:cubicBezTo>
                  <a:cubicBezTo>
                    <a:pt x="0" y="280"/>
                    <a:pt x="93" y="396"/>
                    <a:pt x="186" y="396"/>
                  </a:cubicBezTo>
                  <a:cubicBezTo>
                    <a:pt x="279" y="396"/>
                    <a:pt x="396" y="280"/>
                    <a:pt x="396" y="187"/>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6776425" y="1862650"/>
              <a:ext cx="9325" cy="9925"/>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687820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697765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7076525" y="1862650"/>
              <a:ext cx="9900" cy="9925"/>
            </a:xfrm>
            <a:custGeom>
              <a:rect b="b" l="l" r="r" t="t"/>
              <a:pathLst>
                <a:path extrusionOk="0" h="397" w="396">
                  <a:moveTo>
                    <a:pt x="210" y="1"/>
                  </a:moveTo>
                  <a:cubicBezTo>
                    <a:pt x="117" y="1"/>
                    <a:pt x="0" y="94"/>
                    <a:pt x="0" y="187"/>
                  </a:cubicBezTo>
                  <a:cubicBezTo>
                    <a:pt x="0" y="280"/>
                    <a:pt x="117"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7175975"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7275425" y="1862650"/>
              <a:ext cx="9925" cy="9925"/>
            </a:xfrm>
            <a:custGeom>
              <a:rect b="b" l="l" r="r" t="t"/>
              <a:pathLst>
                <a:path extrusionOk="0" h="397" w="397">
                  <a:moveTo>
                    <a:pt x="187" y="1"/>
                  </a:moveTo>
                  <a:cubicBezTo>
                    <a:pt x="94" y="1"/>
                    <a:pt x="1" y="94"/>
                    <a:pt x="1" y="187"/>
                  </a:cubicBezTo>
                  <a:cubicBezTo>
                    <a:pt x="1" y="280"/>
                    <a:pt x="94" y="396"/>
                    <a:pt x="187" y="396"/>
                  </a:cubicBezTo>
                  <a:cubicBezTo>
                    <a:pt x="396" y="396"/>
                    <a:pt x="396" y="280"/>
                    <a:pt x="396" y="187"/>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6478050"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6577525" y="1954550"/>
              <a:ext cx="9900" cy="9925"/>
            </a:xfrm>
            <a:custGeom>
              <a:rect b="b" l="l" r="r" t="t"/>
              <a:pathLst>
                <a:path extrusionOk="0" h="397" w="396">
                  <a:moveTo>
                    <a:pt x="186" y="1"/>
                  </a:moveTo>
                  <a:cubicBezTo>
                    <a:pt x="93" y="1"/>
                    <a:pt x="0" y="1"/>
                    <a:pt x="0" y="210"/>
                  </a:cubicBezTo>
                  <a:cubicBezTo>
                    <a:pt x="0" y="303"/>
                    <a:pt x="93" y="396"/>
                    <a:pt x="186" y="396"/>
                  </a:cubicBezTo>
                  <a:cubicBezTo>
                    <a:pt x="303" y="396"/>
                    <a:pt x="396" y="303"/>
                    <a:pt x="396" y="210"/>
                  </a:cubicBezTo>
                  <a:cubicBezTo>
                    <a:pt x="396" y="1"/>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6676975" y="1954550"/>
              <a:ext cx="9900" cy="9925"/>
            </a:xfrm>
            <a:custGeom>
              <a:rect b="b" l="l" r="r" t="t"/>
              <a:pathLst>
                <a:path extrusionOk="0" h="397" w="396">
                  <a:moveTo>
                    <a:pt x="186" y="1"/>
                  </a:moveTo>
                  <a:cubicBezTo>
                    <a:pt x="93" y="1"/>
                    <a:pt x="0" y="1"/>
                    <a:pt x="0" y="210"/>
                  </a:cubicBezTo>
                  <a:cubicBezTo>
                    <a:pt x="0" y="303"/>
                    <a:pt x="93" y="396"/>
                    <a:pt x="186" y="396"/>
                  </a:cubicBezTo>
                  <a:cubicBezTo>
                    <a:pt x="279" y="396"/>
                    <a:pt x="396" y="303"/>
                    <a:pt x="396" y="210"/>
                  </a:cubicBezTo>
                  <a:cubicBezTo>
                    <a:pt x="396" y="1"/>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6776425" y="1954550"/>
              <a:ext cx="9325" cy="9925"/>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687820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697765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7076525" y="1954550"/>
              <a:ext cx="9900" cy="9925"/>
            </a:xfrm>
            <a:custGeom>
              <a:rect b="b" l="l" r="r" t="t"/>
              <a:pathLst>
                <a:path extrusionOk="0" h="397" w="396">
                  <a:moveTo>
                    <a:pt x="210" y="1"/>
                  </a:moveTo>
                  <a:cubicBezTo>
                    <a:pt x="117" y="1"/>
                    <a:pt x="0" y="1"/>
                    <a:pt x="0" y="210"/>
                  </a:cubicBezTo>
                  <a:cubicBezTo>
                    <a:pt x="0" y="303"/>
                    <a:pt x="117"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7175975"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7275425" y="1954550"/>
              <a:ext cx="9925" cy="9925"/>
            </a:xfrm>
            <a:custGeom>
              <a:rect b="b" l="l" r="r" t="t"/>
              <a:pathLst>
                <a:path extrusionOk="0" h="397" w="397">
                  <a:moveTo>
                    <a:pt x="187" y="1"/>
                  </a:moveTo>
                  <a:cubicBezTo>
                    <a:pt x="94" y="1"/>
                    <a:pt x="1" y="1"/>
                    <a:pt x="1" y="210"/>
                  </a:cubicBezTo>
                  <a:cubicBezTo>
                    <a:pt x="1" y="303"/>
                    <a:pt x="94" y="396"/>
                    <a:pt x="187" y="396"/>
                  </a:cubicBezTo>
                  <a:cubicBezTo>
                    <a:pt x="396" y="396"/>
                    <a:pt x="396" y="303"/>
                    <a:pt x="396" y="210"/>
                  </a:cubicBezTo>
                  <a:cubicBezTo>
                    <a:pt x="396" y="1"/>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478050"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77525" y="2044125"/>
              <a:ext cx="9900" cy="9900"/>
            </a:xfrm>
            <a:custGeom>
              <a:rect b="b" l="l" r="r" t="t"/>
              <a:pathLst>
                <a:path extrusionOk="0" h="396" w="396">
                  <a:moveTo>
                    <a:pt x="186" y="0"/>
                  </a:moveTo>
                  <a:cubicBezTo>
                    <a:pt x="93" y="0"/>
                    <a:pt x="0" y="116"/>
                    <a:pt x="0" y="210"/>
                  </a:cubicBezTo>
                  <a:cubicBezTo>
                    <a:pt x="0" y="303"/>
                    <a:pt x="93" y="396"/>
                    <a:pt x="186" y="396"/>
                  </a:cubicBezTo>
                  <a:cubicBezTo>
                    <a:pt x="303" y="396"/>
                    <a:pt x="396" y="303"/>
                    <a:pt x="396" y="210"/>
                  </a:cubicBezTo>
                  <a:cubicBezTo>
                    <a:pt x="396" y="116"/>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676975" y="2044125"/>
              <a:ext cx="9900" cy="9900"/>
            </a:xfrm>
            <a:custGeom>
              <a:rect b="b" l="l" r="r" t="t"/>
              <a:pathLst>
                <a:path extrusionOk="0" h="396" w="396">
                  <a:moveTo>
                    <a:pt x="186" y="0"/>
                  </a:moveTo>
                  <a:cubicBezTo>
                    <a:pt x="93" y="0"/>
                    <a:pt x="0" y="116"/>
                    <a:pt x="0" y="210"/>
                  </a:cubicBezTo>
                  <a:cubicBezTo>
                    <a:pt x="0" y="303"/>
                    <a:pt x="93" y="396"/>
                    <a:pt x="186" y="396"/>
                  </a:cubicBezTo>
                  <a:cubicBezTo>
                    <a:pt x="279" y="396"/>
                    <a:pt x="396" y="303"/>
                    <a:pt x="396" y="210"/>
                  </a:cubicBezTo>
                  <a:cubicBezTo>
                    <a:pt x="396" y="116"/>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776425" y="2044125"/>
              <a:ext cx="9325" cy="9900"/>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87820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697765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7076525" y="2044125"/>
              <a:ext cx="9900" cy="9900"/>
            </a:xfrm>
            <a:custGeom>
              <a:rect b="b" l="l" r="r" t="t"/>
              <a:pathLst>
                <a:path extrusionOk="0" h="396" w="396">
                  <a:moveTo>
                    <a:pt x="210" y="0"/>
                  </a:moveTo>
                  <a:cubicBezTo>
                    <a:pt x="117" y="0"/>
                    <a:pt x="0" y="116"/>
                    <a:pt x="0" y="210"/>
                  </a:cubicBezTo>
                  <a:cubicBezTo>
                    <a:pt x="0" y="303"/>
                    <a:pt x="117"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175975"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75425" y="2044125"/>
              <a:ext cx="9925" cy="9900"/>
            </a:xfrm>
            <a:custGeom>
              <a:rect b="b" l="l" r="r" t="t"/>
              <a:pathLst>
                <a:path extrusionOk="0" h="396" w="397">
                  <a:moveTo>
                    <a:pt x="187" y="0"/>
                  </a:moveTo>
                  <a:cubicBezTo>
                    <a:pt x="94" y="0"/>
                    <a:pt x="1" y="116"/>
                    <a:pt x="1" y="210"/>
                  </a:cubicBezTo>
                  <a:cubicBezTo>
                    <a:pt x="1" y="303"/>
                    <a:pt x="94" y="396"/>
                    <a:pt x="187" y="396"/>
                  </a:cubicBezTo>
                  <a:cubicBezTo>
                    <a:pt x="396" y="396"/>
                    <a:pt x="396" y="303"/>
                    <a:pt x="396" y="210"/>
                  </a:cubicBezTo>
                  <a:cubicBezTo>
                    <a:pt x="396" y="116"/>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0" name="Google Shape;760;p13"/>
          <p:cNvSpPr txBox="1"/>
          <p:nvPr>
            <p:ph hasCustomPrompt="1" idx="2" type="title"/>
          </p:nvPr>
        </p:nvSpPr>
        <p:spPr>
          <a:xfrm>
            <a:off x="1805050" y="1557075"/>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1" name="Google Shape;761;p13"/>
          <p:cNvSpPr txBox="1"/>
          <p:nvPr>
            <p:ph hasCustomPrompt="1" idx="3" type="title"/>
          </p:nvPr>
        </p:nvSpPr>
        <p:spPr>
          <a:xfrm>
            <a:off x="1805050" y="3310925"/>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2" name="Google Shape;762;p13"/>
          <p:cNvSpPr txBox="1"/>
          <p:nvPr>
            <p:ph hasCustomPrompt="1" idx="4" type="title"/>
          </p:nvPr>
        </p:nvSpPr>
        <p:spPr>
          <a:xfrm>
            <a:off x="5282000" y="1557075"/>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3" name="Google Shape;763;p13"/>
          <p:cNvSpPr txBox="1"/>
          <p:nvPr>
            <p:ph hasCustomPrompt="1" idx="5" type="title"/>
          </p:nvPr>
        </p:nvSpPr>
        <p:spPr>
          <a:xfrm>
            <a:off x="5282000" y="3310925"/>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4" name="Google Shape;764;p13"/>
          <p:cNvSpPr txBox="1"/>
          <p:nvPr>
            <p:ph idx="1" type="subTitle"/>
          </p:nvPr>
        </p:nvSpPr>
        <p:spPr>
          <a:xfrm>
            <a:off x="1289800" y="2334825"/>
            <a:ext cx="3089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1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5" name="Google Shape;765;p13"/>
          <p:cNvSpPr txBox="1"/>
          <p:nvPr>
            <p:ph idx="6" type="subTitle"/>
          </p:nvPr>
        </p:nvSpPr>
        <p:spPr>
          <a:xfrm>
            <a:off x="4764800" y="2334825"/>
            <a:ext cx="3089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1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6" name="Google Shape;766;p13"/>
          <p:cNvSpPr txBox="1"/>
          <p:nvPr>
            <p:ph idx="7" type="subTitle"/>
          </p:nvPr>
        </p:nvSpPr>
        <p:spPr>
          <a:xfrm>
            <a:off x="1289800" y="4088675"/>
            <a:ext cx="3089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1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7" name="Google Shape;767;p13"/>
          <p:cNvSpPr txBox="1"/>
          <p:nvPr>
            <p:ph idx="8" type="subTitle"/>
          </p:nvPr>
        </p:nvSpPr>
        <p:spPr>
          <a:xfrm>
            <a:off x="4764800" y="4088675"/>
            <a:ext cx="30894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1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768" name="Shape 768"/>
        <p:cNvGrpSpPr/>
        <p:nvPr/>
      </p:nvGrpSpPr>
      <p:grpSpPr>
        <a:xfrm>
          <a:off x="0" y="0"/>
          <a:ext cx="0" cy="0"/>
          <a:chOff x="0" y="0"/>
          <a:chExt cx="0" cy="0"/>
        </a:xfrm>
      </p:grpSpPr>
      <p:grpSp>
        <p:nvGrpSpPr>
          <p:cNvPr id="769" name="Google Shape;769;p14"/>
          <p:cNvGrpSpPr/>
          <p:nvPr/>
        </p:nvGrpSpPr>
        <p:grpSpPr>
          <a:xfrm>
            <a:off x="6174150" y="-1803200"/>
            <a:ext cx="2345425" cy="2342700"/>
            <a:chOff x="2634250" y="238800"/>
            <a:chExt cx="2345425" cy="2342700"/>
          </a:xfrm>
        </p:grpSpPr>
        <p:sp>
          <p:nvSpPr>
            <p:cNvPr id="770" name="Google Shape;770;p14"/>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14"/>
          <p:cNvGrpSpPr/>
          <p:nvPr/>
        </p:nvGrpSpPr>
        <p:grpSpPr>
          <a:xfrm>
            <a:off x="8519582" y="3852462"/>
            <a:ext cx="1250697" cy="1250697"/>
            <a:chOff x="5511450" y="2543700"/>
            <a:chExt cx="964300" cy="964300"/>
          </a:xfrm>
        </p:grpSpPr>
        <p:sp>
          <p:nvSpPr>
            <p:cNvPr id="774" name="Google Shape;774;p14"/>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4"/>
          <p:cNvGrpSpPr/>
          <p:nvPr/>
        </p:nvGrpSpPr>
        <p:grpSpPr>
          <a:xfrm rot="-5400000">
            <a:off x="-360595" y="1578538"/>
            <a:ext cx="459336" cy="1405878"/>
            <a:chOff x="7804980" y="1174926"/>
            <a:chExt cx="459336" cy="1405878"/>
          </a:xfrm>
        </p:grpSpPr>
        <p:sp>
          <p:nvSpPr>
            <p:cNvPr id="777" name="Google Shape;777;p14"/>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4"/>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4"/>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4"/>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4"/>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4"/>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4"/>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4"/>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4"/>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4"/>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14"/>
          <p:cNvSpPr/>
          <p:nvPr/>
        </p:nvSpPr>
        <p:spPr>
          <a:xfrm rot="5460138">
            <a:off x="8569963" y="627729"/>
            <a:ext cx="626932" cy="71685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rot="5460639">
            <a:off x="8460888" y="3447533"/>
            <a:ext cx="374325" cy="42801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3" name="Google Shape;803;p14"/>
          <p:cNvGrpSpPr/>
          <p:nvPr/>
        </p:nvGrpSpPr>
        <p:grpSpPr>
          <a:xfrm rot="5400000">
            <a:off x="110424" y="-222827"/>
            <a:ext cx="1090816" cy="1090816"/>
            <a:chOff x="5511450" y="2543700"/>
            <a:chExt cx="964300" cy="964300"/>
          </a:xfrm>
        </p:grpSpPr>
        <p:sp>
          <p:nvSpPr>
            <p:cNvPr id="804" name="Google Shape;804;p14"/>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14"/>
          <p:cNvSpPr/>
          <p:nvPr/>
        </p:nvSpPr>
        <p:spPr>
          <a:xfrm rot="60248">
            <a:off x="7778459" y="-503982"/>
            <a:ext cx="1069584" cy="122299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14"/>
          <p:cNvGrpSpPr/>
          <p:nvPr/>
        </p:nvGrpSpPr>
        <p:grpSpPr>
          <a:xfrm rot="-5400000">
            <a:off x="8580910" y="2959180"/>
            <a:ext cx="459335" cy="158841"/>
            <a:chOff x="3509600" y="3711550"/>
            <a:chExt cx="763650" cy="264075"/>
          </a:xfrm>
        </p:grpSpPr>
        <p:sp>
          <p:nvSpPr>
            <p:cNvPr id="808" name="Google Shape;808;p14"/>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2" name="Google Shape;812;p14"/>
          <p:cNvSpPr/>
          <p:nvPr/>
        </p:nvSpPr>
        <p:spPr>
          <a:xfrm rot="-10739960">
            <a:off x="-892999" y="679022"/>
            <a:ext cx="1451349" cy="157127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txBox="1"/>
          <p:nvPr>
            <p:ph type="title"/>
          </p:nvPr>
        </p:nvSpPr>
        <p:spPr>
          <a:xfrm>
            <a:off x="3745550" y="448050"/>
            <a:ext cx="4685100" cy="6003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4" name="Google Shape;814;p14"/>
          <p:cNvSpPr txBox="1"/>
          <p:nvPr>
            <p:ph idx="1" type="subTitle"/>
          </p:nvPr>
        </p:nvSpPr>
        <p:spPr>
          <a:xfrm>
            <a:off x="3745550" y="1048347"/>
            <a:ext cx="4685100" cy="5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815" name="Shape 815"/>
        <p:cNvGrpSpPr/>
        <p:nvPr/>
      </p:nvGrpSpPr>
      <p:grpSpPr>
        <a:xfrm>
          <a:off x="0" y="0"/>
          <a:ext cx="0" cy="0"/>
          <a:chOff x="0" y="0"/>
          <a:chExt cx="0" cy="0"/>
        </a:xfrm>
      </p:grpSpPr>
      <p:grpSp>
        <p:nvGrpSpPr>
          <p:cNvPr id="816" name="Google Shape;816;p15"/>
          <p:cNvGrpSpPr/>
          <p:nvPr/>
        </p:nvGrpSpPr>
        <p:grpSpPr>
          <a:xfrm>
            <a:off x="8546050" y="2800800"/>
            <a:ext cx="2345425" cy="2342700"/>
            <a:chOff x="2634250" y="238800"/>
            <a:chExt cx="2345425" cy="2342700"/>
          </a:xfrm>
        </p:grpSpPr>
        <p:sp>
          <p:nvSpPr>
            <p:cNvPr id="817" name="Google Shape;817;p15"/>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5"/>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15"/>
          <p:cNvGrpSpPr/>
          <p:nvPr/>
        </p:nvGrpSpPr>
        <p:grpSpPr>
          <a:xfrm>
            <a:off x="8212207" y="4518812"/>
            <a:ext cx="1250697" cy="1250697"/>
            <a:chOff x="5511450" y="2543700"/>
            <a:chExt cx="964300" cy="964300"/>
          </a:xfrm>
        </p:grpSpPr>
        <p:sp>
          <p:nvSpPr>
            <p:cNvPr id="821" name="Google Shape;821;p15"/>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15"/>
          <p:cNvGrpSpPr/>
          <p:nvPr/>
        </p:nvGrpSpPr>
        <p:grpSpPr>
          <a:xfrm rot="-5400000">
            <a:off x="6696655" y="-554899"/>
            <a:ext cx="459336" cy="1405878"/>
            <a:chOff x="7804980" y="1174926"/>
            <a:chExt cx="459336" cy="1405878"/>
          </a:xfrm>
        </p:grpSpPr>
        <p:sp>
          <p:nvSpPr>
            <p:cNvPr id="824" name="Google Shape;824;p15"/>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5"/>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5"/>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5"/>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5"/>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5"/>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5"/>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5"/>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5"/>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5"/>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5"/>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5"/>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5"/>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5"/>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8" name="Google Shape;848;p15"/>
          <p:cNvSpPr/>
          <p:nvPr/>
        </p:nvSpPr>
        <p:spPr>
          <a:xfrm rot="5460271">
            <a:off x="8379064" y="1079063"/>
            <a:ext cx="497886" cy="569295"/>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5"/>
          <p:cNvSpPr/>
          <p:nvPr/>
        </p:nvSpPr>
        <p:spPr>
          <a:xfrm rot="5460572">
            <a:off x="240394" y="4571483"/>
            <a:ext cx="530344" cy="606409"/>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p15"/>
          <p:cNvGrpSpPr/>
          <p:nvPr/>
        </p:nvGrpSpPr>
        <p:grpSpPr>
          <a:xfrm rot="-5400000">
            <a:off x="8607885" y="1997305"/>
            <a:ext cx="459335" cy="158841"/>
            <a:chOff x="3509600" y="3711550"/>
            <a:chExt cx="763650" cy="264075"/>
          </a:xfrm>
        </p:grpSpPr>
        <p:sp>
          <p:nvSpPr>
            <p:cNvPr id="851" name="Google Shape;851;p15"/>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5"/>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5"/>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5"/>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15"/>
          <p:cNvSpPr/>
          <p:nvPr/>
        </p:nvSpPr>
        <p:spPr>
          <a:xfrm rot="-10739960">
            <a:off x="8304626" y="-505878"/>
            <a:ext cx="1451349" cy="157127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5"/>
          <p:cNvSpPr/>
          <p:nvPr/>
        </p:nvSpPr>
        <p:spPr>
          <a:xfrm rot="60175">
            <a:off x="7364887" y="-237585"/>
            <a:ext cx="674499" cy="771239"/>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5"/>
          <p:cNvSpPr/>
          <p:nvPr/>
        </p:nvSpPr>
        <p:spPr>
          <a:xfrm rot="5460575">
            <a:off x="-276879" y="3480421"/>
            <a:ext cx="924087" cy="1056561"/>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9" name="Google Shape;859;p15"/>
          <p:cNvSpPr txBox="1"/>
          <p:nvPr>
            <p:ph idx="1" type="subTitle"/>
          </p:nvPr>
        </p:nvSpPr>
        <p:spPr>
          <a:xfrm>
            <a:off x="720000" y="1049725"/>
            <a:ext cx="7704000" cy="8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1600"/>
              </a:spcBef>
              <a:spcAft>
                <a:spcPts val="0"/>
              </a:spcAft>
              <a:buSzPts val="1200"/>
              <a:buChar char="■"/>
              <a:defRPr/>
            </a:lvl3pPr>
            <a:lvl4pPr lvl="3" rtl="0" algn="ctr">
              <a:lnSpc>
                <a:spcPct val="100000"/>
              </a:lnSpc>
              <a:spcBef>
                <a:spcPts val="1600"/>
              </a:spcBef>
              <a:spcAft>
                <a:spcPts val="0"/>
              </a:spcAft>
              <a:buSzPts val="1200"/>
              <a:buChar char="●"/>
              <a:defRPr/>
            </a:lvl4pPr>
            <a:lvl5pPr lvl="4" rtl="0" algn="ctr">
              <a:lnSpc>
                <a:spcPct val="100000"/>
              </a:lnSpc>
              <a:spcBef>
                <a:spcPts val="1600"/>
              </a:spcBef>
              <a:spcAft>
                <a:spcPts val="0"/>
              </a:spcAft>
              <a:buSzPts val="1200"/>
              <a:buChar char="○"/>
              <a:defRPr/>
            </a:lvl5pPr>
            <a:lvl6pPr lvl="5" rtl="0" algn="ctr">
              <a:lnSpc>
                <a:spcPct val="100000"/>
              </a:lnSpc>
              <a:spcBef>
                <a:spcPts val="1600"/>
              </a:spcBef>
              <a:spcAft>
                <a:spcPts val="0"/>
              </a:spcAft>
              <a:buSzPts val="1200"/>
              <a:buChar char="■"/>
              <a:defRPr/>
            </a:lvl6pPr>
            <a:lvl7pPr lvl="6" rtl="0" algn="ctr">
              <a:lnSpc>
                <a:spcPct val="100000"/>
              </a:lnSpc>
              <a:spcBef>
                <a:spcPts val="1600"/>
              </a:spcBef>
              <a:spcAft>
                <a:spcPts val="0"/>
              </a:spcAft>
              <a:buSzPts val="1200"/>
              <a:buChar char="●"/>
              <a:defRPr/>
            </a:lvl7pPr>
            <a:lvl8pPr lvl="7" rtl="0" algn="ctr">
              <a:lnSpc>
                <a:spcPct val="100000"/>
              </a:lnSpc>
              <a:spcBef>
                <a:spcPts val="1600"/>
              </a:spcBef>
              <a:spcAft>
                <a:spcPts val="0"/>
              </a:spcAft>
              <a:buSzPts val="1200"/>
              <a:buChar char="○"/>
              <a:defRPr/>
            </a:lvl8pPr>
            <a:lvl9pPr lvl="8" rtl="0" algn="ctr">
              <a:lnSpc>
                <a:spcPct val="100000"/>
              </a:lnSpc>
              <a:spcBef>
                <a:spcPts val="1600"/>
              </a:spcBef>
              <a:spcAft>
                <a:spcPts val="160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860" name="Shape 860"/>
        <p:cNvGrpSpPr/>
        <p:nvPr/>
      </p:nvGrpSpPr>
      <p:grpSpPr>
        <a:xfrm>
          <a:off x="0" y="0"/>
          <a:ext cx="0" cy="0"/>
          <a:chOff x="0" y="0"/>
          <a:chExt cx="0" cy="0"/>
        </a:xfrm>
      </p:grpSpPr>
      <p:sp>
        <p:nvSpPr>
          <p:cNvPr id="861" name="Google Shape;86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2" name="Google Shape;862;p16"/>
          <p:cNvSpPr txBox="1"/>
          <p:nvPr>
            <p:ph idx="1" type="subTitle"/>
          </p:nvPr>
        </p:nvSpPr>
        <p:spPr>
          <a:xfrm>
            <a:off x="720000" y="1054725"/>
            <a:ext cx="6438900" cy="349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1600"/>
              </a:spcBef>
              <a:spcAft>
                <a:spcPts val="0"/>
              </a:spcAft>
              <a:buSzPts val="1200"/>
              <a:buChar char="■"/>
              <a:defRPr/>
            </a:lvl3pPr>
            <a:lvl4pPr lvl="3" rtl="0" algn="ctr">
              <a:lnSpc>
                <a:spcPct val="100000"/>
              </a:lnSpc>
              <a:spcBef>
                <a:spcPts val="1600"/>
              </a:spcBef>
              <a:spcAft>
                <a:spcPts val="0"/>
              </a:spcAft>
              <a:buSzPts val="1200"/>
              <a:buChar char="●"/>
              <a:defRPr/>
            </a:lvl4pPr>
            <a:lvl5pPr lvl="4" rtl="0" algn="ctr">
              <a:lnSpc>
                <a:spcPct val="100000"/>
              </a:lnSpc>
              <a:spcBef>
                <a:spcPts val="1600"/>
              </a:spcBef>
              <a:spcAft>
                <a:spcPts val="0"/>
              </a:spcAft>
              <a:buSzPts val="1200"/>
              <a:buChar char="○"/>
              <a:defRPr/>
            </a:lvl5pPr>
            <a:lvl6pPr lvl="5" rtl="0" algn="ctr">
              <a:lnSpc>
                <a:spcPct val="100000"/>
              </a:lnSpc>
              <a:spcBef>
                <a:spcPts val="1600"/>
              </a:spcBef>
              <a:spcAft>
                <a:spcPts val="0"/>
              </a:spcAft>
              <a:buSzPts val="1200"/>
              <a:buChar char="■"/>
              <a:defRPr/>
            </a:lvl6pPr>
            <a:lvl7pPr lvl="6" rtl="0" algn="ctr">
              <a:lnSpc>
                <a:spcPct val="100000"/>
              </a:lnSpc>
              <a:spcBef>
                <a:spcPts val="1600"/>
              </a:spcBef>
              <a:spcAft>
                <a:spcPts val="0"/>
              </a:spcAft>
              <a:buSzPts val="1200"/>
              <a:buChar char="●"/>
              <a:defRPr/>
            </a:lvl7pPr>
            <a:lvl8pPr lvl="7" rtl="0" algn="ctr">
              <a:lnSpc>
                <a:spcPct val="100000"/>
              </a:lnSpc>
              <a:spcBef>
                <a:spcPts val="1600"/>
              </a:spcBef>
              <a:spcAft>
                <a:spcPts val="0"/>
              </a:spcAft>
              <a:buSzPts val="1200"/>
              <a:buChar char="○"/>
              <a:defRPr/>
            </a:lvl8pPr>
            <a:lvl9pPr lvl="8" rtl="0" algn="ctr">
              <a:lnSpc>
                <a:spcPct val="100000"/>
              </a:lnSpc>
              <a:spcBef>
                <a:spcPts val="1600"/>
              </a:spcBef>
              <a:spcAft>
                <a:spcPts val="1600"/>
              </a:spcAft>
              <a:buSzPts val="1200"/>
              <a:buChar char="■"/>
              <a:defRPr/>
            </a:lvl9pPr>
          </a:lstStyle>
          <a:p/>
        </p:txBody>
      </p:sp>
      <p:grpSp>
        <p:nvGrpSpPr>
          <p:cNvPr id="863" name="Google Shape;863;p16"/>
          <p:cNvGrpSpPr/>
          <p:nvPr/>
        </p:nvGrpSpPr>
        <p:grpSpPr>
          <a:xfrm>
            <a:off x="8687300" y="539500"/>
            <a:ext cx="2345425" cy="2342700"/>
            <a:chOff x="2634250" y="238800"/>
            <a:chExt cx="2345425" cy="2342700"/>
          </a:xfrm>
        </p:grpSpPr>
        <p:sp>
          <p:nvSpPr>
            <p:cNvPr id="864" name="Google Shape;864;p16"/>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6"/>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16"/>
          <p:cNvGrpSpPr/>
          <p:nvPr/>
        </p:nvGrpSpPr>
        <p:grpSpPr>
          <a:xfrm>
            <a:off x="8424007" y="-301263"/>
            <a:ext cx="1250697" cy="1250697"/>
            <a:chOff x="5511450" y="2543700"/>
            <a:chExt cx="964300" cy="964300"/>
          </a:xfrm>
        </p:grpSpPr>
        <p:sp>
          <p:nvSpPr>
            <p:cNvPr id="868" name="Google Shape;868;p16"/>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6"/>
          <p:cNvGrpSpPr/>
          <p:nvPr/>
        </p:nvGrpSpPr>
        <p:grpSpPr>
          <a:xfrm rot="-5400000">
            <a:off x="8928130" y="4006701"/>
            <a:ext cx="459336" cy="1405878"/>
            <a:chOff x="7804980" y="1174926"/>
            <a:chExt cx="459336" cy="1405878"/>
          </a:xfrm>
        </p:grpSpPr>
        <p:sp>
          <p:nvSpPr>
            <p:cNvPr id="871" name="Google Shape;871;p16"/>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6"/>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6"/>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6"/>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6"/>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6"/>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6"/>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6"/>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6"/>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6"/>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6"/>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6"/>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6"/>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16"/>
          <p:cNvSpPr/>
          <p:nvPr/>
        </p:nvSpPr>
        <p:spPr>
          <a:xfrm rot="5460271">
            <a:off x="7717464" y="-190325"/>
            <a:ext cx="497886" cy="569295"/>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rot="5460572">
            <a:off x="448056" y="4648608"/>
            <a:ext cx="530344" cy="606409"/>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7" name="Google Shape;897;p16"/>
          <p:cNvGrpSpPr/>
          <p:nvPr/>
        </p:nvGrpSpPr>
        <p:grpSpPr>
          <a:xfrm rot="-5400000">
            <a:off x="8736535" y="3687680"/>
            <a:ext cx="459335" cy="158841"/>
            <a:chOff x="3509600" y="3711550"/>
            <a:chExt cx="763650" cy="264075"/>
          </a:xfrm>
        </p:grpSpPr>
        <p:sp>
          <p:nvSpPr>
            <p:cNvPr id="898" name="Google Shape;898;p16"/>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6"/>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6"/>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6"/>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16"/>
          <p:cNvSpPr/>
          <p:nvPr/>
        </p:nvSpPr>
        <p:spPr>
          <a:xfrm rot="-10739960">
            <a:off x="6672201" y="4616547"/>
            <a:ext cx="1451349" cy="157127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6"/>
          <p:cNvSpPr/>
          <p:nvPr/>
        </p:nvSpPr>
        <p:spPr>
          <a:xfrm rot="60175">
            <a:off x="8065312" y="4031040"/>
            <a:ext cx="674499" cy="771239"/>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6"/>
          <p:cNvSpPr/>
          <p:nvPr/>
        </p:nvSpPr>
        <p:spPr>
          <a:xfrm rot="5460575">
            <a:off x="-432979" y="3808571"/>
            <a:ext cx="924087" cy="1056561"/>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spTree>
      <p:nvGrpSpPr>
        <p:cNvPr id="905" name="Shape 905"/>
        <p:cNvGrpSpPr/>
        <p:nvPr/>
      </p:nvGrpSpPr>
      <p:grpSpPr>
        <a:xfrm>
          <a:off x="0" y="0"/>
          <a:ext cx="0" cy="0"/>
          <a:chOff x="0" y="0"/>
          <a:chExt cx="0" cy="0"/>
        </a:xfrm>
      </p:grpSpPr>
      <p:sp>
        <p:nvSpPr>
          <p:cNvPr id="906" name="Google Shape;90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7" name="Google Shape;907;p17"/>
          <p:cNvSpPr txBox="1"/>
          <p:nvPr>
            <p:ph idx="1" type="subTitle"/>
          </p:nvPr>
        </p:nvSpPr>
        <p:spPr>
          <a:xfrm>
            <a:off x="720000" y="1054725"/>
            <a:ext cx="3745200" cy="349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1600"/>
              </a:spcBef>
              <a:spcAft>
                <a:spcPts val="0"/>
              </a:spcAft>
              <a:buSzPts val="1200"/>
              <a:buChar char="■"/>
              <a:defRPr/>
            </a:lvl3pPr>
            <a:lvl4pPr lvl="3" rtl="0" algn="ctr">
              <a:lnSpc>
                <a:spcPct val="100000"/>
              </a:lnSpc>
              <a:spcBef>
                <a:spcPts val="1600"/>
              </a:spcBef>
              <a:spcAft>
                <a:spcPts val="0"/>
              </a:spcAft>
              <a:buSzPts val="1200"/>
              <a:buChar char="●"/>
              <a:defRPr/>
            </a:lvl4pPr>
            <a:lvl5pPr lvl="4" rtl="0" algn="ctr">
              <a:lnSpc>
                <a:spcPct val="100000"/>
              </a:lnSpc>
              <a:spcBef>
                <a:spcPts val="1600"/>
              </a:spcBef>
              <a:spcAft>
                <a:spcPts val="0"/>
              </a:spcAft>
              <a:buSzPts val="1200"/>
              <a:buChar char="○"/>
              <a:defRPr/>
            </a:lvl5pPr>
            <a:lvl6pPr lvl="5" rtl="0" algn="ctr">
              <a:lnSpc>
                <a:spcPct val="100000"/>
              </a:lnSpc>
              <a:spcBef>
                <a:spcPts val="1600"/>
              </a:spcBef>
              <a:spcAft>
                <a:spcPts val="0"/>
              </a:spcAft>
              <a:buSzPts val="1200"/>
              <a:buChar char="■"/>
              <a:defRPr/>
            </a:lvl6pPr>
            <a:lvl7pPr lvl="6" rtl="0" algn="ctr">
              <a:lnSpc>
                <a:spcPct val="100000"/>
              </a:lnSpc>
              <a:spcBef>
                <a:spcPts val="1600"/>
              </a:spcBef>
              <a:spcAft>
                <a:spcPts val="0"/>
              </a:spcAft>
              <a:buSzPts val="1200"/>
              <a:buChar char="●"/>
              <a:defRPr/>
            </a:lvl7pPr>
            <a:lvl8pPr lvl="7" rtl="0" algn="ctr">
              <a:lnSpc>
                <a:spcPct val="100000"/>
              </a:lnSpc>
              <a:spcBef>
                <a:spcPts val="1600"/>
              </a:spcBef>
              <a:spcAft>
                <a:spcPts val="0"/>
              </a:spcAft>
              <a:buSzPts val="1200"/>
              <a:buChar char="○"/>
              <a:defRPr/>
            </a:lvl8pPr>
            <a:lvl9pPr lvl="8" rtl="0" algn="ctr">
              <a:lnSpc>
                <a:spcPct val="100000"/>
              </a:lnSpc>
              <a:spcBef>
                <a:spcPts val="1600"/>
              </a:spcBef>
              <a:spcAft>
                <a:spcPts val="1600"/>
              </a:spcAft>
              <a:buSzPts val="1200"/>
              <a:buChar char="■"/>
              <a:defRPr/>
            </a:lvl9pPr>
          </a:lstStyle>
          <a:p/>
        </p:txBody>
      </p:sp>
      <p:grpSp>
        <p:nvGrpSpPr>
          <p:cNvPr id="908" name="Google Shape;908;p17"/>
          <p:cNvGrpSpPr/>
          <p:nvPr/>
        </p:nvGrpSpPr>
        <p:grpSpPr>
          <a:xfrm>
            <a:off x="8430775" y="937975"/>
            <a:ext cx="2345425" cy="2342700"/>
            <a:chOff x="2634250" y="238800"/>
            <a:chExt cx="2345425" cy="2342700"/>
          </a:xfrm>
        </p:grpSpPr>
        <p:sp>
          <p:nvSpPr>
            <p:cNvPr id="909" name="Google Shape;909;p17"/>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7"/>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7"/>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17"/>
          <p:cNvGrpSpPr/>
          <p:nvPr/>
        </p:nvGrpSpPr>
        <p:grpSpPr>
          <a:xfrm>
            <a:off x="7021457" y="-601911"/>
            <a:ext cx="1539891" cy="1539891"/>
            <a:chOff x="5511450" y="2543700"/>
            <a:chExt cx="964300" cy="964300"/>
          </a:xfrm>
        </p:grpSpPr>
        <p:sp>
          <p:nvSpPr>
            <p:cNvPr id="913" name="Google Shape;913;p17"/>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7"/>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17"/>
          <p:cNvGrpSpPr/>
          <p:nvPr/>
        </p:nvGrpSpPr>
        <p:grpSpPr>
          <a:xfrm rot="-5400000">
            <a:off x="9092955" y="4006701"/>
            <a:ext cx="459336" cy="1405878"/>
            <a:chOff x="7804980" y="1174926"/>
            <a:chExt cx="459336" cy="1405878"/>
          </a:xfrm>
        </p:grpSpPr>
        <p:sp>
          <p:nvSpPr>
            <p:cNvPr id="916" name="Google Shape;916;p17"/>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7"/>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7"/>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7"/>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7"/>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7"/>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7"/>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7"/>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7"/>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7"/>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7"/>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7"/>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7"/>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7"/>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7"/>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7"/>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17"/>
          <p:cNvSpPr/>
          <p:nvPr/>
        </p:nvSpPr>
        <p:spPr>
          <a:xfrm rot="5460271">
            <a:off x="6254764" y="-190325"/>
            <a:ext cx="497886" cy="569295"/>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7"/>
          <p:cNvSpPr/>
          <p:nvPr/>
        </p:nvSpPr>
        <p:spPr>
          <a:xfrm rot="5460591">
            <a:off x="675039" y="4539556"/>
            <a:ext cx="720668" cy="82403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2" name="Google Shape;942;p17"/>
          <p:cNvGrpSpPr/>
          <p:nvPr/>
        </p:nvGrpSpPr>
        <p:grpSpPr>
          <a:xfrm rot="-5400000">
            <a:off x="8548960" y="3687680"/>
            <a:ext cx="459335" cy="158841"/>
            <a:chOff x="3509600" y="3711550"/>
            <a:chExt cx="763650" cy="264075"/>
          </a:xfrm>
        </p:grpSpPr>
        <p:sp>
          <p:nvSpPr>
            <p:cNvPr id="943" name="Google Shape;943;p17"/>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7"/>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7"/>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7"/>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7" name="Google Shape;947;p17"/>
          <p:cNvSpPr/>
          <p:nvPr/>
        </p:nvSpPr>
        <p:spPr>
          <a:xfrm rot="-10739960">
            <a:off x="5856526" y="4492522"/>
            <a:ext cx="1451349" cy="157127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7"/>
          <p:cNvSpPr/>
          <p:nvPr/>
        </p:nvSpPr>
        <p:spPr>
          <a:xfrm rot="60100">
            <a:off x="7532625" y="3870677"/>
            <a:ext cx="921790" cy="1053998"/>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7"/>
          <p:cNvSpPr/>
          <p:nvPr/>
        </p:nvSpPr>
        <p:spPr>
          <a:xfrm rot="5460509">
            <a:off x="-418508" y="2989569"/>
            <a:ext cx="1255713" cy="143575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7"/>
          <p:cNvSpPr txBox="1"/>
          <p:nvPr>
            <p:ph idx="2" type="subTitle"/>
          </p:nvPr>
        </p:nvSpPr>
        <p:spPr>
          <a:xfrm>
            <a:off x="4709610" y="1054725"/>
            <a:ext cx="3745200" cy="349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1600"/>
              </a:spcBef>
              <a:spcAft>
                <a:spcPts val="0"/>
              </a:spcAft>
              <a:buSzPts val="1200"/>
              <a:buChar char="■"/>
              <a:defRPr/>
            </a:lvl3pPr>
            <a:lvl4pPr lvl="3" rtl="0" algn="ctr">
              <a:lnSpc>
                <a:spcPct val="100000"/>
              </a:lnSpc>
              <a:spcBef>
                <a:spcPts val="1600"/>
              </a:spcBef>
              <a:spcAft>
                <a:spcPts val="0"/>
              </a:spcAft>
              <a:buSzPts val="1200"/>
              <a:buChar char="●"/>
              <a:defRPr/>
            </a:lvl4pPr>
            <a:lvl5pPr lvl="4" rtl="0" algn="ctr">
              <a:lnSpc>
                <a:spcPct val="100000"/>
              </a:lnSpc>
              <a:spcBef>
                <a:spcPts val="1600"/>
              </a:spcBef>
              <a:spcAft>
                <a:spcPts val="0"/>
              </a:spcAft>
              <a:buSzPts val="1200"/>
              <a:buChar char="○"/>
              <a:defRPr/>
            </a:lvl5pPr>
            <a:lvl6pPr lvl="5" rtl="0" algn="ctr">
              <a:lnSpc>
                <a:spcPct val="100000"/>
              </a:lnSpc>
              <a:spcBef>
                <a:spcPts val="1600"/>
              </a:spcBef>
              <a:spcAft>
                <a:spcPts val="0"/>
              </a:spcAft>
              <a:buSzPts val="1200"/>
              <a:buChar char="■"/>
              <a:defRPr/>
            </a:lvl6pPr>
            <a:lvl7pPr lvl="6" rtl="0" algn="ctr">
              <a:lnSpc>
                <a:spcPct val="100000"/>
              </a:lnSpc>
              <a:spcBef>
                <a:spcPts val="1600"/>
              </a:spcBef>
              <a:spcAft>
                <a:spcPts val="0"/>
              </a:spcAft>
              <a:buSzPts val="1200"/>
              <a:buChar char="●"/>
              <a:defRPr/>
            </a:lvl7pPr>
            <a:lvl8pPr lvl="7" rtl="0" algn="ctr">
              <a:lnSpc>
                <a:spcPct val="100000"/>
              </a:lnSpc>
              <a:spcBef>
                <a:spcPts val="1600"/>
              </a:spcBef>
              <a:spcAft>
                <a:spcPts val="0"/>
              </a:spcAft>
              <a:buSzPts val="1200"/>
              <a:buChar char="○"/>
              <a:defRPr/>
            </a:lvl8pPr>
            <a:lvl9pPr lvl="8" rtl="0" algn="ctr">
              <a:lnSpc>
                <a:spcPct val="100000"/>
              </a:lnSpc>
              <a:spcBef>
                <a:spcPts val="1600"/>
              </a:spcBef>
              <a:spcAft>
                <a:spcPts val="1600"/>
              </a:spcAft>
              <a:buSzPts val="1200"/>
              <a:buChar char="■"/>
              <a:defRPr/>
            </a:lvl9pPr>
          </a:lstStyle>
          <a:p/>
        </p:txBody>
      </p:sp>
      <p:grpSp>
        <p:nvGrpSpPr>
          <p:cNvPr id="951" name="Google Shape;951;p17"/>
          <p:cNvGrpSpPr/>
          <p:nvPr/>
        </p:nvGrpSpPr>
        <p:grpSpPr>
          <a:xfrm>
            <a:off x="1695188" y="4106813"/>
            <a:ext cx="2345425" cy="2342700"/>
            <a:chOff x="2634250" y="238800"/>
            <a:chExt cx="2345425" cy="2342700"/>
          </a:xfrm>
        </p:grpSpPr>
        <p:sp>
          <p:nvSpPr>
            <p:cNvPr id="952" name="Google Shape;952;p17"/>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7"/>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7"/>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17"/>
          <p:cNvGrpSpPr/>
          <p:nvPr/>
        </p:nvGrpSpPr>
        <p:grpSpPr>
          <a:xfrm rot="-5400000">
            <a:off x="67448" y="2081605"/>
            <a:ext cx="459335" cy="158841"/>
            <a:chOff x="3509600" y="3711550"/>
            <a:chExt cx="763650" cy="264075"/>
          </a:xfrm>
        </p:grpSpPr>
        <p:sp>
          <p:nvSpPr>
            <p:cNvPr id="956" name="Google Shape;956;p17"/>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60" name="Shape 960"/>
        <p:cNvGrpSpPr/>
        <p:nvPr/>
      </p:nvGrpSpPr>
      <p:grpSpPr>
        <a:xfrm>
          <a:off x="0" y="0"/>
          <a:ext cx="0" cy="0"/>
          <a:chOff x="0" y="0"/>
          <a:chExt cx="0" cy="0"/>
        </a:xfrm>
      </p:grpSpPr>
      <p:grpSp>
        <p:nvGrpSpPr>
          <p:cNvPr id="961" name="Google Shape;961;p18"/>
          <p:cNvGrpSpPr/>
          <p:nvPr/>
        </p:nvGrpSpPr>
        <p:grpSpPr>
          <a:xfrm>
            <a:off x="8223425" y="-655025"/>
            <a:ext cx="2345425" cy="2342700"/>
            <a:chOff x="2634250" y="238800"/>
            <a:chExt cx="2345425" cy="2342700"/>
          </a:xfrm>
        </p:grpSpPr>
        <p:sp>
          <p:nvSpPr>
            <p:cNvPr id="962" name="Google Shape;962;p18"/>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8"/>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8"/>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18"/>
          <p:cNvGrpSpPr/>
          <p:nvPr/>
        </p:nvGrpSpPr>
        <p:grpSpPr>
          <a:xfrm>
            <a:off x="-1210346" y="2882420"/>
            <a:ext cx="1091202" cy="1091202"/>
            <a:chOff x="5511450" y="2543700"/>
            <a:chExt cx="964300" cy="964300"/>
          </a:xfrm>
        </p:grpSpPr>
        <p:sp>
          <p:nvSpPr>
            <p:cNvPr id="966" name="Google Shape;966;p18"/>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p18"/>
          <p:cNvGrpSpPr/>
          <p:nvPr/>
        </p:nvGrpSpPr>
        <p:grpSpPr>
          <a:xfrm rot="5400000">
            <a:off x="716805" y="4321638"/>
            <a:ext cx="459336" cy="1405878"/>
            <a:chOff x="7804980" y="1174926"/>
            <a:chExt cx="459336" cy="1405878"/>
          </a:xfrm>
        </p:grpSpPr>
        <p:sp>
          <p:nvSpPr>
            <p:cNvPr id="969" name="Google Shape;969;p18"/>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8"/>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8"/>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8"/>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8"/>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8"/>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8"/>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8"/>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8"/>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8"/>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3" name="Google Shape;993;p18"/>
          <p:cNvGrpSpPr/>
          <p:nvPr/>
        </p:nvGrpSpPr>
        <p:grpSpPr>
          <a:xfrm>
            <a:off x="7821721" y="4195523"/>
            <a:ext cx="926982" cy="926982"/>
            <a:chOff x="5511450" y="2543700"/>
            <a:chExt cx="964300" cy="964300"/>
          </a:xfrm>
        </p:grpSpPr>
        <p:sp>
          <p:nvSpPr>
            <p:cNvPr id="994" name="Google Shape;994;p18"/>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8"/>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6" name="Google Shape;996;p18"/>
          <p:cNvSpPr/>
          <p:nvPr/>
        </p:nvSpPr>
        <p:spPr>
          <a:xfrm rot="-5339687">
            <a:off x="7518358" y="77219"/>
            <a:ext cx="427375" cy="488671"/>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7" name="Google Shape;997;p18"/>
          <p:cNvGrpSpPr/>
          <p:nvPr/>
        </p:nvGrpSpPr>
        <p:grpSpPr>
          <a:xfrm rot="-5400000">
            <a:off x="8055548" y="3695680"/>
            <a:ext cx="459335" cy="158841"/>
            <a:chOff x="3509600" y="3711550"/>
            <a:chExt cx="763650" cy="264075"/>
          </a:xfrm>
        </p:grpSpPr>
        <p:sp>
          <p:nvSpPr>
            <p:cNvPr id="998" name="Google Shape;998;p18"/>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8"/>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8"/>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8"/>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2" name="Google Shape;1002;p18"/>
          <p:cNvSpPr/>
          <p:nvPr/>
        </p:nvSpPr>
        <p:spPr>
          <a:xfrm rot="-10739960">
            <a:off x="-1196699" y="4238934"/>
            <a:ext cx="1451349" cy="157127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8"/>
          <p:cNvSpPr/>
          <p:nvPr/>
        </p:nvSpPr>
        <p:spPr>
          <a:xfrm rot="-5339862">
            <a:off x="8030488" y="206243"/>
            <a:ext cx="626932" cy="71685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5" name="Google Shape;1005;p18"/>
          <p:cNvSpPr txBox="1"/>
          <p:nvPr>
            <p:ph idx="1" type="subTitle"/>
          </p:nvPr>
        </p:nvSpPr>
        <p:spPr>
          <a:xfrm>
            <a:off x="937625" y="2752792"/>
            <a:ext cx="2067000" cy="15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06" name="Google Shape;1006;p18"/>
          <p:cNvSpPr txBox="1"/>
          <p:nvPr>
            <p:ph idx="2" type="subTitle"/>
          </p:nvPr>
        </p:nvSpPr>
        <p:spPr>
          <a:xfrm>
            <a:off x="3484650" y="2752793"/>
            <a:ext cx="2066400" cy="15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07" name="Google Shape;1007;p18"/>
          <p:cNvSpPr txBox="1"/>
          <p:nvPr>
            <p:ph idx="3" type="subTitle"/>
          </p:nvPr>
        </p:nvSpPr>
        <p:spPr>
          <a:xfrm>
            <a:off x="6031075" y="2752793"/>
            <a:ext cx="2066400" cy="15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08" name="Google Shape;1008;p18"/>
          <p:cNvSpPr txBox="1"/>
          <p:nvPr>
            <p:ph idx="4" type="subTitle"/>
          </p:nvPr>
        </p:nvSpPr>
        <p:spPr>
          <a:xfrm>
            <a:off x="937625" y="2407500"/>
            <a:ext cx="20670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1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9" name="Google Shape;1009;p18"/>
          <p:cNvSpPr txBox="1"/>
          <p:nvPr>
            <p:ph idx="5" type="subTitle"/>
          </p:nvPr>
        </p:nvSpPr>
        <p:spPr>
          <a:xfrm>
            <a:off x="3484650" y="2407501"/>
            <a:ext cx="20664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1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10" name="Google Shape;1010;p18"/>
          <p:cNvSpPr txBox="1"/>
          <p:nvPr>
            <p:ph idx="6" type="subTitle"/>
          </p:nvPr>
        </p:nvSpPr>
        <p:spPr>
          <a:xfrm>
            <a:off x="6031075" y="2407501"/>
            <a:ext cx="20664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1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11" name="Shape 1011"/>
        <p:cNvGrpSpPr/>
        <p:nvPr/>
      </p:nvGrpSpPr>
      <p:grpSpPr>
        <a:xfrm>
          <a:off x="0" y="0"/>
          <a:ext cx="0" cy="0"/>
          <a:chOff x="0" y="0"/>
          <a:chExt cx="0" cy="0"/>
        </a:xfrm>
      </p:grpSpPr>
      <p:grpSp>
        <p:nvGrpSpPr>
          <p:cNvPr id="1012" name="Google Shape;1012;p19"/>
          <p:cNvGrpSpPr/>
          <p:nvPr/>
        </p:nvGrpSpPr>
        <p:grpSpPr>
          <a:xfrm>
            <a:off x="540575" y="4614025"/>
            <a:ext cx="2345425" cy="2342700"/>
            <a:chOff x="2634250" y="238800"/>
            <a:chExt cx="2345425" cy="2342700"/>
          </a:xfrm>
        </p:grpSpPr>
        <p:sp>
          <p:nvSpPr>
            <p:cNvPr id="1013" name="Google Shape;1013;p19"/>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9"/>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9"/>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19"/>
          <p:cNvGrpSpPr/>
          <p:nvPr/>
        </p:nvGrpSpPr>
        <p:grpSpPr>
          <a:xfrm>
            <a:off x="8424007" y="-434451"/>
            <a:ext cx="1250697" cy="1250697"/>
            <a:chOff x="5511450" y="2543700"/>
            <a:chExt cx="964300" cy="964300"/>
          </a:xfrm>
        </p:grpSpPr>
        <p:sp>
          <p:nvSpPr>
            <p:cNvPr id="1017" name="Google Shape;1017;p19"/>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9"/>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19"/>
          <p:cNvGrpSpPr/>
          <p:nvPr/>
        </p:nvGrpSpPr>
        <p:grpSpPr>
          <a:xfrm rot="-5400000">
            <a:off x="7825530" y="4268138"/>
            <a:ext cx="459336" cy="1405878"/>
            <a:chOff x="7804980" y="1174926"/>
            <a:chExt cx="459336" cy="1405878"/>
          </a:xfrm>
        </p:grpSpPr>
        <p:sp>
          <p:nvSpPr>
            <p:cNvPr id="1020" name="Google Shape;1020;p19"/>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9"/>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9"/>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9"/>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9"/>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9"/>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9"/>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9"/>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9"/>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9"/>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9"/>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9"/>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9"/>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9"/>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9"/>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9"/>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9"/>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9"/>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9"/>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9"/>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9"/>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9"/>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9"/>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9"/>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19"/>
          <p:cNvSpPr/>
          <p:nvPr/>
        </p:nvSpPr>
        <p:spPr>
          <a:xfrm rot="5460138">
            <a:off x="8425088" y="860579"/>
            <a:ext cx="626932" cy="71685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9"/>
          <p:cNvSpPr/>
          <p:nvPr/>
        </p:nvSpPr>
        <p:spPr>
          <a:xfrm rot="5460639">
            <a:off x="7874875" y="228520"/>
            <a:ext cx="374325" cy="42801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6" name="Google Shape;1046;p19"/>
          <p:cNvGrpSpPr/>
          <p:nvPr/>
        </p:nvGrpSpPr>
        <p:grpSpPr>
          <a:xfrm rot="5400000">
            <a:off x="258443" y="4624392"/>
            <a:ext cx="926982" cy="926982"/>
            <a:chOff x="5511450" y="2543700"/>
            <a:chExt cx="964300" cy="964300"/>
          </a:xfrm>
        </p:grpSpPr>
        <p:sp>
          <p:nvSpPr>
            <p:cNvPr id="1047" name="Google Shape;1047;p19"/>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9"/>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9" name="Google Shape;1049;p19"/>
          <p:cNvSpPr/>
          <p:nvPr/>
        </p:nvSpPr>
        <p:spPr>
          <a:xfrm rot="60313">
            <a:off x="108943" y="4111618"/>
            <a:ext cx="427375" cy="488671"/>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19"/>
          <p:cNvGrpSpPr/>
          <p:nvPr/>
        </p:nvGrpSpPr>
        <p:grpSpPr>
          <a:xfrm rot="-5400000">
            <a:off x="8508885" y="1897330"/>
            <a:ext cx="459335" cy="158841"/>
            <a:chOff x="3509600" y="3711550"/>
            <a:chExt cx="763650" cy="264075"/>
          </a:xfrm>
        </p:grpSpPr>
        <p:sp>
          <p:nvSpPr>
            <p:cNvPr id="1051" name="Google Shape;1051;p19"/>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9"/>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9"/>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9"/>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5" name="Google Shape;1055;p19"/>
          <p:cNvSpPr/>
          <p:nvPr/>
        </p:nvSpPr>
        <p:spPr>
          <a:xfrm rot="-10739960">
            <a:off x="8533226" y="3529897"/>
            <a:ext cx="1451349" cy="157127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7" name="Google Shape;1057;p19"/>
          <p:cNvSpPr txBox="1"/>
          <p:nvPr>
            <p:ph idx="1" type="subTitle"/>
          </p:nvPr>
        </p:nvSpPr>
        <p:spPr>
          <a:xfrm>
            <a:off x="2037424" y="1728875"/>
            <a:ext cx="2469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58" name="Google Shape;1058;p19"/>
          <p:cNvSpPr txBox="1"/>
          <p:nvPr>
            <p:ph idx="2" type="subTitle"/>
          </p:nvPr>
        </p:nvSpPr>
        <p:spPr>
          <a:xfrm>
            <a:off x="5863973" y="1728875"/>
            <a:ext cx="2469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59" name="Google Shape;1059;p19"/>
          <p:cNvSpPr txBox="1"/>
          <p:nvPr>
            <p:ph idx="3" type="subTitle"/>
          </p:nvPr>
        </p:nvSpPr>
        <p:spPr>
          <a:xfrm>
            <a:off x="2037424" y="3237050"/>
            <a:ext cx="2469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60" name="Google Shape;1060;p19"/>
          <p:cNvSpPr txBox="1"/>
          <p:nvPr>
            <p:ph idx="4" type="subTitle"/>
          </p:nvPr>
        </p:nvSpPr>
        <p:spPr>
          <a:xfrm>
            <a:off x="5863973" y="3237050"/>
            <a:ext cx="2469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61" name="Google Shape;1061;p19"/>
          <p:cNvSpPr txBox="1"/>
          <p:nvPr>
            <p:ph idx="5" type="subTitle"/>
          </p:nvPr>
        </p:nvSpPr>
        <p:spPr>
          <a:xfrm>
            <a:off x="2037424" y="1379350"/>
            <a:ext cx="2469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Black"/>
                <a:ea typeface="Roboto Black"/>
                <a:cs typeface="Roboto Black"/>
                <a:sym typeface="Roboto Black"/>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62" name="Google Shape;1062;p19"/>
          <p:cNvSpPr txBox="1"/>
          <p:nvPr>
            <p:ph idx="6" type="subTitle"/>
          </p:nvPr>
        </p:nvSpPr>
        <p:spPr>
          <a:xfrm>
            <a:off x="2037424" y="2887600"/>
            <a:ext cx="2469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Black"/>
                <a:ea typeface="Roboto Black"/>
                <a:cs typeface="Roboto Black"/>
                <a:sym typeface="Roboto Black"/>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63" name="Google Shape;1063;p19"/>
          <p:cNvSpPr txBox="1"/>
          <p:nvPr>
            <p:ph idx="7" type="subTitle"/>
          </p:nvPr>
        </p:nvSpPr>
        <p:spPr>
          <a:xfrm>
            <a:off x="5863949" y="1379350"/>
            <a:ext cx="2469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Black"/>
                <a:ea typeface="Roboto Black"/>
                <a:cs typeface="Roboto Black"/>
                <a:sym typeface="Roboto Black"/>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64" name="Google Shape;1064;p19"/>
          <p:cNvSpPr txBox="1"/>
          <p:nvPr>
            <p:ph idx="8" type="subTitle"/>
          </p:nvPr>
        </p:nvSpPr>
        <p:spPr>
          <a:xfrm>
            <a:off x="5863949" y="2887600"/>
            <a:ext cx="2469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Black"/>
                <a:ea typeface="Roboto Black"/>
                <a:cs typeface="Roboto Black"/>
                <a:sym typeface="Roboto Black"/>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65" name="Shape 1065"/>
        <p:cNvGrpSpPr/>
        <p:nvPr/>
      </p:nvGrpSpPr>
      <p:grpSpPr>
        <a:xfrm>
          <a:off x="0" y="0"/>
          <a:ext cx="0" cy="0"/>
          <a:chOff x="0" y="0"/>
          <a:chExt cx="0" cy="0"/>
        </a:xfrm>
      </p:grpSpPr>
      <p:grpSp>
        <p:nvGrpSpPr>
          <p:cNvPr id="1066" name="Google Shape;1066;p20"/>
          <p:cNvGrpSpPr/>
          <p:nvPr/>
        </p:nvGrpSpPr>
        <p:grpSpPr>
          <a:xfrm>
            <a:off x="5717425" y="-1803200"/>
            <a:ext cx="2345425" cy="2342700"/>
            <a:chOff x="2634250" y="238800"/>
            <a:chExt cx="2345425" cy="2342700"/>
          </a:xfrm>
        </p:grpSpPr>
        <p:sp>
          <p:nvSpPr>
            <p:cNvPr id="1067" name="Google Shape;1067;p20"/>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0"/>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0"/>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20"/>
          <p:cNvGrpSpPr/>
          <p:nvPr/>
        </p:nvGrpSpPr>
        <p:grpSpPr>
          <a:xfrm>
            <a:off x="8511507" y="658274"/>
            <a:ext cx="1250697" cy="1250697"/>
            <a:chOff x="5511450" y="2543700"/>
            <a:chExt cx="964300" cy="964300"/>
          </a:xfrm>
        </p:grpSpPr>
        <p:sp>
          <p:nvSpPr>
            <p:cNvPr id="1071" name="Google Shape;1071;p20"/>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0"/>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0"/>
          <p:cNvGrpSpPr/>
          <p:nvPr/>
        </p:nvGrpSpPr>
        <p:grpSpPr>
          <a:xfrm>
            <a:off x="-78145" y="-240462"/>
            <a:ext cx="459336" cy="1405878"/>
            <a:chOff x="7804980" y="1174926"/>
            <a:chExt cx="459336" cy="1405878"/>
          </a:xfrm>
        </p:grpSpPr>
        <p:sp>
          <p:nvSpPr>
            <p:cNvPr id="1074" name="Google Shape;1074;p20"/>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0"/>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0"/>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0"/>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0"/>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0"/>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0"/>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0"/>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0"/>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0"/>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0"/>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0"/>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0"/>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0"/>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0"/>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0"/>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0"/>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0"/>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0"/>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0"/>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0"/>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0"/>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0"/>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0"/>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8" name="Google Shape;1098;p20"/>
          <p:cNvSpPr/>
          <p:nvPr/>
        </p:nvSpPr>
        <p:spPr>
          <a:xfrm rot="5459967">
            <a:off x="-310058" y="3907081"/>
            <a:ext cx="628722" cy="752043"/>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0"/>
          <p:cNvSpPr/>
          <p:nvPr/>
        </p:nvSpPr>
        <p:spPr>
          <a:xfrm rot="5460656">
            <a:off x="8531031" y="-170399"/>
            <a:ext cx="672318" cy="73457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0" name="Google Shape;1100;p20"/>
          <p:cNvGrpSpPr/>
          <p:nvPr/>
        </p:nvGrpSpPr>
        <p:grpSpPr>
          <a:xfrm>
            <a:off x="117988" y="4625867"/>
            <a:ext cx="926982" cy="898535"/>
            <a:chOff x="5511450" y="2543700"/>
            <a:chExt cx="964300" cy="964300"/>
          </a:xfrm>
        </p:grpSpPr>
        <p:sp>
          <p:nvSpPr>
            <p:cNvPr id="1101" name="Google Shape;1101;p20"/>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0"/>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20"/>
          <p:cNvSpPr/>
          <p:nvPr/>
        </p:nvSpPr>
        <p:spPr>
          <a:xfrm rot="-5339687">
            <a:off x="7962258" y="295156"/>
            <a:ext cx="427375" cy="488671"/>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20"/>
          <p:cNvGrpSpPr/>
          <p:nvPr/>
        </p:nvGrpSpPr>
        <p:grpSpPr>
          <a:xfrm rot="-5400000">
            <a:off x="8560860" y="2178005"/>
            <a:ext cx="459335" cy="158841"/>
            <a:chOff x="3509600" y="3711550"/>
            <a:chExt cx="763650" cy="264075"/>
          </a:xfrm>
        </p:grpSpPr>
        <p:sp>
          <p:nvSpPr>
            <p:cNvPr id="1105" name="Google Shape;1105;p20"/>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0"/>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0"/>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0"/>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9" name="Google Shape;1109;p20"/>
          <p:cNvSpPr/>
          <p:nvPr/>
        </p:nvSpPr>
        <p:spPr>
          <a:xfrm rot="-10739960">
            <a:off x="-101011" y="-1044328"/>
            <a:ext cx="1451349" cy="157127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1" name="Google Shape;1111;p20"/>
          <p:cNvSpPr txBox="1"/>
          <p:nvPr>
            <p:ph idx="1" type="subTitle"/>
          </p:nvPr>
        </p:nvSpPr>
        <p:spPr>
          <a:xfrm>
            <a:off x="1010690" y="2137477"/>
            <a:ext cx="2286000" cy="7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12" name="Google Shape;1112;p20"/>
          <p:cNvSpPr txBox="1"/>
          <p:nvPr>
            <p:ph idx="2" type="subTitle"/>
          </p:nvPr>
        </p:nvSpPr>
        <p:spPr>
          <a:xfrm>
            <a:off x="3518966" y="2137477"/>
            <a:ext cx="2286000" cy="7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13" name="Google Shape;1113;p20"/>
          <p:cNvSpPr txBox="1"/>
          <p:nvPr>
            <p:ph idx="3" type="subTitle"/>
          </p:nvPr>
        </p:nvSpPr>
        <p:spPr>
          <a:xfrm>
            <a:off x="1010690" y="3900800"/>
            <a:ext cx="2286000" cy="7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14" name="Google Shape;1114;p20"/>
          <p:cNvSpPr txBox="1"/>
          <p:nvPr>
            <p:ph idx="4" type="subTitle"/>
          </p:nvPr>
        </p:nvSpPr>
        <p:spPr>
          <a:xfrm>
            <a:off x="3518966" y="3900800"/>
            <a:ext cx="2286000" cy="7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15" name="Google Shape;1115;p20"/>
          <p:cNvSpPr txBox="1"/>
          <p:nvPr>
            <p:ph idx="5" type="subTitle"/>
          </p:nvPr>
        </p:nvSpPr>
        <p:spPr>
          <a:xfrm>
            <a:off x="6027242" y="2137477"/>
            <a:ext cx="2286000" cy="7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16" name="Google Shape;1116;p20"/>
          <p:cNvSpPr txBox="1"/>
          <p:nvPr>
            <p:ph idx="6" type="subTitle"/>
          </p:nvPr>
        </p:nvSpPr>
        <p:spPr>
          <a:xfrm>
            <a:off x="6027242" y="3900800"/>
            <a:ext cx="2286000" cy="7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17" name="Google Shape;1117;p20"/>
          <p:cNvSpPr txBox="1"/>
          <p:nvPr>
            <p:ph idx="7" type="subTitle"/>
          </p:nvPr>
        </p:nvSpPr>
        <p:spPr>
          <a:xfrm>
            <a:off x="1007371" y="1811250"/>
            <a:ext cx="2286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Black"/>
                <a:ea typeface="Roboto Black"/>
                <a:cs typeface="Roboto Black"/>
                <a:sym typeface="Roboto Black"/>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8" name="Google Shape;1118;p20"/>
          <p:cNvSpPr txBox="1"/>
          <p:nvPr>
            <p:ph idx="8" type="subTitle"/>
          </p:nvPr>
        </p:nvSpPr>
        <p:spPr>
          <a:xfrm>
            <a:off x="3517306" y="1811250"/>
            <a:ext cx="2286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Black"/>
                <a:ea typeface="Roboto Black"/>
                <a:cs typeface="Roboto Black"/>
                <a:sym typeface="Roboto Black"/>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9" name="Google Shape;1119;p20"/>
          <p:cNvSpPr txBox="1"/>
          <p:nvPr>
            <p:ph idx="9" type="subTitle"/>
          </p:nvPr>
        </p:nvSpPr>
        <p:spPr>
          <a:xfrm>
            <a:off x="6027240" y="1811250"/>
            <a:ext cx="2286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Black"/>
                <a:ea typeface="Roboto Black"/>
                <a:cs typeface="Roboto Black"/>
                <a:sym typeface="Roboto Black"/>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0" name="Google Shape;1120;p20"/>
          <p:cNvSpPr txBox="1"/>
          <p:nvPr>
            <p:ph idx="13" type="subTitle"/>
          </p:nvPr>
        </p:nvSpPr>
        <p:spPr>
          <a:xfrm>
            <a:off x="1007371" y="3591750"/>
            <a:ext cx="2286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Black"/>
                <a:ea typeface="Roboto Black"/>
                <a:cs typeface="Roboto Black"/>
                <a:sym typeface="Roboto Black"/>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1" name="Google Shape;1121;p20"/>
          <p:cNvSpPr txBox="1"/>
          <p:nvPr>
            <p:ph idx="14" type="subTitle"/>
          </p:nvPr>
        </p:nvSpPr>
        <p:spPr>
          <a:xfrm>
            <a:off x="3517306" y="3591750"/>
            <a:ext cx="2286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Black"/>
                <a:ea typeface="Roboto Black"/>
                <a:cs typeface="Roboto Black"/>
                <a:sym typeface="Roboto Black"/>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2" name="Google Shape;1122;p20"/>
          <p:cNvSpPr txBox="1"/>
          <p:nvPr>
            <p:ph idx="15" type="subTitle"/>
          </p:nvPr>
        </p:nvSpPr>
        <p:spPr>
          <a:xfrm>
            <a:off x="6027240" y="3591750"/>
            <a:ext cx="22860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100">
                <a:solidFill>
                  <a:schemeClr val="dk1"/>
                </a:solidFill>
                <a:latin typeface="Roboto Black"/>
                <a:ea typeface="Roboto Black"/>
                <a:cs typeface="Roboto Black"/>
                <a:sym typeface="Roboto Black"/>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2" name="Shape 172"/>
        <p:cNvGrpSpPr/>
        <p:nvPr/>
      </p:nvGrpSpPr>
      <p:grpSpPr>
        <a:xfrm>
          <a:off x="0" y="0"/>
          <a:ext cx="0" cy="0"/>
          <a:chOff x="0" y="0"/>
          <a:chExt cx="0" cy="0"/>
        </a:xfrm>
      </p:grpSpPr>
      <p:grpSp>
        <p:nvGrpSpPr>
          <p:cNvPr id="173" name="Google Shape;173;p3"/>
          <p:cNvGrpSpPr/>
          <p:nvPr/>
        </p:nvGrpSpPr>
        <p:grpSpPr>
          <a:xfrm>
            <a:off x="4194850" y="-1465787"/>
            <a:ext cx="2345425" cy="2342700"/>
            <a:chOff x="2634250" y="238800"/>
            <a:chExt cx="2345425" cy="2342700"/>
          </a:xfrm>
        </p:grpSpPr>
        <p:sp>
          <p:nvSpPr>
            <p:cNvPr id="174" name="Google Shape;174;p3"/>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3"/>
          <p:cNvGrpSpPr/>
          <p:nvPr/>
        </p:nvGrpSpPr>
        <p:grpSpPr>
          <a:xfrm>
            <a:off x="8116020" y="-163437"/>
            <a:ext cx="1761206" cy="1405878"/>
            <a:chOff x="6478050" y="1409600"/>
            <a:chExt cx="807300" cy="644425"/>
          </a:xfrm>
        </p:grpSpPr>
        <p:sp>
          <p:nvSpPr>
            <p:cNvPr id="178" name="Google Shape;178;p3"/>
            <p:cNvSpPr/>
            <p:nvPr/>
          </p:nvSpPr>
          <p:spPr>
            <a:xfrm>
              <a:off x="6478050"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6577525" y="1409600"/>
              <a:ext cx="9900" cy="9325"/>
            </a:xfrm>
            <a:custGeom>
              <a:rect b="b" l="l" r="r" t="t"/>
              <a:pathLst>
                <a:path extrusionOk="0" h="373" w="396">
                  <a:moveTo>
                    <a:pt x="186" y="0"/>
                  </a:moveTo>
                  <a:cubicBezTo>
                    <a:pt x="93" y="0"/>
                    <a:pt x="0" y="93"/>
                    <a:pt x="0" y="187"/>
                  </a:cubicBezTo>
                  <a:cubicBezTo>
                    <a:pt x="0" y="280"/>
                    <a:pt x="93" y="373"/>
                    <a:pt x="186" y="373"/>
                  </a:cubicBezTo>
                  <a:cubicBezTo>
                    <a:pt x="303" y="373"/>
                    <a:pt x="396" y="280"/>
                    <a:pt x="396" y="187"/>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6676975" y="1409600"/>
              <a:ext cx="9900" cy="9325"/>
            </a:xfrm>
            <a:custGeom>
              <a:rect b="b" l="l" r="r" t="t"/>
              <a:pathLst>
                <a:path extrusionOk="0" h="373" w="396">
                  <a:moveTo>
                    <a:pt x="186" y="0"/>
                  </a:moveTo>
                  <a:cubicBezTo>
                    <a:pt x="93" y="0"/>
                    <a:pt x="0" y="93"/>
                    <a:pt x="0" y="187"/>
                  </a:cubicBezTo>
                  <a:cubicBezTo>
                    <a:pt x="0" y="280"/>
                    <a:pt x="93" y="373"/>
                    <a:pt x="186" y="373"/>
                  </a:cubicBezTo>
                  <a:cubicBezTo>
                    <a:pt x="279" y="373"/>
                    <a:pt x="396" y="280"/>
                    <a:pt x="396" y="187"/>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6776425" y="1409600"/>
              <a:ext cx="9325" cy="9325"/>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687820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697765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7076525" y="1409600"/>
              <a:ext cx="9900" cy="9325"/>
            </a:xfrm>
            <a:custGeom>
              <a:rect b="b" l="l" r="r" t="t"/>
              <a:pathLst>
                <a:path extrusionOk="0" h="373" w="396">
                  <a:moveTo>
                    <a:pt x="210" y="0"/>
                  </a:moveTo>
                  <a:cubicBezTo>
                    <a:pt x="117" y="0"/>
                    <a:pt x="0" y="93"/>
                    <a:pt x="0" y="187"/>
                  </a:cubicBezTo>
                  <a:cubicBezTo>
                    <a:pt x="0" y="280"/>
                    <a:pt x="117"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7175975"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7275425" y="1409600"/>
              <a:ext cx="9925" cy="9325"/>
            </a:xfrm>
            <a:custGeom>
              <a:rect b="b" l="l" r="r" t="t"/>
              <a:pathLst>
                <a:path extrusionOk="0" h="373" w="397">
                  <a:moveTo>
                    <a:pt x="187" y="0"/>
                  </a:moveTo>
                  <a:cubicBezTo>
                    <a:pt x="94" y="0"/>
                    <a:pt x="1" y="93"/>
                    <a:pt x="1" y="187"/>
                  </a:cubicBezTo>
                  <a:cubicBezTo>
                    <a:pt x="1" y="280"/>
                    <a:pt x="94" y="373"/>
                    <a:pt x="187" y="373"/>
                  </a:cubicBezTo>
                  <a:cubicBezTo>
                    <a:pt x="396" y="373"/>
                    <a:pt x="396" y="280"/>
                    <a:pt x="396" y="187"/>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6478050"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6577525" y="1499175"/>
              <a:ext cx="9900" cy="9900"/>
            </a:xfrm>
            <a:custGeom>
              <a:rect b="b" l="l" r="r" t="t"/>
              <a:pathLst>
                <a:path extrusionOk="0" h="396" w="396">
                  <a:moveTo>
                    <a:pt x="186" y="0"/>
                  </a:moveTo>
                  <a:cubicBezTo>
                    <a:pt x="93" y="0"/>
                    <a:pt x="0" y="93"/>
                    <a:pt x="0" y="186"/>
                  </a:cubicBezTo>
                  <a:cubicBezTo>
                    <a:pt x="0" y="279"/>
                    <a:pt x="93" y="395"/>
                    <a:pt x="186" y="395"/>
                  </a:cubicBezTo>
                  <a:cubicBezTo>
                    <a:pt x="303" y="395"/>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6676975" y="1499175"/>
              <a:ext cx="9900" cy="9900"/>
            </a:xfrm>
            <a:custGeom>
              <a:rect b="b" l="l" r="r" t="t"/>
              <a:pathLst>
                <a:path extrusionOk="0" h="396" w="396">
                  <a:moveTo>
                    <a:pt x="186" y="0"/>
                  </a:moveTo>
                  <a:cubicBezTo>
                    <a:pt x="93" y="0"/>
                    <a:pt x="0" y="93"/>
                    <a:pt x="0" y="186"/>
                  </a:cubicBezTo>
                  <a:cubicBezTo>
                    <a:pt x="0" y="279"/>
                    <a:pt x="93" y="395"/>
                    <a:pt x="186" y="395"/>
                  </a:cubicBezTo>
                  <a:cubicBezTo>
                    <a:pt x="279" y="395"/>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6776425" y="1499175"/>
              <a:ext cx="9325" cy="9900"/>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687820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697765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7076525" y="1499175"/>
              <a:ext cx="9900" cy="9900"/>
            </a:xfrm>
            <a:custGeom>
              <a:rect b="b" l="l" r="r" t="t"/>
              <a:pathLst>
                <a:path extrusionOk="0" h="396" w="396">
                  <a:moveTo>
                    <a:pt x="210" y="0"/>
                  </a:moveTo>
                  <a:cubicBezTo>
                    <a:pt x="117" y="0"/>
                    <a:pt x="0" y="93"/>
                    <a:pt x="0" y="186"/>
                  </a:cubicBezTo>
                  <a:cubicBezTo>
                    <a:pt x="0" y="279"/>
                    <a:pt x="117"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7175975"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7275425" y="1499175"/>
              <a:ext cx="9925" cy="9900"/>
            </a:xfrm>
            <a:custGeom>
              <a:rect b="b" l="l" r="r" t="t"/>
              <a:pathLst>
                <a:path extrusionOk="0" h="396" w="397">
                  <a:moveTo>
                    <a:pt x="187" y="0"/>
                  </a:moveTo>
                  <a:cubicBezTo>
                    <a:pt x="94" y="0"/>
                    <a:pt x="1" y="93"/>
                    <a:pt x="1" y="186"/>
                  </a:cubicBezTo>
                  <a:cubicBezTo>
                    <a:pt x="1" y="279"/>
                    <a:pt x="94" y="395"/>
                    <a:pt x="187" y="395"/>
                  </a:cubicBezTo>
                  <a:cubicBezTo>
                    <a:pt x="396" y="395"/>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478050"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577525" y="1591050"/>
              <a:ext cx="9900" cy="9925"/>
            </a:xfrm>
            <a:custGeom>
              <a:rect b="b" l="l" r="r" t="t"/>
              <a:pathLst>
                <a:path extrusionOk="0" h="397" w="396">
                  <a:moveTo>
                    <a:pt x="186" y="1"/>
                  </a:moveTo>
                  <a:cubicBezTo>
                    <a:pt x="93" y="1"/>
                    <a:pt x="0" y="94"/>
                    <a:pt x="0" y="210"/>
                  </a:cubicBezTo>
                  <a:cubicBezTo>
                    <a:pt x="0" y="303"/>
                    <a:pt x="93" y="396"/>
                    <a:pt x="186" y="396"/>
                  </a:cubicBezTo>
                  <a:cubicBezTo>
                    <a:pt x="303" y="396"/>
                    <a:pt x="396" y="303"/>
                    <a:pt x="396" y="210"/>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676975" y="1591050"/>
              <a:ext cx="9900" cy="9925"/>
            </a:xfrm>
            <a:custGeom>
              <a:rect b="b" l="l" r="r" t="t"/>
              <a:pathLst>
                <a:path extrusionOk="0" h="397" w="396">
                  <a:moveTo>
                    <a:pt x="186" y="1"/>
                  </a:moveTo>
                  <a:cubicBezTo>
                    <a:pt x="93" y="1"/>
                    <a:pt x="0" y="94"/>
                    <a:pt x="0" y="210"/>
                  </a:cubicBezTo>
                  <a:cubicBezTo>
                    <a:pt x="0" y="303"/>
                    <a:pt x="93" y="396"/>
                    <a:pt x="186" y="396"/>
                  </a:cubicBezTo>
                  <a:cubicBezTo>
                    <a:pt x="279" y="396"/>
                    <a:pt x="396" y="303"/>
                    <a:pt x="396" y="210"/>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776425" y="1591050"/>
              <a:ext cx="9325" cy="9925"/>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7820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97765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76525" y="1591050"/>
              <a:ext cx="9900" cy="9925"/>
            </a:xfrm>
            <a:custGeom>
              <a:rect b="b" l="l" r="r" t="t"/>
              <a:pathLst>
                <a:path extrusionOk="0" h="397" w="396">
                  <a:moveTo>
                    <a:pt x="210" y="1"/>
                  </a:moveTo>
                  <a:cubicBezTo>
                    <a:pt x="117" y="1"/>
                    <a:pt x="0" y="94"/>
                    <a:pt x="0" y="210"/>
                  </a:cubicBezTo>
                  <a:cubicBezTo>
                    <a:pt x="0" y="303"/>
                    <a:pt x="117"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7175975"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275425" y="1591050"/>
              <a:ext cx="9925" cy="9925"/>
            </a:xfrm>
            <a:custGeom>
              <a:rect b="b" l="l" r="r" t="t"/>
              <a:pathLst>
                <a:path extrusionOk="0" h="397" w="397">
                  <a:moveTo>
                    <a:pt x="187" y="1"/>
                  </a:moveTo>
                  <a:cubicBezTo>
                    <a:pt x="94" y="1"/>
                    <a:pt x="1" y="94"/>
                    <a:pt x="1" y="210"/>
                  </a:cubicBezTo>
                  <a:cubicBezTo>
                    <a:pt x="1" y="303"/>
                    <a:pt x="94" y="396"/>
                    <a:pt x="187" y="396"/>
                  </a:cubicBezTo>
                  <a:cubicBezTo>
                    <a:pt x="396" y="396"/>
                    <a:pt x="396" y="303"/>
                    <a:pt x="396" y="210"/>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478050"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577525" y="1680625"/>
              <a:ext cx="9900" cy="9900"/>
            </a:xfrm>
            <a:custGeom>
              <a:rect b="b" l="l" r="r" t="t"/>
              <a:pathLst>
                <a:path extrusionOk="0" h="396" w="396">
                  <a:moveTo>
                    <a:pt x="186" y="0"/>
                  </a:moveTo>
                  <a:cubicBezTo>
                    <a:pt x="93" y="0"/>
                    <a:pt x="0" y="117"/>
                    <a:pt x="0" y="210"/>
                  </a:cubicBezTo>
                  <a:cubicBezTo>
                    <a:pt x="0" y="303"/>
                    <a:pt x="93" y="396"/>
                    <a:pt x="186" y="396"/>
                  </a:cubicBezTo>
                  <a:cubicBezTo>
                    <a:pt x="303" y="396"/>
                    <a:pt x="396" y="303"/>
                    <a:pt x="396" y="210"/>
                  </a:cubicBezTo>
                  <a:cubicBezTo>
                    <a:pt x="396" y="117"/>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676975" y="1680625"/>
              <a:ext cx="9900" cy="9900"/>
            </a:xfrm>
            <a:custGeom>
              <a:rect b="b" l="l" r="r" t="t"/>
              <a:pathLst>
                <a:path extrusionOk="0" h="396" w="396">
                  <a:moveTo>
                    <a:pt x="186" y="0"/>
                  </a:moveTo>
                  <a:cubicBezTo>
                    <a:pt x="93" y="0"/>
                    <a:pt x="0" y="117"/>
                    <a:pt x="0" y="210"/>
                  </a:cubicBezTo>
                  <a:cubicBezTo>
                    <a:pt x="0" y="303"/>
                    <a:pt x="93" y="396"/>
                    <a:pt x="186" y="396"/>
                  </a:cubicBezTo>
                  <a:cubicBezTo>
                    <a:pt x="279" y="396"/>
                    <a:pt x="396" y="303"/>
                    <a:pt x="396" y="210"/>
                  </a:cubicBezTo>
                  <a:cubicBezTo>
                    <a:pt x="396" y="117"/>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76425" y="1680625"/>
              <a:ext cx="9325" cy="9900"/>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7820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697765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076525" y="1680625"/>
              <a:ext cx="9900" cy="9900"/>
            </a:xfrm>
            <a:custGeom>
              <a:rect b="b" l="l" r="r" t="t"/>
              <a:pathLst>
                <a:path extrusionOk="0" h="396" w="396">
                  <a:moveTo>
                    <a:pt x="210" y="0"/>
                  </a:moveTo>
                  <a:cubicBezTo>
                    <a:pt x="117" y="0"/>
                    <a:pt x="0" y="117"/>
                    <a:pt x="0" y="210"/>
                  </a:cubicBezTo>
                  <a:cubicBezTo>
                    <a:pt x="0" y="303"/>
                    <a:pt x="117"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175975"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275425" y="1680625"/>
              <a:ext cx="9925" cy="9900"/>
            </a:xfrm>
            <a:custGeom>
              <a:rect b="b" l="l" r="r" t="t"/>
              <a:pathLst>
                <a:path extrusionOk="0" h="396" w="397">
                  <a:moveTo>
                    <a:pt x="187" y="0"/>
                  </a:moveTo>
                  <a:cubicBezTo>
                    <a:pt x="94" y="0"/>
                    <a:pt x="1" y="117"/>
                    <a:pt x="1" y="210"/>
                  </a:cubicBezTo>
                  <a:cubicBezTo>
                    <a:pt x="1" y="303"/>
                    <a:pt x="94" y="396"/>
                    <a:pt x="187" y="396"/>
                  </a:cubicBezTo>
                  <a:cubicBezTo>
                    <a:pt x="396" y="396"/>
                    <a:pt x="396" y="303"/>
                    <a:pt x="396" y="210"/>
                  </a:cubicBezTo>
                  <a:cubicBezTo>
                    <a:pt x="396" y="117"/>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6478050"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6577525" y="1773100"/>
              <a:ext cx="9900" cy="9325"/>
            </a:xfrm>
            <a:custGeom>
              <a:rect b="b" l="l" r="r" t="t"/>
              <a:pathLst>
                <a:path extrusionOk="0" h="373" w="396">
                  <a:moveTo>
                    <a:pt x="186" y="0"/>
                  </a:moveTo>
                  <a:cubicBezTo>
                    <a:pt x="93" y="0"/>
                    <a:pt x="0" y="93"/>
                    <a:pt x="0" y="186"/>
                  </a:cubicBezTo>
                  <a:cubicBezTo>
                    <a:pt x="0" y="279"/>
                    <a:pt x="93" y="372"/>
                    <a:pt x="186" y="372"/>
                  </a:cubicBezTo>
                  <a:cubicBezTo>
                    <a:pt x="303" y="372"/>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6676975" y="1773100"/>
              <a:ext cx="9900" cy="9325"/>
            </a:xfrm>
            <a:custGeom>
              <a:rect b="b" l="l" r="r" t="t"/>
              <a:pathLst>
                <a:path extrusionOk="0" h="373" w="396">
                  <a:moveTo>
                    <a:pt x="186" y="0"/>
                  </a:moveTo>
                  <a:cubicBezTo>
                    <a:pt x="93" y="0"/>
                    <a:pt x="0" y="93"/>
                    <a:pt x="0" y="186"/>
                  </a:cubicBezTo>
                  <a:cubicBezTo>
                    <a:pt x="0" y="279"/>
                    <a:pt x="93" y="372"/>
                    <a:pt x="186" y="372"/>
                  </a:cubicBezTo>
                  <a:cubicBezTo>
                    <a:pt x="279" y="372"/>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6776425" y="1773100"/>
              <a:ext cx="9325" cy="9325"/>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687820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697765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7076525" y="1773100"/>
              <a:ext cx="9900" cy="9325"/>
            </a:xfrm>
            <a:custGeom>
              <a:rect b="b" l="l" r="r" t="t"/>
              <a:pathLst>
                <a:path extrusionOk="0" h="373" w="396">
                  <a:moveTo>
                    <a:pt x="210" y="0"/>
                  </a:moveTo>
                  <a:cubicBezTo>
                    <a:pt x="117" y="0"/>
                    <a:pt x="0" y="93"/>
                    <a:pt x="0" y="186"/>
                  </a:cubicBezTo>
                  <a:cubicBezTo>
                    <a:pt x="0" y="279"/>
                    <a:pt x="117"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7175975"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7275425" y="1773100"/>
              <a:ext cx="9925" cy="9325"/>
            </a:xfrm>
            <a:custGeom>
              <a:rect b="b" l="l" r="r" t="t"/>
              <a:pathLst>
                <a:path extrusionOk="0" h="373" w="397">
                  <a:moveTo>
                    <a:pt x="187" y="0"/>
                  </a:moveTo>
                  <a:cubicBezTo>
                    <a:pt x="94" y="0"/>
                    <a:pt x="1" y="93"/>
                    <a:pt x="1" y="186"/>
                  </a:cubicBezTo>
                  <a:cubicBezTo>
                    <a:pt x="1" y="279"/>
                    <a:pt x="94" y="372"/>
                    <a:pt x="187" y="372"/>
                  </a:cubicBezTo>
                  <a:cubicBezTo>
                    <a:pt x="396" y="372"/>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6478050"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6577525" y="1862650"/>
              <a:ext cx="9900" cy="9925"/>
            </a:xfrm>
            <a:custGeom>
              <a:rect b="b" l="l" r="r" t="t"/>
              <a:pathLst>
                <a:path extrusionOk="0" h="397" w="396">
                  <a:moveTo>
                    <a:pt x="186" y="1"/>
                  </a:moveTo>
                  <a:cubicBezTo>
                    <a:pt x="93" y="1"/>
                    <a:pt x="0" y="94"/>
                    <a:pt x="0" y="187"/>
                  </a:cubicBezTo>
                  <a:cubicBezTo>
                    <a:pt x="0" y="280"/>
                    <a:pt x="93" y="396"/>
                    <a:pt x="186" y="396"/>
                  </a:cubicBezTo>
                  <a:cubicBezTo>
                    <a:pt x="303" y="396"/>
                    <a:pt x="396" y="280"/>
                    <a:pt x="396" y="187"/>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6676975" y="1862650"/>
              <a:ext cx="9900" cy="9925"/>
            </a:xfrm>
            <a:custGeom>
              <a:rect b="b" l="l" r="r" t="t"/>
              <a:pathLst>
                <a:path extrusionOk="0" h="397" w="396">
                  <a:moveTo>
                    <a:pt x="186" y="1"/>
                  </a:moveTo>
                  <a:cubicBezTo>
                    <a:pt x="93" y="1"/>
                    <a:pt x="0" y="94"/>
                    <a:pt x="0" y="187"/>
                  </a:cubicBezTo>
                  <a:cubicBezTo>
                    <a:pt x="0" y="280"/>
                    <a:pt x="93" y="396"/>
                    <a:pt x="186" y="396"/>
                  </a:cubicBezTo>
                  <a:cubicBezTo>
                    <a:pt x="279" y="396"/>
                    <a:pt x="396" y="280"/>
                    <a:pt x="396" y="187"/>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6776425" y="1862650"/>
              <a:ext cx="9325" cy="9925"/>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687820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697765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7076525" y="1862650"/>
              <a:ext cx="9900" cy="9925"/>
            </a:xfrm>
            <a:custGeom>
              <a:rect b="b" l="l" r="r" t="t"/>
              <a:pathLst>
                <a:path extrusionOk="0" h="397" w="396">
                  <a:moveTo>
                    <a:pt x="210" y="1"/>
                  </a:moveTo>
                  <a:cubicBezTo>
                    <a:pt x="117" y="1"/>
                    <a:pt x="0" y="94"/>
                    <a:pt x="0" y="187"/>
                  </a:cubicBezTo>
                  <a:cubicBezTo>
                    <a:pt x="0" y="280"/>
                    <a:pt x="117"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7175975"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7275425" y="1862650"/>
              <a:ext cx="9925" cy="9925"/>
            </a:xfrm>
            <a:custGeom>
              <a:rect b="b" l="l" r="r" t="t"/>
              <a:pathLst>
                <a:path extrusionOk="0" h="397" w="397">
                  <a:moveTo>
                    <a:pt x="187" y="1"/>
                  </a:moveTo>
                  <a:cubicBezTo>
                    <a:pt x="94" y="1"/>
                    <a:pt x="1" y="94"/>
                    <a:pt x="1" y="187"/>
                  </a:cubicBezTo>
                  <a:cubicBezTo>
                    <a:pt x="1" y="280"/>
                    <a:pt x="94" y="396"/>
                    <a:pt x="187" y="396"/>
                  </a:cubicBezTo>
                  <a:cubicBezTo>
                    <a:pt x="396" y="396"/>
                    <a:pt x="396" y="280"/>
                    <a:pt x="396" y="187"/>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6478050"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6577525" y="1954550"/>
              <a:ext cx="9900" cy="9925"/>
            </a:xfrm>
            <a:custGeom>
              <a:rect b="b" l="l" r="r" t="t"/>
              <a:pathLst>
                <a:path extrusionOk="0" h="397" w="396">
                  <a:moveTo>
                    <a:pt x="186" y="1"/>
                  </a:moveTo>
                  <a:cubicBezTo>
                    <a:pt x="93" y="1"/>
                    <a:pt x="0" y="1"/>
                    <a:pt x="0" y="210"/>
                  </a:cubicBezTo>
                  <a:cubicBezTo>
                    <a:pt x="0" y="303"/>
                    <a:pt x="93" y="396"/>
                    <a:pt x="186" y="396"/>
                  </a:cubicBezTo>
                  <a:cubicBezTo>
                    <a:pt x="303" y="396"/>
                    <a:pt x="396" y="303"/>
                    <a:pt x="396" y="210"/>
                  </a:cubicBezTo>
                  <a:cubicBezTo>
                    <a:pt x="396" y="1"/>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6676975" y="1954550"/>
              <a:ext cx="9900" cy="9925"/>
            </a:xfrm>
            <a:custGeom>
              <a:rect b="b" l="l" r="r" t="t"/>
              <a:pathLst>
                <a:path extrusionOk="0" h="397" w="396">
                  <a:moveTo>
                    <a:pt x="186" y="1"/>
                  </a:moveTo>
                  <a:cubicBezTo>
                    <a:pt x="93" y="1"/>
                    <a:pt x="0" y="1"/>
                    <a:pt x="0" y="210"/>
                  </a:cubicBezTo>
                  <a:cubicBezTo>
                    <a:pt x="0" y="303"/>
                    <a:pt x="93" y="396"/>
                    <a:pt x="186" y="396"/>
                  </a:cubicBezTo>
                  <a:cubicBezTo>
                    <a:pt x="279" y="396"/>
                    <a:pt x="396" y="303"/>
                    <a:pt x="396" y="210"/>
                  </a:cubicBezTo>
                  <a:cubicBezTo>
                    <a:pt x="396" y="1"/>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6776425" y="1954550"/>
              <a:ext cx="9325" cy="9925"/>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687820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697765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7076525" y="1954550"/>
              <a:ext cx="9900" cy="9925"/>
            </a:xfrm>
            <a:custGeom>
              <a:rect b="b" l="l" r="r" t="t"/>
              <a:pathLst>
                <a:path extrusionOk="0" h="397" w="396">
                  <a:moveTo>
                    <a:pt x="210" y="1"/>
                  </a:moveTo>
                  <a:cubicBezTo>
                    <a:pt x="117" y="1"/>
                    <a:pt x="0" y="1"/>
                    <a:pt x="0" y="210"/>
                  </a:cubicBezTo>
                  <a:cubicBezTo>
                    <a:pt x="0" y="303"/>
                    <a:pt x="117"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7175975"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7275425" y="1954550"/>
              <a:ext cx="9925" cy="9925"/>
            </a:xfrm>
            <a:custGeom>
              <a:rect b="b" l="l" r="r" t="t"/>
              <a:pathLst>
                <a:path extrusionOk="0" h="397" w="397">
                  <a:moveTo>
                    <a:pt x="187" y="1"/>
                  </a:moveTo>
                  <a:cubicBezTo>
                    <a:pt x="94" y="1"/>
                    <a:pt x="1" y="1"/>
                    <a:pt x="1" y="210"/>
                  </a:cubicBezTo>
                  <a:cubicBezTo>
                    <a:pt x="1" y="303"/>
                    <a:pt x="94" y="396"/>
                    <a:pt x="187" y="396"/>
                  </a:cubicBezTo>
                  <a:cubicBezTo>
                    <a:pt x="396" y="396"/>
                    <a:pt x="396" y="303"/>
                    <a:pt x="396" y="210"/>
                  </a:cubicBezTo>
                  <a:cubicBezTo>
                    <a:pt x="396" y="1"/>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6478050"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6577525" y="2044125"/>
              <a:ext cx="9900" cy="9900"/>
            </a:xfrm>
            <a:custGeom>
              <a:rect b="b" l="l" r="r" t="t"/>
              <a:pathLst>
                <a:path extrusionOk="0" h="396" w="396">
                  <a:moveTo>
                    <a:pt x="186" y="0"/>
                  </a:moveTo>
                  <a:cubicBezTo>
                    <a:pt x="93" y="0"/>
                    <a:pt x="0" y="116"/>
                    <a:pt x="0" y="210"/>
                  </a:cubicBezTo>
                  <a:cubicBezTo>
                    <a:pt x="0" y="303"/>
                    <a:pt x="93" y="396"/>
                    <a:pt x="186" y="396"/>
                  </a:cubicBezTo>
                  <a:cubicBezTo>
                    <a:pt x="303" y="396"/>
                    <a:pt x="396" y="303"/>
                    <a:pt x="396" y="210"/>
                  </a:cubicBezTo>
                  <a:cubicBezTo>
                    <a:pt x="396" y="116"/>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6676975" y="2044125"/>
              <a:ext cx="9900" cy="9900"/>
            </a:xfrm>
            <a:custGeom>
              <a:rect b="b" l="l" r="r" t="t"/>
              <a:pathLst>
                <a:path extrusionOk="0" h="396" w="396">
                  <a:moveTo>
                    <a:pt x="186" y="0"/>
                  </a:moveTo>
                  <a:cubicBezTo>
                    <a:pt x="93" y="0"/>
                    <a:pt x="0" y="116"/>
                    <a:pt x="0" y="210"/>
                  </a:cubicBezTo>
                  <a:cubicBezTo>
                    <a:pt x="0" y="303"/>
                    <a:pt x="93" y="396"/>
                    <a:pt x="186" y="396"/>
                  </a:cubicBezTo>
                  <a:cubicBezTo>
                    <a:pt x="279" y="396"/>
                    <a:pt x="396" y="303"/>
                    <a:pt x="396" y="210"/>
                  </a:cubicBezTo>
                  <a:cubicBezTo>
                    <a:pt x="396" y="116"/>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6776425" y="2044125"/>
              <a:ext cx="9325" cy="9900"/>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687820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697765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7076525" y="2044125"/>
              <a:ext cx="9900" cy="9900"/>
            </a:xfrm>
            <a:custGeom>
              <a:rect b="b" l="l" r="r" t="t"/>
              <a:pathLst>
                <a:path extrusionOk="0" h="396" w="396">
                  <a:moveTo>
                    <a:pt x="210" y="0"/>
                  </a:moveTo>
                  <a:cubicBezTo>
                    <a:pt x="117" y="0"/>
                    <a:pt x="0" y="116"/>
                    <a:pt x="0" y="210"/>
                  </a:cubicBezTo>
                  <a:cubicBezTo>
                    <a:pt x="0" y="303"/>
                    <a:pt x="117"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7175975"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7275425" y="2044125"/>
              <a:ext cx="9925" cy="9900"/>
            </a:xfrm>
            <a:custGeom>
              <a:rect b="b" l="l" r="r" t="t"/>
              <a:pathLst>
                <a:path extrusionOk="0" h="396" w="397">
                  <a:moveTo>
                    <a:pt x="187" y="0"/>
                  </a:moveTo>
                  <a:cubicBezTo>
                    <a:pt x="94" y="0"/>
                    <a:pt x="1" y="116"/>
                    <a:pt x="1" y="210"/>
                  </a:cubicBezTo>
                  <a:cubicBezTo>
                    <a:pt x="1" y="303"/>
                    <a:pt x="94" y="396"/>
                    <a:pt x="187" y="396"/>
                  </a:cubicBezTo>
                  <a:cubicBezTo>
                    <a:pt x="396" y="396"/>
                    <a:pt x="396" y="303"/>
                    <a:pt x="396" y="210"/>
                  </a:cubicBezTo>
                  <a:cubicBezTo>
                    <a:pt x="396" y="116"/>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3"/>
          <p:cNvSpPr/>
          <p:nvPr/>
        </p:nvSpPr>
        <p:spPr>
          <a:xfrm rot="59617">
            <a:off x="8261129" y="3612403"/>
            <a:ext cx="632414" cy="723054"/>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rot="59750">
            <a:off x="8155268" y="4430298"/>
            <a:ext cx="376673" cy="430698"/>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3"/>
          <p:cNvGrpSpPr/>
          <p:nvPr/>
        </p:nvGrpSpPr>
        <p:grpSpPr>
          <a:xfrm>
            <a:off x="6244301" y="-501697"/>
            <a:ext cx="1312027" cy="1312027"/>
            <a:chOff x="5511450" y="2543700"/>
            <a:chExt cx="964300" cy="964300"/>
          </a:xfrm>
        </p:grpSpPr>
        <p:sp>
          <p:nvSpPr>
            <p:cNvPr id="253" name="Google Shape;253;p3"/>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3"/>
          <p:cNvGrpSpPr/>
          <p:nvPr/>
        </p:nvGrpSpPr>
        <p:grpSpPr>
          <a:xfrm>
            <a:off x="-19230" y="810326"/>
            <a:ext cx="455573" cy="1405878"/>
            <a:chOff x="133170" y="3448376"/>
            <a:chExt cx="455573" cy="1405878"/>
          </a:xfrm>
        </p:grpSpPr>
        <p:sp>
          <p:nvSpPr>
            <p:cNvPr id="256" name="Google Shape;256;p3"/>
            <p:cNvSpPr/>
            <p:nvPr/>
          </p:nvSpPr>
          <p:spPr>
            <a:xfrm>
              <a:off x="133170" y="3448376"/>
              <a:ext cx="21652" cy="20343"/>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350185" y="3448376"/>
              <a:ext cx="21598" cy="20343"/>
            </a:xfrm>
            <a:custGeom>
              <a:rect b="b" l="l" r="r" t="t"/>
              <a:pathLst>
                <a:path extrusionOk="0" h="373" w="396">
                  <a:moveTo>
                    <a:pt x="186" y="0"/>
                  </a:moveTo>
                  <a:cubicBezTo>
                    <a:pt x="93" y="0"/>
                    <a:pt x="0" y="93"/>
                    <a:pt x="0" y="187"/>
                  </a:cubicBezTo>
                  <a:cubicBezTo>
                    <a:pt x="0" y="280"/>
                    <a:pt x="93" y="373"/>
                    <a:pt x="186" y="373"/>
                  </a:cubicBezTo>
                  <a:cubicBezTo>
                    <a:pt x="303" y="373"/>
                    <a:pt x="396" y="280"/>
                    <a:pt x="396" y="187"/>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567145" y="3448376"/>
              <a:ext cx="21598" cy="20343"/>
            </a:xfrm>
            <a:custGeom>
              <a:rect b="b" l="l" r="r" t="t"/>
              <a:pathLst>
                <a:path extrusionOk="0" h="373" w="396">
                  <a:moveTo>
                    <a:pt x="186" y="0"/>
                  </a:moveTo>
                  <a:cubicBezTo>
                    <a:pt x="93" y="0"/>
                    <a:pt x="0" y="93"/>
                    <a:pt x="0" y="187"/>
                  </a:cubicBezTo>
                  <a:cubicBezTo>
                    <a:pt x="0" y="280"/>
                    <a:pt x="93" y="373"/>
                    <a:pt x="186" y="373"/>
                  </a:cubicBezTo>
                  <a:cubicBezTo>
                    <a:pt x="279" y="373"/>
                    <a:pt x="396" y="280"/>
                    <a:pt x="396" y="187"/>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133170" y="3643793"/>
              <a:ext cx="21652" cy="21598"/>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350185" y="3643793"/>
              <a:ext cx="21598" cy="21598"/>
            </a:xfrm>
            <a:custGeom>
              <a:rect b="b" l="l" r="r" t="t"/>
              <a:pathLst>
                <a:path extrusionOk="0" h="396" w="396">
                  <a:moveTo>
                    <a:pt x="186" y="0"/>
                  </a:moveTo>
                  <a:cubicBezTo>
                    <a:pt x="93" y="0"/>
                    <a:pt x="0" y="93"/>
                    <a:pt x="0" y="186"/>
                  </a:cubicBezTo>
                  <a:cubicBezTo>
                    <a:pt x="0" y="279"/>
                    <a:pt x="93" y="395"/>
                    <a:pt x="186" y="395"/>
                  </a:cubicBezTo>
                  <a:cubicBezTo>
                    <a:pt x="303" y="395"/>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567145" y="3643793"/>
              <a:ext cx="21598" cy="21598"/>
            </a:xfrm>
            <a:custGeom>
              <a:rect b="b" l="l" r="r" t="t"/>
              <a:pathLst>
                <a:path extrusionOk="0" h="396" w="396">
                  <a:moveTo>
                    <a:pt x="186" y="0"/>
                  </a:moveTo>
                  <a:cubicBezTo>
                    <a:pt x="93" y="0"/>
                    <a:pt x="0" y="93"/>
                    <a:pt x="0" y="186"/>
                  </a:cubicBezTo>
                  <a:cubicBezTo>
                    <a:pt x="0" y="279"/>
                    <a:pt x="93" y="395"/>
                    <a:pt x="186" y="395"/>
                  </a:cubicBezTo>
                  <a:cubicBezTo>
                    <a:pt x="279" y="395"/>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133170" y="3844227"/>
              <a:ext cx="21652" cy="21652"/>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350185" y="3844227"/>
              <a:ext cx="21598" cy="21652"/>
            </a:xfrm>
            <a:custGeom>
              <a:rect b="b" l="l" r="r" t="t"/>
              <a:pathLst>
                <a:path extrusionOk="0" h="397" w="396">
                  <a:moveTo>
                    <a:pt x="186" y="1"/>
                  </a:moveTo>
                  <a:cubicBezTo>
                    <a:pt x="93" y="1"/>
                    <a:pt x="0" y="94"/>
                    <a:pt x="0" y="210"/>
                  </a:cubicBezTo>
                  <a:cubicBezTo>
                    <a:pt x="0" y="303"/>
                    <a:pt x="93" y="396"/>
                    <a:pt x="186" y="396"/>
                  </a:cubicBezTo>
                  <a:cubicBezTo>
                    <a:pt x="303" y="396"/>
                    <a:pt x="396" y="303"/>
                    <a:pt x="396" y="210"/>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567145" y="3844227"/>
              <a:ext cx="21598" cy="21652"/>
            </a:xfrm>
            <a:custGeom>
              <a:rect b="b" l="l" r="r" t="t"/>
              <a:pathLst>
                <a:path extrusionOk="0" h="397" w="396">
                  <a:moveTo>
                    <a:pt x="186" y="1"/>
                  </a:moveTo>
                  <a:cubicBezTo>
                    <a:pt x="93" y="1"/>
                    <a:pt x="0" y="94"/>
                    <a:pt x="0" y="210"/>
                  </a:cubicBezTo>
                  <a:cubicBezTo>
                    <a:pt x="0" y="303"/>
                    <a:pt x="93" y="396"/>
                    <a:pt x="186" y="396"/>
                  </a:cubicBezTo>
                  <a:cubicBezTo>
                    <a:pt x="279" y="396"/>
                    <a:pt x="396" y="303"/>
                    <a:pt x="396" y="210"/>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133170" y="4039644"/>
              <a:ext cx="21652" cy="21598"/>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350185" y="4039644"/>
              <a:ext cx="21598" cy="21598"/>
            </a:xfrm>
            <a:custGeom>
              <a:rect b="b" l="l" r="r" t="t"/>
              <a:pathLst>
                <a:path extrusionOk="0" h="396" w="396">
                  <a:moveTo>
                    <a:pt x="186" y="0"/>
                  </a:moveTo>
                  <a:cubicBezTo>
                    <a:pt x="93" y="0"/>
                    <a:pt x="0" y="117"/>
                    <a:pt x="0" y="210"/>
                  </a:cubicBezTo>
                  <a:cubicBezTo>
                    <a:pt x="0" y="303"/>
                    <a:pt x="93" y="396"/>
                    <a:pt x="186" y="396"/>
                  </a:cubicBezTo>
                  <a:cubicBezTo>
                    <a:pt x="303" y="396"/>
                    <a:pt x="396" y="303"/>
                    <a:pt x="396" y="210"/>
                  </a:cubicBezTo>
                  <a:cubicBezTo>
                    <a:pt x="396" y="117"/>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567145" y="4039644"/>
              <a:ext cx="21598" cy="21598"/>
            </a:xfrm>
            <a:custGeom>
              <a:rect b="b" l="l" r="r" t="t"/>
              <a:pathLst>
                <a:path extrusionOk="0" h="396" w="396">
                  <a:moveTo>
                    <a:pt x="186" y="0"/>
                  </a:moveTo>
                  <a:cubicBezTo>
                    <a:pt x="93" y="0"/>
                    <a:pt x="0" y="117"/>
                    <a:pt x="0" y="210"/>
                  </a:cubicBezTo>
                  <a:cubicBezTo>
                    <a:pt x="0" y="303"/>
                    <a:pt x="93" y="396"/>
                    <a:pt x="186" y="396"/>
                  </a:cubicBezTo>
                  <a:cubicBezTo>
                    <a:pt x="279" y="396"/>
                    <a:pt x="396" y="303"/>
                    <a:pt x="396" y="210"/>
                  </a:cubicBezTo>
                  <a:cubicBezTo>
                    <a:pt x="396" y="117"/>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133170" y="4241388"/>
              <a:ext cx="21652" cy="20343"/>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350185" y="4241388"/>
              <a:ext cx="21598" cy="20343"/>
            </a:xfrm>
            <a:custGeom>
              <a:rect b="b" l="l" r="r" t="t"/>
              <a:pathLst>
                <a:path extrusionOk="0" h="373" w="396">
                  <a:moveTo>
                    <a:pt x="186" y="0"/>
                  </a:moveTo>
                  <a:cubicBezTo>
                    <a:pt x="93" y="0"/>
                    <a:pt x="0" y="93"/>
                    <a:pt x="0" y="186"/>
                  </a:cubicBezTo>
                  <a:cubicBezTo>
                    <a:pt x="0" y="279"/>
                    <a:pt x="93" y="372"/>
                    <a:pt x="186" y="372"/>
                  </a:cubicBezTo>
                  <a:cubicBezTo>
                    <a:pt x="303" y="372"/>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567145" y="4241388"/>
              <a:ext cx="21598" cy="20343"/>
            </a:xfrm>
            <a:custGeom>
              <a:rect b="b" l="l" r="r" t="t"/>
              <a:pathLst>
                <a:path extrusionOk="0" h="373" w="396">
                  <a:moveTo>
                    <a:pt x="186" y="0"/>
                  </a:moveTo>
                  <a:cubicBezTo>
                    <a:pt x="93" y="0"/>
                    <a:pt x="0" y="93"/>
                    <a:pt x="0" y="186"/>
                  </a:cubicBezTo>
                  <a:cubicBezTo>
                    <a:pt x="0" y="279"/>
                    <a:pt x="93" y="372"/>
                    <a:pt x="186" y="372"/>
                  </a:cubicBezTo>
                  <a:cubicBezTo>
                    <a:pt x="279" y="372"/>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133170" y="4436750"/>
              <a:ext cx="21652" cy="21652"/>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350185" y="4436750"/>
              <a:ext cx="21598" cy="21652"/>
            </a:xfrm>
            <a:custGeom>
              <a:rect b="b" l="l" r="r" t="t"/>
              <a:pathLst>
                <a:path extrusionOk="0" h="397" w="396">
                  <a:moveTo>
                    <a:pt x="186" y="1"/>
                  </a:moveTo>
                  <a:cubicBezTo>
                    <a:pt x="93" y="1"/>
                    <a:pt x="0" y="94"/>
                    <a:pt x="0" y="187"/>
                  </a:cubicBezTo>
                  <a:cubicBezTo>
                    <a:pt x="0" y="280"/>
                    <a:pt x="93" y="396"/>
                    <a:pt x="186" y="396"/>
                  </a:cubicBezTo>
                  <a:cubicBezTo>
                    <a:pt x="303" y="396"/>
                    <a:pt x="396" y="280"/>
                    <a:pt x="396" y="187"/>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567145" y="4436750"/>
              <a:ext cx="21598" cy="21652"/>
            </a:xfrm>
            <a:custGeom>
              <a:rect b="b" l="l" r="r" t="t"/>
              <a:pathLst>
                <a:path extrusionOk="0" h="397" w="396">
                  <a:moveTo>
                    <a:pt x="186" y="1"/>
                  </a:moveTo>
                  <a:cubicBezTo>
                    <a:pt x="93" y="1"/>
                    <a:pt x="0" y="94"/>
                    <a:pt x="0" y="187"/>
                  </a:cubicBezTo>
                  <a:cubicBezTo>
                    <a:pt x="0" y="280"/>
                    <a:pt x="93" y="396"/>
                    <a:pt x="186" y="396"/>
                  </a:cubicBezTo>
                  <a:cubicBezTo>
                    <a:pt x="279" y="396"/>
                    <a:pt x="396" y="280"/>
                    <a:pt x="396" y="187"/>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133170" y="4637239"/>
              <a:ext cx="21652" cy="21652"/>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350185" y="4637239"/>
              <a:ext cx="21598" cy="21652"/>
            </a:xfrm>
            <a:custGeom>
              <a:rect b="b" l="l" r="r" t="t"/>
              <a:pathLst>
                <a:path extrusionOk="0" h="397" w="396">
                  <a:moveTo>
                    <a:pt x="186" y="1"/>
                  </a:moveTo>
                  <a:cubicBezTo>
                    <a:pt x="93" y="1"/>
                    <a:pt x="0" y="1"/>
                    <a:pt x="0" y="210"/>
                  </a:cubicBezTo>
                  <a:cubicBezTo>
                    <a:pt x="0" y="303"/>
                    <a:pt x="93" y="396"/>
                    <a:pt x="186" y="396"/>
                  </a:cubicBezTo>
                  <a:cubicBezTo>
                    <a:pt x="303" y="396"/>
                    <a:pt x="396" y="303"/>
                    <a:pt x="396" y="210"/>
                  </a:cubicBezTo>
                  <a:cubicBezTo>
                    <a:pt x="396" y="1"/>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567145" y="4637239"/>
              <a:ext cx="21598" cy="21652"/>
            </a:xfrm>
            <a:custGeom>
              <a:rect b="b" l="l" r="r" t="t"/>
              <a:pathLst>
                <a:path extrusionOk="0" h="397" w="396">
                  <a:moveTo>
                    <a:pt x="186" y="1"/>
                  </a:moveTo>
                  <a:cubicBezTo>
                    <a:pt x="93" y="1"/>
                    <a:pt x="0" y="1"/>
                    <a:pt x="0" y="210"/>
                  </a:cubicBezTo>
                  <a:cubicBezTo>
                    <a:pt x="0" y="303"/>
                    <a:pt x="93" y="396"/>
                    <a:pt x="186" y="396"/>
                  </a:cubicBezTo>
                  <a:cubicBezTo>
                    <a:pt x="279" y="396"/>
                    <a:pt x="396" y="303"/>
                    <a:pt x="396" y="210"/>
                  </a:cubicBezTo>
                  <a:cubicBezTo>
                    <a:pt x="396" y="1"/>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133170" y="4832656"/>
              <a:ext cx="21652" cy="21598"/>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350185" y="4832656"/>
              <a:ext cx="21598" cy="21598"/>
            </a:xfrm>
            <a:custGeom>
              <a:rect b="b" l="l" r="r" t="t"/>
              <a:pathLst>
                <a:path extrusionOk="0" h="396" w="396">
                  <a:moveTo>
                    <a:pt x="186" y="0"/>
                  </a:moveTo>
                  <a:cubicBezTo>
                    <a:pt x="93" y="0"/>
                    <a:pt x="0" y="116"/>
                    <a:pt x="0" y="210"/>
                  </a:cubicBezTo>
                  <a:cubicBezTo>
                    <a:pt x="0" y="303"/>
                    <a:pt x="93" y="396"/>
                    <a:pt x="186" y="396"/>
                  </a:cubicBezTo>
                  <a:cubicBezTo>
                    <a:pt x="303" y="396"/>
                    <a:pt x="396" y="303"/>
                    <a:pt x="396" y="210"/>
                  </a:cubicBezTo>
                  <a:cubicBezTo>
                    <a:pt x="396" y="116"/>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567145" y="4832656"/>
              <a:ext cx="21598" cy="21598"/>
            </a:xfrm>
            <a:custGeom>
              <a:rect b="b" l="l" r="r" t="t"/>
              <a:pathLst>
                <a:path extrusionOk="0" h="396" w="396">
                  <a:moveTo>
                    <a:pt x="186" y="0"/>
                  </a:moveTo>
                  <a:cubicBezTo>
                    <a:pt x="93" y="0"/>
                    <a:pt x="0" y="116"/>
                    <a:pt x="0" y="210"/>
                  </a:cubicBezTo>
                  <a:cubicBezTo>
                    <a:pt x="0" y="303"/>
                    <a:pt x="93" y="396"/>
                    <a:pt x="186" y="396"/>
                  </a:cubicBezTo>
                  <a:cubicBezTo>
                    <a:pt x="279" y="396"/>
                    <a:pt x="396" y="303"/>
                    <a:pt x="396" y="210"/>
                  </a:cubicBezTo>
                  <a:cubicBezTo>
                    <a:pt x="396" y="116"/>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3"/>
          <p:cNvSpPr txBox="1"/>
          <p:nvPr>
            <p:ph type="title"/>
          </p:nvPr>
        </p:nvSpPr>
        <p:spPr>
          <a:xfrm>
            <a:off x="3291775" y="2675688"/>
            <a:ext cx="5139000" cy="967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1" name="Google Shape;281;p3"/>
          <p:cNvSpPr txBox="1"/>
          <p:nvPr>
            <p:ph hasCustomPrompt="1" idx="2" type="title"/>
          </p:nvPr>
        </p:nvSpPr>
        <p:spPr>
          <a:xfrm>
            <a:off x="3298875" y="1343650"/>
            <a:ext cx="1021800" cy="102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5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2" name="Google Shape;282;p3"/>
          <p:cNvSpPr/>
          <p:nvPr>
            <p:ph idx="3" type="pic"/>
          </p:nvPr>
        </p:nvSpPr>
        <p:spPr>
          <a:xfrm>
            <a:off x="527850" y="539500"/>
            <a:ext cx="2979000" cy="4064400"/>
          </a:xfrm>
          <a:prstGeom prst="parallelogram">
            <a:avLst>
              <a:gd fmla="val 25000" name="adj"/>
            </a:avLst>
          </a:prstGeom>
          <a:noFill/>
          <a:ln>
            <a:noFill/>
          </a:ln>
          <a:effectLst>
            <a:outerShdw blurRad="142875" rotWithShape="0" algn="bl" dir="3300000" dist="180975">
              <a:srgbClr val="000000">
                <a:alpha val="46000"/>
              </a:srgbClr>
            </a:outerShdw>
          </a:effectLst>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1123" name="Shape 1123"/>
        <p:cNvGrpSpPr/>
        <p:nvPr/>
      </p:nvGrpSpPr>
      <p:grpSpPr>
        <a:xfrm>
          <a:off x="0" y="0"/>
          <a:ext cx="0" cy="0"/>
          <a:chOff x="0" y="0"/>
          <a:chExt cx="0" cy="0"/>
        </a:xfrm>
      </p:grpSpPr>
      <p:grpSp>
        <p:nvGrpSpPr>
          <p:cNvPr id="1124" name="Google Shape;1124;p21"/>
          <p:cNvGrpSpPr/>
          <p:nvPr/>
        </p:nvGrpSpPr>
        <p:grpSpPr>
          <a:xfrm>
            <a:off x="8317450" y="3905863"/>
            <a:ext cx="2345425" cy="2342700"/>
            <a:chOff x="2634250" y="238800"/>
            <a:chExt cx="2345425" cy="2342700"/>
          </a:xfrm>
        </p:grpSpPr>
        <p:sp>
          <p:nvSpPr>
            <p:cNvPr id="1125" name="Google Shape;1125;p21"/>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1"/>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1"/>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1"/>
          <p:cNvGrpSpPr/>
          <p:nvPr/>
        </p:nvGrpSpPr>
        <p:grpSpPr>
          <a:xfrm>
            <a:off x="187982" y="4683799"/>
            <a:ext cx="1250697" cy="1250697"/>
            <a:chOff x="5511450" y="2543700"/>
            <a:chExt cx="964300" cy="964300"/>
          </a:xfrm>
        </p:grpSpPr>
        <p:sp>
          <p:nvSpPr>
            <p:cNvPr id="1129" name="Google Shape;1129;p21"/>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1"/>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21"/>
          <p:cNvGrpSpPr/>
          <p:nvPr/>
        </p:nvGrpSpPr>
        <p:grpSpPr>
          <a:xfrm>
            <a:off x="-95533" y="3570476"/>
            <a:ext cx="459336" cy="1405878"/>
            <a:chOff x="7804980" y="1174926"/>
            <a:chExt cx="459336" cy="1405878"/>
          </a:xfrm>
        </p:grpSpPr>
        <p:sp>
          <p:nvSpPr>
            <p:cNvPr id="1132" name="Google Shape;1132;p21"/>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1"/>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1"/>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1"/>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1"/>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1"/>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1"/>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1"/>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1"/>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1"/>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1"/>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1"/>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1"/>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1"/>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1"/>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1"/>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1"/>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1"/>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1"/>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1"/>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1"/>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1"/>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1"/>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1"/>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21"/>
          <p:cNvSpPr/>
          <p:nvPr/>
        </p:nvSpPr>
        <p:spPr>
          <a:xfrm rot="10800000">
            <a:off x="7187243" y="143699"/>
            <a:ext cx="365929" cy="418413"/>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1"/>
          <p:cNvSpPr/>
          <p:nvPr/>
        </p:nvSpPr>
        <p:spPr>
          <a:xfrm rot="10800000">
            <a:off x="7664344" y="-1145096"/>
            <a:ext cx="1473285" cy="168459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1"/>
          <p:cNvSpPr/>
          <p:nvPr/>
        </p:nvSpPr>
        <p:spPr>
          <a:xfrm rot="-5339770">
            <a:off x="8629798" y="497847"/>
            <a:ext cx="673883" cy="770599"/>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9" name="Google Shape;1159;p21"/>
          <p:cNvGrpSpPr/>
          <p:nvPr/>
        </p:nvGrpSpPr>
        <p:grpSpPr>
          <a:xfrm rot="-5400000">
            <a:off x="8530160" y="3584405"/>
            <a:ext cx="459335" cy="158841"/>
            <a:chOff x="3509600" y="3711550"/>
            <a:chExt cx="763650" cy="264075"/>
          </a:xfrm>
        </p:grpSpPr>
        <p:sp>
          <p:nvSpPr>
            <p:cNvPr id="1160" name="Google Shape;1160;p21"/>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1"/>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1"/>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1"/>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4" name="Google Shape;1164;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165" name="Google Shape;1165;p21"/>
          <p:cNvSpPr/>
          <p:nvPr/>
        </p:nvSpPr>
        <p:spPr>
          <a:xfrm rot="60060">
            <a:off x="7087704" y="4513016"/>
            <a:ext cx="1473286" cy="1684593"/>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3">
    <p:spTree>
      <p:nvGrpSpPr>
        <p:cNvPr id="1166" name="Shape 1166"/>
        <p:cNvGrpSpPr/>
        <p:nvPr/>
      </p:nvGrpSpPr>
      <p:grpSpPr>
        <a:xfrm>
          <a:off x="0" y="0"/>
          <a:ext cx="0" cy="0"/>
          <a:chOff x="0" y="0"/>
          <a:chExt cx="0" cy="0"/>
        </a:xfrm>
      </p:grpSpPr>
      <p:grpSp>
        <p:nvGrpSpPr>
          <p:cNvPr id="1167" name="Google Shape;1167;p22"/>
          <p:cNvGrpSpPr/>
          <p:nvPr/>
        </p:nvGrpSpPr>
        <p:grpSpPr>
          <a:xfrm>
            <a:off x="8504488" y="599694"/>
            <a:ext cx="572698" cy="572698"/>
            <a:chOff x="5511450" y="2543700"/>
            <a:chExt cx="964300" cy="964300"/>
          </a:xfrm>
        </p:grpSpPr>
        <p:sp>
          <p:nvSpPr>
            <p:cNvPr id="1168" name="Google Shape;1168;p22"/>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2"/>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2"/>
          <p:cNvGrpSpPr/>
          <p:nvPr/>
        </p:nvGrpSpPr>
        <p:grpSpPr>
          <a:xfrm>
            <a:off x="6009450" y="-1696200"/>
            <a:ext cx="2345425" cy="2342700"/>
            <a:chOff x="2634250" y="238800"/>
            <a:chExt cx="2345425" cy="2342700"/>
          </a:xfrm>
        </p:grpSpPr>
        <p:sp>
          <p:nvSpPr>
            <p:cNvPr id="1171" name="Google Shape;1171;p22"/>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2"/>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22"/>
          <p:cNvGrpSpPr/>
          <p:nvPr/>
        </p:nvGrpSpPr>
        <p:grpSpPr>
          <a:xfrm>
            <a:off x="-346568" y="4630774"/>
            <a:ext cx="1250697" cy="1250697"/>
            <a:chOff x="5511450" y="2543700"/>
            <a:chExt cx="964300" cy="964300"/>
          </a:xfrm>
        </p:grpSpPr>
        <p:sp>
          <p:nvSpPr>
            <p:cNvPr id="1175" name="Google Shape;1175;p22"/>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22"/>
          <p:cNvGrpSpPr/>
          <p:nvPr/>
        </p:nvGrpSpPr>
        <p:grpSpPr>
          <a:xfrm rot="5400000">
            <a:off x="8201117" y="4284701"/>
            <a:ext cx="459336" cy="1405878"/>
            <a:chOff x="7804980" y="1174926"/>
            <a:chExt cx="459336" cy="1405878"/>
          </a:xfrm>
        </p:grpSpPr>
        <p:sp>
          <p:nvSpPr>
            <p:cNvPr id="1178" name="Google Shape;1178;p22"/>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2"/>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2"/>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2"/>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2"/>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2"/>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2"/>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2"/>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22"/>
          <p:cNvSpPr/>
          <p:nvPr/>
        </p:nvSpPr>
        <p:spPr>
          <a:xfrm rot="5459927">
            <a:off x="8748668" y="143699"/>
            <a:ext cx="365929" cy="41841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rot="5460582">
            <a:off x="8623014" y="1220198"/>
            <a:ext cx="1473290" cy="168459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rot="-5339699">
            <a:off x="7832010" y="-247250"/>
            <a:ext cx="727327" cy="83170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5" name="Google Shape;1205;p22"/>
          <p:cNvGrpSpPr/>
          <p:nvPr/>
        </p:nvGrpSpPr>
        <p:grpSpPr>
          <a:xfrm rot="-5400000">
            <a:off x="49110" y="4142780"/>
            <a:ext cx="459335" cy="158841"/>
            <a:chOff x="3509600" y="3711550"/>
            <a:chExt cx="763650" cy="264075"/>
          </a:xfrm>
        </p:grpSpPr>
        <p:sp>
          <p:nvSpPr>
            <p:cNvPr id="1206" name="Google Shape;1206;p22"/>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0" name="Google Shape;1210;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11" name="Shape 1211"/>
        <p:cNvGrpSpPr/>
        <p:nvPr/>
      </p:nvGrpSpPr>
      <p:grpSpPr>
        <a:xfrm>
          <a:off x="0" y="0"/>
          <a:ext cx="0" cy="0"/>
          <a:chOff x="0" y="0"/>
          <a:chExt cx="0" cy="0"/>
        </a:xfrm>
      </p:grpSpPr>
      <p:grpSp>
        <p:nvGrpSpPr>
          <p:cNvPr id="1212" name="Google Shape;1212;p23"/>
          <p:cNvGrpSpPr/>
          <p:nvPr/>
        </p:nvGrpSpPr>
        <p:grpSpPr>
          <a:xfrm>
            <a:off x="-1968675" y="600975"/>
            <a:ext cx="2345425" cy="2342700"/>
            <a:chOff x="2634250" y="238800"/>
            <a:chExt cx="2345425" cy="2342700"/>
          </a:xfrm>
        </p:grpSpPr>
        <p:sp>
          <p:nvSpPr>
            <p:cNvPr id="1213" name="Google Shape;1213;p23"/>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3"/>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3"/>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6" name="Google Shape;1216;p23"/>
          <p:cNvSpPr/>
          <p:nvPr/>
        </p:nvSpPr>
        <p:spPr>
          <a:xfrm rot="61653">
            <a:off x="-681633" y="3155495"/>
            <a:ext cx="1101378" cy="128908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7" name="Google Shape;1217;p23"/>
          <p:cNvGrpSpPr/>
          <p:nvPr/>
        </p:nvGrpSpPr>
        <p:grpSpPr>
          <a:xfrm>
            <a:off x="7258050" y="-691175"/>
            <a:ext cx="2345425" cy="2342700"/>
            <a:chOff x="2634250" y="238800"/>
            <a:chExt cx="2345425" cy="2342700"/>
          </a:xfrm>
        </p:grpSpPr>
        <p:sp>
          <p:nvSpPr>
            <p:cNvPr id="1218" name="Google Shape;1218;p23"/>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3"/>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3"/>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23"/>
          <p:cNvGrpSpPr/>
          <p:nvPr/>
        </p:nvGrpSpPr>
        <p:grpSpPr>
          <a:xfrm>
            <a:off x="430707" y="4604001"/>
            <a:ext cx="1761206" cy="1405878"/>
            <a:chOff x="6478050" y="1409600"/>
            <a:chExt cx="807300" cy="644425"/>
          </a:xfrm>
        </p:grpSpPr>
        <p:sp>
          <p:nvSpPr>
            <p:cNvPr id="1222" name="Google Shape;1222;p23"/>
            <p:cNvSpPr/>
            <p:nvPr/>
          </p:nvSpPr>
          <p:spPr>
            <a:xfrm>
              <a:off x="6478050"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3"/>
            <p:cNvSpPr/>
            <p:nvPr/>
          </p:nvSpPr>
          <p:spPr>
            <a:xfrm>
              <a:off x="6577525" y="1409600"/>
              <a:ext cx="9900" cy="9325"/>
            </a:xfrm>
            <a:custGeom>
              <a:rect b="b" l="l" r="r" t="t"/>
              <a:pathLst>
                <a:path extrusionOk="0" h="373" w="396">
                  <a:moveTo>
                    <a:pt x="186" y="0"/>
                  </a:moveTo>
                  <a:cubicBezTo>
                    <a:pt x="93" y="0"/>
                    <a:pt x="0" y="93"/>
                    <a:pt x="0" y="187"/>
                  </a:cubicBezTo>
                  <a:cubicBezTo>
                    <a:pt x="0" y="280"/>
                    <a:pt x="93" y="373"/>
                    <a:pt x="186" y="373"/>
                  </a:cubicBezTo>
                  <a:cubicBezTo>
                    <a:pt x="303" y="373"/>
                    <a:pt x="396" y="280"/>
                    <a:pt x="396" y="187"/>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3"/>
            <p:cNvSpPr/>
            <p:nvPr/>
          </p:nvSpPr>
          <p:spPr>
            <a:xfrm>
              <a:off x="6676975" y="1409600"/>
              <a:ext cx="9900" cy="9325"/>
            </a:xfrm>
            <a:custGeom>
              <a:rect b="b" l="l" r="r" t="t"/>
              <a:pathLst>
                <a:path extrusionOk="0" h="373" w="396">
                  <a:moveTo>
                    <a:pt x="186" y="0"/>
                  </a:moveTo>
                  <a:cubicBezTo>
                    <a:pt x="93" y="0"/>
                    <a:pt x="0" y="93"/>
                    <a:pt x="0" y="187"/>
                  </a:cubicBezTo>
                  <a:cubicBezTo>
                    <a:pt x="0" y="280"/>
                    <a:pt x="93" y="373"/>
                    <a:pt x="186" y="373"/>
                  </a:cubicBezTo>
                  <a:cubicBezTo>
                    <a:pt x="279" y="373"/>
                    <a:pt x="396" y="280"/>
                    <a:pt x="396" y="187"/>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3"/>
            <p:cNvSpPr/>
            <p:nvPr/>
          </p:nvSpPr>
          <p:spPr>
            <a:xfrm>
              <a:off x="6776425" y="1409600"/>
              <a:ext cx="9325" cy="9325"/>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a:off x="687820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a:off x="697765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a:off x="7076525" y="1409600"/>
              <a:ext cx="9900" cy="9325"/>
            </a:xfrm>
            <a:custGeom>
              <a:rect b="b" l="l" r="r" t="t"/>
              <a:pathLst>
                <a:path extrusionOk="0" h="373" w="396">
                  <a:moveTo>
                    <a:pt x="210" y="0"/>
                  </a:moveTo>
                  <a:cubicBezTo>
                    <a:pt x="117" y="0"/>
                    <a:pt x="0" y="93"/>
                    <a:pt x="0" y="187"/>
                  </a:cubicBezTo>
                  <a:cubicBezTo>
                    <a:pt x="0" y="280"/>
                    <a:pt x="117"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a:off x="7175975"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a:off x="7275425" y="1409600"/>
              <a:ext cx="9925" cy="9325"/>
            </a:xfrm>
            <a:custGeom>
              <a:rect b="b" l="l" r="r" t="t"/>
              <a:pathLst>
                <a:path extrusionOk="0" h="373" w="397">
                  <a:moveTo>
                    <a:pt x="187" y="0"/>
                  </a:moveTo>
                  <a:cubicBezTo>
                    <a:pt x="94" y="0"/>
                    <a:pt x="1" y="93"/>
                    <a:pt x="1" y="187"/>
                  </a:cubicBezTo>
                  <a:cubicBezTo>
                    <a:pt x="1" y="280"/>
                    <a:pt x="94" y="373"/>
                    <a:pt x="187" y="373"/>
                  </a:cubicBezTo>
                  <a:cubicBezTo>
                    <a:pt x="396" y="373"/>
                    <a:pt x="396" y="280"/>
                    <a:pt x="396" y="187"/>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3"/>
            <p:cNvSpPr/>
            <p:nvPr/>
          </p:nvSpPr>
          <p:spPr>
            <a:xfrm>
              <a:off x="6478050"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3"/>
            <p:cNvSpPr/>
            <p:nvPr/>
          </p:nvSpPr>
          <p:spPr>
            <a:xfrm>
              <a:off x="6577525" y="1499175"/>
              <a:ext cx="9900" cy="9900"/>
            </a:xfrm>
            <a:custGeom>
              <a:rect b="b" l="l" r="r" t="t"/>
              <a:pathLst>
                <a:path extrusionOk="0" h="396" w="396">
                  <a:moveTo>
                    <a:pt x="186" y="0"/>
                  </a:moveTo>
                  <a:cubicBezTo>
                    <a:pt x="93" y="0"/>
                    <a:pt x="0" y="93"/>
                    <a:pt x="0" y="186"/>
                  </a:cubicBezTo>
                  <a:cubicBezTo>
                    <a:pt x="0" y="279"/>
                    <a:pt x="93" y="395"/>
                    <a:pt x="186" y="395"/>
                  </a:cubicBezTo>
                  <a:cubicBezTo>
                    <a:pt x="303" y="395"/>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3"/>
            <p:cNvSpPr/>
            <p:nvPr/>
          </p:nvSpPr>
          <p:spPr>
            <a:xfrm>
              <a:off x="6676975" y="1499175"/>
              <a:ext cx="9900" cy="9900"/>
            </a:xfrm>
            <a:custGeom>
              <a:rect b="b" l="l" r="r" t="t"/>
              <a:pathLst>
                <a:path extrusionOk="0" h="396" w="396">
                  <a:moveTo>
                    <a:pt x="186" y="0"/>
                  </a:moveTo>
                  <a:cubicBezTo>
                    <a:pt x="93" y="0"/>
                    <a:pt x="0" y="93"/>
                    <a:pt x="0" y="186"/>
                  </a:cubicBezTo>
                  <a:cubicBezTo>
                    <a:pt x="0" y="279"/>
                    <a:pt x="93" y="395"/>
                    <a:pt x="186" y="395"/>
                  </a:cubicBezTo>
                  <a:cubicBezTo>
                    <a:pt x="279" y="395"/>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3"/>
            <p:cNvSpPr/>
            <p:nvPr/>
          </p:nvSpPr>
          <p:spPr>
            <a:xfrm>
              <a:off x="6776425" y="1499175"/>
              <a:ext cx="9325" cy="9900"/>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p:nvPr/>
          </p:nvSpPr>
          <p:spPr>
            <a:xfrm>
              <a:off x="687820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3"/>
            <p:cNvSpPr/>
            <p:nvPr/>
          </p:nvSpPr>
          <p:spPr>
            <a:xfrm>
              <a:off x="697765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3"/>
            <p:cNvSpPr/>
            <p:nvPr/>
          </p:nvSpPr>
          <p:spPr>
            <a:xfrm>
              <a:off x="7076525" y="1499175"/>
              <a:ext cx="9900" cy="9900"/>
            </a:xfrm>
            <a:custGeom>
              <a:rect b="b" l="l" r="r" t="t"/>
              <a:pathLst>
                <a:path extrusionOk="0" h="396" w="396">
                  <a:moveTo>
                    <a:pt x="210" y="0"/>
                  </a:moveTo>
                  <a:cubicBezTo>
                    <a:pt x="117" y="0"/>
                    <a:pt x="0" y="93"/>
                    <a:pt x="0" y="186"/>
                  </a:cubicBezTo>
                  <a:cubicBezTo>
                    <a:pt x="0" y="279"/>
                    <a:pt x="117"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3"/>
            <p:cNvSpPr/>
            <p:nvPr/>
          </p:nvSpPr>
          <p:spPr>
            <a:xfrm>
              <a:off x="7175975"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3"/>
            <p:cNvSpPr/>
            <p:nvPr/>
          </p:nvSpPr>
          <p:spPr>
            <a:xfrm>
              <a:off x="7275425" y="1499175"/>
              <a:ext cx="9925" cy="9900"/>
            </a:xfrm>
            <a:custGeom>
              <a:rect b="b" l="l" r="r" t="t"/>
              <a:pathLst>
                <a:path extrusionOk="0" h="396" w="397">
                  <a:moveTo>
                    <a:pt x="187" y="0"/>
                  </a:moveTo>
                  <a:cubicBezTo>
                    <a:pt x="94" y="0"/>
                    <a:pt x="1" y="93"/>
                    <a:pt x="1" y="186"/>
                  </a:cubicBezTo>
                  <a:cubicBezTo>
                    <a:pt x="1" y="279"/>
                    <a:pt x="94" y="395"/>
                    <a:pt x="187" y="395"/>
                  </a:cubicBezTo>
                  <a:cubicBezTo>
                    <a:pt x="396" y="395"/>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3"/>
            <p:cNvSpPr/>
            <p:nvPr/>
          </p:nvSpPr>
          <p:spPr>
            <a:xfrm>
              <a:off x="6478050"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3"/>
            <p:cNvSpPr/>
            <p:nvPr/>
          </p:nvSpPr>
          <p:spPr>
            <a:xfrm>
              <a:off x="6577525" y="1591050"/>
              <a:ext cx="9900" cy="9925"/>
            </a:xfrm>
            <a:custGeom>
              <a:rect b="b" l="l" r="r" t="t"/>
              <a:pathLst>
                <a:path extrusionOk="0" h="397" w="396">
                  <a:moveTo>
                    <a:pt x="186" y="1"/>
                  </a:moveTo>
                  <a:cubicBezTo>
                    <a:pt x="93" y="1"/>
                    <a:pt x="0" y="94"/>
                    <a:pt x="0" y="210"/>
                  </a:cubicBezTo>
                  <a:cubicBezTo>
                    <a:pt x="0" y="303"/>
                    <a:pt x="93" y="396"/>
                    <a:pt x="186" y="396"/>
                  </a:cubicBezTo>
                  <a:cubicBezTo>
                    <a:pt x="303" y="396"/>
                    <a:pt x="396" y="303"/>
                    <a:pt x="396" y="210"/>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3"/>
            <p:cNvSpPr/>
            <p:nvPr/>
          </p:nvSpPr>
          <p:spPr>
            <a:xfrm>
              <a:off x="6676975" y="1591050"/>
              <a:ext cx="9900" cy="9925"/>
            </a:xfrm>
            <a:custGeom>
              <a:rect b="b" l="l" r="r" t="t"/>
              <a:pathLst>
                <a:path extrusionOk="0" h="397" w="396">
                  <a:moveTo>
                    <a:pt x="186" y="1"/>
                  </a:moveTo>
                  <a:cubicBezTo>
                    <a:pt x="93" y="1"/>
                    <a:pt x="0" y="94"/>
                    <a:pt x="0" y="210"/>
                  </a:cubicBezTo>
                  <a:cubicBezTo>
                    <a:pt x="0" y="303"/>
                    <a:pt x="93" y="396"/>
                    <a:pt x="186" y="396"/>
                  </a:cubicBezTo>
                  <a:cubicBezTo>
                    <a:pt x="279" y="396"/>
                    <a:pt x="396" y="303"/>
                    <a:pt x="396" y="210"/>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3"/>
            <p:cNvSpPr/>
            <p:nvPr/>
          </p:nvSpPr>
          <p:spPr>
            <a:xfrm>
              <a:off x="6776425" y="1591050"/>
              <a:ext cx="9325" cy="9925"/>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3"/>
            <p:cNvSpPr/>
            <p:nvPr/>
          </p:nvSpPr>
          <p:spPr>
            <a:xfrm>
              <a:off x="687820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3"/>
            <p:cNvSpPr/>
            <p:nvPr/>
          </p:nvSpPr>
          <p:spPr>
            <a:xfrm>
              <a:off x="697765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3"/>
            <p:cNvSpPr/>
            <p:nvPr/>
          </p:nvSpPr>
          <p:spPr>
            <a:xfrm>
              <a:off x="7076525" y="1591050"/>
              <a:ext cx="9900" cy="9925"/>
            </a:xfrm>
            <a:custGeom>
              <a:rect b="b" l="l" r="r" t="t"/>
              <a:pathLst>
                <a:path extrusionOk="0" h="397" w="396">
                  <a:moveTo>
                    <a:pt x="210" y="1"/>
                  </a:moveTo>
                  <a:cubicBezTo>
                    <a:pt x="117" y="1"/>
                    <a:pt x="0" y="94"/>
                    <a:pt x="0" y="210"/>
                  </a:cubicBezTo>
                  <a:cubicBezTo>
                    <a:pt x="0" y="303"/>
                    <a:pt x="117"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3"/>
            <p:cNvSpPr/>
            <p:nvPr/>
          </p:nvSpPr>
          <p:spPr>
            <a:xfrm>
              <a:off x="7175975"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3"/>
            <p:cNvSpPr/>
            <p:nvPr/>
          </p:nvSpPr>
          <p:spPr>
            <a:xfrm>
              <a:off x="7275425" y="1591050"/>
              <a:ext cx="9925" cy="9925"/>
            </a:xfrm>
            <a:custGeom>
              <a:rect b="b" l="l" r="r" t="t"/>
              <a:pathLst>
                <a:path extrusionOk="0" h="397" w="397">
                  <a:moveTo>
                    <a:pt x="187" y="1"/>
                  </a:moveTo>
                  <a:cubicBezTo>
                    <a:pt x="94" y="1"/>
                    <a:pt x="1" y="94"/>
                    <a:pt x="1" y="210"/>
                  </a:cubicBezTo>
                  <a:cubicBezTo>
                    <a:pt x="1" y="303"/>
                    <a:pt x="94" y="396"/>
                    <a:pt x="187" y="396"/>
                  </a:cubicBezTo>
                  <a:cubicBezTo>
                    <a:pt x="396" y="396"/>
                    <a:pt x="396" y="303"/>
                    <a:pt x="396" y="210"/>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3"/>
            <p:cNvSpPr/>
            <p:nvPr/>
          </p:nvSpPr>
          <p:spPr>
            <a:xfrm>
              <a:off x="6478050"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3"/>
            <p:cNvSpPr/>
            <p:nvPr/>
          </p:nvSpPr>
          <p:spPr>
            <a:xfrm>
              <a:off x="6577525" y="1680625"/>
              <a:ext cx="9900" cy="9900"/>
            </a:xfrm>
            <a:custGeom>
              <a:rect b="b" l="l" r="r" t="t"/>
              <a:pathLst>
                <a:path extrusionOk="0" h="396" w="396">
                  <a:moveTo>
                    <a:pt x="186" y="0"/>
                  </a:moveTo>
                  <a:cubicBezTo>
                    <a:pt x="93" y="0"/>
                    <a:pt x="0" y="117"/>
                    <a:pt x="0" y="210"/>
                  </a:cubicBezTo>
                  <a:cubicBezTo>
                    <a:pt x="0" y="303"/>
                    <a:pt x="93" y="396"/>
                    <a:pt x="186" y="396"/>
                  </a:cubicBezTo>
                  <a:cubicBezTo>
                    <a:pt x="303" y="396"/>
                    <a:pt x="396" y="303"/>
                    <a:pt x="396" y="210"/>
                  </a:cubicBezTo>
                  <a:cubicBezTo>
                    <a:pt x="396" y="117"/>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3"/>
            <p:cNvSpPr/>
            <p:nvPr/>
          </p:nvSpPr>
          <p:spPr>
            <a:xfrm>
              <a:off x="6676975" y="1680625"/>
              <a:ext cx="9900" cy="9900"/>
            </a:xfrm>
            <a:custGeom>
              <a:rect b="b" l="l" r="r" t="t"/>
              <a:pathLst>
                <a:path extrusionOk="0" h="396" w="396">
                  <a:moveTo>
                    <a:pt x="186" y="0"/>
                  </a:moveTo>
                  <a:cubicBezTo>
                    <a:pt x="93" y="0"/>
                    <a:pt x="0" y="117"/>
                    <a:pt x="0" y="210"/>
                  </a:cubicBezTo>
                  <a:cubicBezTo>
                    <a:pt x="0" y="303"/>
                    <a:pt x="93" y="396"/>
                    <a:pt x="186" y="396"/>
                  </a:cubicBezTo>
                  <a:cubicBezTo>
                    <a:pt x="279" y="396"/>
                    <a:pt x="396" y="303"/>
                    <a:pt x="396" y="210"/>
                  </a:cubicBezTo>
                  <a:cubicBezTo>
                    <a:pt x="396" y="117"/>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3"/>
            <p:cNvSpPr/>
            <p:nvPr/>
          </p:nvSpPr>
          <p:spPr>
            <a:xfrm>
              <a:off x="6776425" y="1680625"/>
              <a:ext cx="9325" cy="9900"/>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3"/>
            <p:cNvSpPr/>
            <p:nvPr/>
          </p:nvSpPr>
          <p:spPr>
            <a:xfrm>
              <a:off x="687820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3"/>
            <p:cNvSpPr/>
            <p:nvPr/>
          </p:nvSpPr>
          <p:spPr>
            <a:xfrm>
              <a:off x="697765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3"/>
            <p:cNvSpPr/>
            <p:nvPr/>
          </p:nvSpPr>
          <p:spPr>
            <a:xfrm>
              <a:off x="7076525" y="1680625"/>
              <a:ext cx="9900" cy="9900"/>
            </a:xfrm>
            <a:custGeom>
              <a:rect b="b" l="l" r="r" t="t"/>
              <a:pathLst>
                <a:path extrusionOk="0" h="396" w="396">
                  <a:moveTo>
                    <a:pt x="210" y="0"/>
                  </a:moveTo>
                  <a:cubicBezTo>
                    <a:pt x="117" y="0"/>
                    <a:pt x="0" y="117"/>
                    <a:pt x="0" y="210"/>
                  </a:cubicBezTo>
                  <a:cubicBezTo>
                    <a:pt x="0" y="303"/>
                    <a:pt x="117"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3"/>
            <p:cNvSpPr/>
            <p:nvPr/>
          </p:nvSpPr>
          <p:spPr>
            <a:xfrm>
              <a:off x="7175975"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3"/>
            <p:cNvSpPr/>
            <p:nvPr/>
          </p:nvSpPr>
          <p:spPr>
            <a:xfrm>
              <a:off x="7275425" y="1680625"/>
              <a:ext cx="9925" cy="9900"/>
            </a:xfrm>
            <a:custGeom>
              <a:rect b="b" l="l" r="r" t="t"/>
              <a:pathLst>
                <a:path extrusionOk="0" h="396" w="397">
                  <a:moveTo>
                    <a:pt x="187" y="0"/>
                  </a:moveTo>
                  <a:cubicBezTo>
                    <a:pt x="94" y="0"/>
                    <a:pt x="1" y="117"/>
                    <a:pt x="1" y="210"/>
                  </a:cubicBezTo>
                  <a:cubicBezTo>
                    <a:pt x="1" y="303"/>
                    <a:pt x="94" y="396"/>
                    <a:pt x="187" y="396"/>
                  </a:cubicBezTo>
                  <a:cubicBezTo>
                    <a:pt x="396" y="396"/>
                    <a:pt x="396" y="303"/>
                    <a:pt x="396" y="210"/>
                  </a:cubicBezTo>
                  <a:cubicBezTo>
                    <a:pt x="396" y="117"/>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3"/>
            <p:cNvSpPr/>
            <p:nvPr/>
          </p:nvSpPr>
          <p:spPr>
            <a:xfrm>
              <a:off x="6478050"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3"/>
            <p:cNvSpPr/>
            <p:nvPr/>
          </p:nvSpPr>
          <p:spPr>
            <a:xfrm>
              <a:off x="6577525" y="1773100"/>
              <a:ext cx="9900" cy="9325"/>
            </a:xfrm>
            <a:custGeom>
              <a:rect b="b" l="l" r="r" t="t"/>
              <a:pathLst>
                <a:path extrusionOk="0" h="373" w="396">
                  <a:moveTo>
                    <a:pt x="186" y="0"/>
                  </a:moveTo>
                  <a:cubicBezTo>
                    <a:pt x="93" y="0"/>
                    <a:pt x="0" y="93"/>
                    <a:pt x="0" y="186"/>
                  </a:cubicBezTo>
                  <a:cubicBezTo>
                    <a:pt x="0" y="279"/>
                    <a:pt x="93" y="372"/>
                    <a:pt x="186" y="372"/>
                  </a:cubicBezTo>
                  <a:cubicBezTo>
                    <a:pt x="303" y="372"/>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3"/>
            <p:cNvSpPr/>
            <p:nvPr/>
          </p:nvSpPr>
          <p:spPr>
            <a:xfrm>
              <a:off x="6676975" y="1773100"/>
              <a:ext cx="9900" cy="9325"/>
            </a:xfrm>
            <a:custGeom>
              <a:rect b="b" l="l" r="r" t="t"/>
              <a:pathLst>
                <a:path extrusionOk="0" h="373" w="396">
                  <a:moveTo>
                    <a:pt x="186" y="0"/>
                  </a:moveTo>
                  <a:cubicBezTo>
                    <a:pt x="93" y="0"/>
                    <a:pt x="0" y="93"/>
                    <a:pt x="0" y="186"/>
                  </a:cubicBezTo>
                  <a:cubicBezTo>
                    <a:pt x="0" y="279"/>
                    <a:pt x="93" y="372"/>
                    <a:pt x="186" y="372"/>
                  </a:cubicBezTo>
                  <a:cubicBezTo>
                    <a:pt x="279" y="372"/>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3"/>
            <p:cNvSpPr/>
            <p:nvPr/>
          </p:nvSpPr>
          <p:spPr>
            <a:xfrm>
              <a:off x="6776425" y="1773100"/>
              <a:ext cx="9325" cy="9325"/>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3"/>
            <p:cNvSpPr/>
            <p:nvPr/>
          </p:nvSpPr>
          <p:spPr>
            <a:xfrm>
              <a:off x="687820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3"/>
            <p:cNvSpPr/>
            <p:nvPr/>
          </p:nvSpPr>
          <p:spPr>
            <a:xfrm>
              <a:off x="697765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3"/>
            <p:cNvSpPr/>
            <p:nvPr/>
          </p:nvSpPr>
          <p:spPr>
            <a:xfrm>
              <a:off x="7076525" y="1773100"/>
              <a:ext cx="9900" cy="9325"/>
            </a:xfrm>
            <a:custGeom>
              <a:rect b="b" l="l" r="r" t="t"/>
              <a:pathLst>
                <a:path extrusionOk="0" h="373" w="396">
                  <a:moveTo>
                    <a:pt x="210" y="0"/>
                  </a:moveTo>
                  <a:cubicBezTo>
                    <a:pt x="117" y="0"/>
                    <a:pt x="0" y="93"/>
                    <a:pt x="0" y="186"/>
                  </a:cubicBezTo>
                  <a:cubicBezTo>
                    <a:pt x="0" y="279"/>
                    <a:pt x="117"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3"/>
            <p:cNvSpPr/>
            <p:nvPr/>
          </p:nvSpPr>
          <p:spPr>
            <a:xfrm>
              <a:off x="7175975"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3"/>
            <p:cNvSpPr/>
            <p:nvPr/>
          </p:nvSpPr>
          <p:spPr>
            <a:xfrm>
              <a:off x="7275425" y="1773100"/>
              <a:ext cx="9925" cy="9325"/>
            </a:xfrm>
            <a:custGeom>
              <a:rect b="b" l="l" r="r" t="t"/>
              <a:pathLst>
                <a:path extrusionOk="0" h="373" w="397">
                  <a:moveTo>
                    <a:pt x="187" y="0"/>
                  </a:moveTo>
                  <a:cubicBezTo>
                    <a:pt x="94" y="0"/>
                    <a:pt x="1" y="93"/>
                    <a:pt x="1" y="186"/>
                  </a:cubicBezTo>
                  <a:cubicBezTo>
                    <a:pt x="1" y="279"/>
                    <a:pt x="94" y="372"/>
                    <a:pt x="187" y="372"/>
                  </a:cubicBezTo>
                  <a:cubicBezTo>
                    <a:pt x="396" y="372"/>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3"/>
            <p:cNvSpPr/>
            <p:nvPr/>
          </p:nvSpPr>
          <p:spPr>
            <a:xfrm>
              <a:off x="6478050"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3"/>
            <p:cNvSpPr/>
            <p:nvPr/>
          </p:nvSpPr>
          <p:spPr>
            <a:xfrm>
              <a:off x="6577525" y="1862650"/>
              <a:ext cx="9900" cy="9925"/>
            </a:xfrm>
            <a:custGeom>
              <a:rect b="b" l="l" r="r" t="t"/>
              <a:pathLst>
                <a:path extrusionOk="0" h="397" w="396">
                  <a:moveTo>
                    <a:pt x="186" y="1"/>
                  </a:moveTo>
                  <a:cubicBezTo>
                    <a:pt x="93" y="1"/>
                    <a:pt x="0" y="94"/>
                    <a:pt x="0" y="187"/>
                  </a:cubicBezTo>
                  <a:cubicBezTo>
                    <a:pt x="0" y="280"/>
                    <a:pt x="93" y="396"/>
                    <a:pt x="186" y="396"/>
                  </a:cubicBezTo>
                  <a:cubicBezTo>
                    <a:pt x="303" y="396"/>
                    <a:pt x="396" y="280"/>
                    <a:pt x="396" y="187"/>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3"/>
            <p:cNvSpPr/>
            <p:nvPr/>
          </p:nvSpPr>
          <p:spPr>
            <a:xfrm>
              <a:off x="6676975" y="1862650"/>
              <a:ext cx="9900" cy="9925"/>
            </a:xfrm>
            <a:custGeom>
              <a:rect b="b" l="l" r="r" t="t"/>
              <a:pathLst>
                <a:path extrusionOk="0" h="397" w="396">
                  <a:moveTo>
                    <a:pt x="186" y="1"/>
                  </a:moveTo>
                  <a:cubicBezTo>
                    <a:pt x="93" y="1"/>
                    <a:pt x="0" y="94"/>
                    <a:pt x="0" y="187"/>
                  </a:cubicBezTo>
                  <a:cubicBezTo>
                    <a:pt x="0" y="280"/>
                    <a:pt x="93" y="396"/>
                    <a:pt x="186" y="396"/>
                  </a:cubicBezTo>
                  <a:cubicBezTo>
                    <a:pt x="279" y="396"/>
                    <a:pt x="396" y="280"/>
                    <a:pt x="396" y="187"/>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3"/>
            <p:cNvSpPr/>
            <p:nvPr/>
          </p:nvSpPr>
          <p:spPr>
            <a:xfrm>
              <a:off x="6776425" y="1862650"/>
              <a:ext cx="9325" cy="9925"/>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3"/>
            <p:cNvSpPr/>
            <p:nvPr/>
          </p:nvSpPr>
          <p:spPr>
            <a:xfrm>
              <a:off x="687820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3"/>
            <p:cNvSpPr/>
            <p:nvPr/>
          </p:nvSpPr>
          <p:spPr>
            <a:xfrm>
              <a:off x="697765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3"/>
            <p:cNvSpPr/>
            <p:nvPr/>
          </p:nvSpPr>
          <p:spPr>
            <a:xfrm>
              <a:off x="7076525" y="1862650"/>
              <a:ext cx="9900" cy="9925"/>
            </a:xfrm>
            <a:custGeom>
              <a:rect b="b" l="l" r="r" t="t"/>
              <a:pathLst>
                <a:path extrusionOk="0" h="397" w="396">
                  <a:moveTo>
                    <a:pt x="210" y="1"/>
                  </a:moveTo>
                  <a:cubicBezTo>
                    <a:pt x="117" y="1"/>
                    <a:pt x="0" y="94"/>
                    <a:pt x="0" y="187"/>
                  </a:cubicBezTo>
                  <a:cubicBezTo>
                    <a:pt x="0" y="280"/>
                    <a:pt x="117"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3"/>
            <p:cNvSpPr/>
            <p:nvPr/>
          </p:nvSpPr>
          <p:spPr>
            <a:xfrm>
              <a:off x="7175975"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3"/>
            <p:cNvSpPr/>
            <p:nvPr/>
          </p:nvSpPr>
          <p:spPr>
            <a:xfrm>
              <a:off x="7275425" y="1862650"/>
              <a:ext cx="9925" cy="9925"/>
            </a:xfrm>
            <a:custGeom>
              <a:rect b="b" l="l" r="r" t="t"/>
              <a:pathLst>
                <a:path extrusionOk="0" h="397" w="397">
                  <a:moveTo>
                    <a:pt x="187" y="1"/>
                  </a:moveTo>
                  <a:cubicBezTo>
                    <a:pt x="94" y="1"/>
                    <a:pt x="1" y="94"/>
                    <a:pt x="1" y="187"/>
                  </a:cubicBezTo>
                  <a:cubicBezTo>
                    <a:pt x="1" y="280"/>
                    <a:pt x="94" y="396"/>
                    <a:pt x="187" y="396"/>
                  </a:cubicBezTo>
                  <a:cubicBezTo>
                    <a:pt x="396" y="396"/>
                    <a:pt x="396" y="280"/>
                    <a:pt x="396" y="187"/>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3"/>
            <p:cNvSpPr/>
            <p:nvPr/>
          </p:nvSpPr>
          <p:spPr>
            <a:xfrm>
              <a:off x="6478050"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3"/>
            <p:cNvSpPr/>
            <p:nvPr/>
          </p:nvSpPr>
          <p:spPr>
            <a:xfrm>
              <a:off x="6577525" y="1954550"/>
              <a:ext cx="9900" cy="9925"/>
            </a:xfrm>
            <a:custGeom>
              <a:rect b="b" l="l" r="r" t="t"/>
              <a:pathLst>
                <a:path extrusionOk="0" h="397" w="396">
                  <a:moveTo>
                    <a:pt x="186" y="1"/>
                  </a:moveTo>
                  <a:cubicBezTo>
                    <a:pt x="93" y="1"/>
                    <a:pt x="0" y="1"/>
                    <a:pt x="0" y="210"/>
                  </a:cubicBezTo>
                  <a:cubicBezTo>
                    <a:pt x="0" y="303"/>
                    <a:pt x="93" y="396"/>
                    <a:pt x="186" y="396"/>
                  </a:cubicBezTo>
                  <a:cubicBezTo>
                    <a:pt x="303" y="396"/>
                    <a:pt x="396" y="303"/>
                    <a:pt x="396" y="210"/>
                  </a:cubicBezTo>
                  <a:cubicBezTo>
                    <a:pt x="396" y="1"/>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3"/>
            <p:cNvSpPr/>
            <p:nvPr/>
          </p:nvSpPr>
          <p:spPr>
            <a:xfrm>
              <a:off x="6676975" y="1954550"/>
              <a:ext cx="9900" cy="9925"/>
            </a:xfrm>
            <a:custGeom>
              <a:rect b="b" l="l" r="r" t="t"/>
              <a:pathLst>
                <a:path extrusionOk="0" h="397" w="396">
                  <a:moveTo>
                    <a:pt x="186" y="1"/>
                  </a:moveTo>
                  <a:cubicBezTo>
                    <a:pt x="93" y="1"/>
                    <a:pt x="0" y="1"/>
                    <a:pt x="0" y="210"/>
                  </a:cubicBezTo>
                  <a:cubicBezTo>
                    <a:pt x="0" y="303"/>
                    <a:pt x="93" y="396"/>
                    <a:pt x="186" y="396"/>
                  </a:cubicBezTo>
                  <a:cubicBezTo>
                    <a:pt x="279" y="396"/>
                    <a:pt x="396" y="303"/>
                    <a:pt x="396" y="210"/>
                  </a:cubicBezTo>
                  <a:cubicBezTo>
                    <a:pt x="396" y="1"/>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3"/>
            <p:cNvSpPr/>
            <p:nvPr/>
          </p:nvSpPr>
          <p:spPr>
            <a:xfrm>
              <a:off x="6776425" y="1954550"/>
              <a:ext cx="9325" cy="9925"/>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3"/>
            <p:cNvSpPr/>
            <p:nvPr/>
          </p:nvSpPr>
          <p:spPr>
            <a:xfrm>
              <a:off x="687820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3"/>
            <p:cNvSpPr/>
            <p:nvPr/>
          </p:nvSpPr>
          <p:spPr>
            <a:xfrm>
              <a:off x="697765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3"/>
            <p:cNvSpPr/>
            <p:nvPr/>
          </p:nvSpPr>
          <p:spPr>
            <a:xfrm>
              <a:off x="7076525" y="1954550"/>
              <a:ext cx="9900" cy="9925"/>
            </a:xfrm>
            <a:custGeom>
              <a:rect b="b" l="l" r="r" t="t"/>
              <a:pathLst>
                <a:path extrusionOk="0" h="397" w="396">
                  <a:moveTo>
                    <a:pt x="210" y="1"/>
                  </a:moveTo>
                  <a:cubicBezTo>
                    <a:pt x="117" y="1"/>
                    <a:pt x="0" y="1"/>
                    <a:pt x="0" y="210"/>
                  </a:cubicBezTo>
                  <a:cubicBezTo>
                    <a:pt x="0" y="303"/>
                    <a:pt x="117"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3"/>
            <p:cNvSpPr/>
            <p:nvPr/>
          </p:nvSpPr>
          <p:spPr>
            <a:xfrm>
              <a:off x="7175975"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3"/>
            <p:cNvSpPr/>
            <p:nvPr/>
          </p:nvSpPr>
          <p:spPr>
            <a:xfrm>
              <a:off x="7275425" y="1954550"/>
              <a:ext cx="9925" cy="9925"/>
            </a:xfrm>
            <a:custGeom>
              <a:rect b="b" l="l" r="r" t="t"/>
              <a:pathLst>
                <a:path extrusionOk="0" h="397" w="397">
                  <a:moveTo>
                    <a:pt x="187" y="1"/>
                  </a:moveTo>
                  <a:cubicBezTo>
                    <a:pt x="94" y="1"/>
                    <a:pt x="1" y="1"/>
                    <a:pt x="1" y="210"/>
                  </a:cubicBezTo>
                  <a:cubicBezTo>
                    <a:pt x="1" y="303"/>
                    <a:pt x="94" y="396"/>
                    <a:pt x="187" y="396"/>
                  </a:cubicBezTo>
                  <a:cubicBezTo>
                    <a:pt x="396" y="396"/>
                    <a:pt x="396" y="303"/>
                    <a:pt x="396" y="210"/>
                  </a:cubicBezTo>
                  <a:cubicBezTo>
                    <a:pt x="396" y="1"/>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3"/>
            <p:cNvSpPr/>
            <p:nvPr/>
          </p:nvSpPr>
          <p:spPr>
            <a:xfrm>
              <a:off x="6478050"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3"/>
            <p:cNvSpPr/>
            <p:nvPr/>
          </p:nvSpPr>
          <p:spPr>
            <a:xfrm>
              <a:off x="6577525" y="2044125"/>
              <a:ext cx="9900" cy="9900"/>
            </a:xfrm>
            <a:custGeom>
              <a:rect b="b" l="l" r="r" t="t"/>
              <a:pathLst>
                <a:path extrusionOk="0" h="396" w="396">
                  <a:moveTo>
                    <a:pt x="186" y="0"/>
                  </a:moveTo>
                  <a:cubicBezTo>
                    <a:pt x="93" y="0"/>
                    <a:pt x="0" y="116"/>
                    <a:pt x="0" y="210"/>
                  </a:cubicBezTo>
                  <a:cubicBezTo>
                    <a:pt x="0" y="303"/>
                    <a:pt x="93" y="396"/>
                    <a:pt x="186" y="396"/>
                  </a:cubicBezTo>
                  <a:cubicBezTo>
                    <a:pt x="303" y="396"/>
                    <a:pt x="396" y="303"/>
                    <a:pt x="396" y="210"/>
                  </a:cubicBezTo>
                  <a:cubicBezTo>
                    <a:pt x="396" y="116"/>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3"/>
            <p:cNvSpPr/>
            <p:nvPr/>
          </p:nvSpPr>
          <p:spPr>
            <a:xfrm>
              <a:off x="6676975" y="2044125"/>
              <a:ext cx="9900" cy="9900"/>
            </a:xfrm>
            <a:custGeom>
              <a:rect b="b" l="l" r="r" t="t"/>
              <a:pathLst>
                <a:path extrusionOk="0" h="396" w="396">
                  <a:moveTo>
                    <a:pt x="186" y="0"/>
                  </a:moveTo>
                  <a:cubicBezTo>
                    <a:pt x="93" y="0"/>
                    <a:pt x="0" y="116"/>
                    <a:pt x="0" y="210"/>
                  </a:cubicBezTo>
                  <a:cubicBezTo>
                    <a:pt x="0" y="303"/>
                    <a:pt x="93" y="396"/>
                    <a:pt x="186" y="396"/>
                  </a:cubicBezTo>
                  <a:cubicBezTo>
                    <a:pt x="279" y="396"/>
                    <a:pt x="396" y="303"/>
                    <a:pt x="396" y="210"/>
                  </a:cubicBezTo>
                  <a:cubicBezTo>
                    <a:pt x="396" y="116"/>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3"/>
            <p:cNvSpPr/>
            <p:nvPr/>
          </p:nvSpPr>
          <p:spPr>
            <a:xfrm>
              <a:off x="6776425" y="2044125"/>
              <a:ext cx="9325" cy="9900"/>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3"/>
            <p:cNvSpPr/>
            <p:nvPr/>
          </p:nvSpPr>
          <p:spPr>
            <a:xfrm>
              <a:off x="687820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3"/>
            <p:cNvSpPr/>
            <p:nvPr/>
          </p:nvSpPr>
          <p:spPr>
            <a:xfrm>
              <a:off x="697765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3"/>
            <p:cNvSpPr/>
            <p:nvPr/>
          </p:nvSpPr>
          <p:spPr>
            <a:xfrm>
              <a:off x="7076525" y="2044125"/>
              <a:ext cx="9900" cy="9900"/>
            </a:xfrm>
            <a:custGeom>
              <a:rect b="b" l="l" r="r" t="t"/>
              <a:pathLst>
                <a:path extrusionOk="0" h="396" w="396">
                  <a:moveTo>
                    <a:pt x="210" y="0"/>
                  </a:moveTo>
                  <a:cubicBezTo>
                    <a:pt x="117" y="0"/>
                    <a:pt x="0" y="116"/>
                    <a:pt x="0" y="210"/>
                  </a:cubicBezTo>
                  <a:cubicBezTo>
                    <a:pt x="0" y="303"/>
                    <a:pt x="117"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3"/>
            <p:cNvSpPr/>
            <p:nvPr/>
          </p:nvSpPr>
          <p:spPr>
            <a:xfrm>
              <a:off x="7175975"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3"/>
            <p:cNvSpPr/>
            <p:nvPr/>
          </p:nvSpPr>
          <p:spPr>
            <a:xfrm>
              <a:off x="7275425" y="2044125"/>
              <a:ext cx="9925" cy="9900"/>
            </a:xfrm>
            <a:custGeom>
              <a:rect b="b" l="l" r="r" t="t"/>
              <a:pathLst>
                <a:path extrusionOk="0" h="396" w="397">
                  <a:moveTo>
                    <a:pt x="187" y="0"/>
                  </a:moveTo>
                  <a:cubicBezTo>
                    <a:pt x="94" y="0"/>
                    <a:pt x="1" y="116"/>
                    <a:pt x="1" y="210"/>
                  </a:cubicBezTo>
                  <a:cubicBezTo>
                    <a:pt x="1" y="303"/>
                    <a:pt x="94" y="396"/>
                    <a:pt x="187" y="396"/>
                  </a:cubicBezTo>
                  <a:cubicBezTo>
                    <a:pt x="396" y="396"/>
                    <a:pt x="396" y="303"/>
                    <a:pt x="396" y="210"/>
                  </a:cubicBezTo>
                  <a:cubicBezTo>
                    <a:pt x="396" y="116"/>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4" name="Google Shape;1294;p23"/>
          <p:cNvGrpSpPr/>
          <p:nvPr/>
        </p:nvGrpSpPr>
        <p:grpSpPr>
          <a:xfrm rot="-5400000">
            <a:off x="8430769" y="2394616"/>
            <a:ext cx="1691382" cy="1691382"/>
            <a:chOff x="5511450" y="2543700"/>
            <a:chExt cx="964300" cy="964300"/>
          </a:xfrm>
        </p:grpSpPr>
        <p:sp>
          <p:nvSpPr>
            <p:cNvPr id="1295" name="Google Shape;1295;p23"/>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3"/>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23"/>
          <p:cNvGrpSpPr/>
          <p:nvPr/>
        </p:nvGrpSpPr>
        <p:grpSpPr>
          <a:xfrm rot="-5400000">
            <a:off x="562980" y="3682529"/>
            <a:ext cx="459335" cy="158841"/>
            <a:chOff x="3509600" y="3711550"/>
            <a:chExt cx="763650" cy="264075"/>
          </a:xfrm>
        </p:grpSpPr>
        <p:sp>
          <p:nvSpPr>
            <p:cNvPr id="1298" name="Google Shape;1298;p23"/>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3"/>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3"/>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3"/>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2" name="Google Shape;1302;p23"/>
          <p:cNvSpPr/>
          <p:nvPr/>
        </p:nvSpPr>
        <p:spPr>
          <a:xfrm rot="61499">
            <a:off x="7829683" y="4028400"/>
            <a:ext cx="997793" cy="116820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3"/>
          <p:cNvSpPr txBox="1"/>
          <p:nvPr>
            <p:ph type="title"/>
          </p:nvPr>
        </p:nvSpPr>
        <p:spPr>
          <a:xfrm>
            <a:off x="2347950" y="710225"/>
            <a:ext cx="4448100" cy="130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04" name="Google Shape;1304;p23"/>
          <p:cNvSpPr txBox="1"/>
          <p:nvPr>
            <p:ph idx="1" type="subTitle"/>
          </p:nvPr>
        </p:nvSpPr>
        <p:spPr>
          <a:xfrm>
            <a:off x="2347900" y="1884975"/>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05" name="Google Shape;1305;p2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 </a:t>
            </a:r>
            <a:r>
              <a:rPr b="1" lang="en" sz="1200" u="sng">
                <a:solidFill>
                  <a:schemeClr val="dk1"/>
                </a:solid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and includes icons by </a:t>
            </a:r>
            <a:r>
              <a:rPr b="1" lang="en" sz="1200" u="sng">
                <a:solidFill>
                  <a:schemeClr val="dk1"/>
                </a:solid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u="sng">
                <a:solidFill>
                  <a:schemeClr val="dk1"/>
                </a:solidFill>
                <a:latin typeface="Roboto"/>
                <a:ea typeface="Roboto"/>
                <a:cs typeface="Roboto"/>
                <a:sym typeface="Roboto"/>
                <a:hlinkClick r:id="rId4">
                  <a:extLst>
                    <a:ext uri="{A12FA001-AC4F-418D-AE19-62706E023703}">
                      <ahyp:hlinkClr val="tx"/>
                    </a:ext>
                  </a:extLst>
                </a:hlinkClick>
              </a:rPr>
              <a:t>Freepik</a:t>
            </a:r>
            <a:r>
              <a:rPr lang="en" sz="1200" u="sng">
                <a:solidFill>
                  <a:schemeClr val="dk1"/>
                </a:solidFill>
                <a:latin typeface="Roboto"/>
                <a:ea typeface="Roboto"/>
                <a:cs typeface="Roboto"/>
                <a:sym typeface="Roboto"/>
              </a:rPr>
              <a:t> </a:t>
            </a:r>
            <a:endParaRPr b="1" sz="1200" u="sng">
              <a:solidFill>
                <a:schemeClr val="dk1"/>
              </a:solidFill>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06" name="Shape 1306"/>
        <p:cNvGrpSpPr/>
        <p:nvPr/>
      </p:nvGrpSpPr>
      <p:grpSpPr>
        <a:xfrm>
          <a:off x="0" y="0"/>
          <a:ext cx="0" cy="0"/>
          <a:chOff x="0" y="0"/>
          <a:chExt cx="0" cy="0"/>
        </a:xfrm>
      </p:grpSpPr>
      <p:grpSp>
        <p:nvGrpSpPr>
          <p:cNvPr id="1307" name="Google Shape;1307;p24"/>
          <p:cNvGrpSpPr/>
          <p:nvPr/>
        </p:nvGrpSpPr>
        <p:grpSpPr>
          <a:xfrm>
            <a:off x="8508775" y="3098563"/>
            <a:ext cx="2345425" cy="2342700"/>
            <a:chOff x="2634250" y="238800"/>
            <a:chExt cx="2345425" cy="2342700"/>
          </a:xfrm>
        </p:grpSpPr>
        <p:sp>
          <p:nvSpPr>
            <p:cNvPr id="1308" name="Google Shape;1308;p24"/>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p24"/>
          <p:cNvGrpSpPr/>
          <p:nvPr/>
        </p:nvGrpSpPr>
        <p:grpSpPr>
          <a:xfrm>
            <a:off x="7028186" y="4219702"/>
            <a:ext cx="1555512" cy="1555512"/>
            <a:chOff x="5511450" y="2543700"/>
            <a:chExt cx="964300" cy="964300"/>
          </a:xfrm>
        </p:grpSpPr>
        <p:sp>
          <p:nvSpPr>
            <p:cNvPr id="1312" name="Google Shape;1312;p24"/>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24"/>
          <p:cNvGrpSpPr/>
          <p:nvPr/>
        </p:nvGrpSpPr>
        <p:grpSpPr>
          <a:xfrm rot="5400000">
            <a:off x="8530153" y="-393101"/>
            <a:ext cx="459336" cy="1405878"/>
            <a:chOff x="7804980" y="1174926"/>
            <a:chExt cx="459336" cy="1405878"/>
          </a:xfrm>
        </p:grpSpPr>
        <p:sp>
          <p:nvSpPr>
            <p:cNvPr id="1315" name="Google Shape;1315;p24"/>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4"/>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4"/>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4"/>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4"/>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4"/>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4"/>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4"/>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4"/>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4"/>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4"/>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4"/>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4"/>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24"/>
          <p:cNvSpPr/>
          <p:nvPr/>
        </p:nvSpPr>
        <p:spPr>
          <a:xfrm rot="5400000">
            <a:off x="415158" y="1543019"/>
            <a:ext cx="365929" cy="418413"/>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4"/>
          <p:cNvSpPr/>
          <p:nvPr/>
        </p:nvSpPr>
        <p:spPr>
          <a:xfrm rot="5400000">
            <a:off x="-865725" y="-9700"/>
            <a:ext cx="1473285" cy="168459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4"/>
          <p:cNvSpPr/>
          <p:nvPr/>
        </p:nvSpPr>
        <p:spPr>
          <a:xfrm rot="-10739960">
            <a:off x="8434932" y="3699657"/>
            <a:ext cx="419708" cy="479968"/>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2" name="Google Shape;1342;p24"/>
          <p:cNvGrpSpPr/>
          <p:nvPr/>
        </p:nvGrpSpPr>
        <p:grpSpPr>
          <a:xfrm rot="-5400000">
            <a:off x="8578385" y="2966355"/>
            <a:ext cx="459335" cy="158841"/>
            <a:chOff x="3509600" y="3711550"/>
            <a:chExt cx="763650" cy="264075"/>
          </a:xfrm>
        </p:grpSpPr>
        <p:sp>
          <p:nvSpPr>
            <p:cNvPr id="1343" name="Google Shape;1343;p24"/>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4"/>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4"/>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4"/>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7" name="Google Shape;1347;p24"/>
          <p:cNvSpPr/>
          <p:nvPr/>
        </p:nvSpPr>
        <p:spPr>
          <a:xfrm rot="5460060">
            <a:off x="6917092" y="-985371"/>
            <a:ext cx="1473286" cy="1684593"/>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48" name="Shape 1348"/>
        <p:cNvGrpSpPr/>
        <p:nvPr/>
      </p:nvGrpSpPr>
      <p:grpSpPr>
        <a:xfrm>
          <a:off x="0" y="0"/>
          <a:ext cx="0" cy="0"/>
          <a:chOff x="0" y="0"/>
          <a:chExt cx="0" cy="0"/>
        </a:xfrm>
      </p:grpSpPr>
      <p:grpSp>
        <p:nvGrpSpPr>
          <p:cNvPr id="1349" name="Google Shape;1349;p25"/>
          <p:cNvGrpSpPr/>
          <p:nvPr/>
        </p:nvGrpSpPr>
        <p:grpSpPr>
          <a:xfrm>
            <a:off x="7440550" y="3973625"/>
            <a:ext cx="2345425" cy="2342700"/>
            <a:chOff x="2634250" y="238800"/>
            <a:chExt cx="2345425" cy="2342700"/>
          </a:xfrm>
        </p:grpSpPr>
        <p:sp>
          <p:nvSpPr>
            <p:cNvPr id="1350" name="Google Shape;1350;p25"/>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5"/>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5"/>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3" name="Google Shape;1353;p25"/>
          <p:cNvGrpSpPr/>
          <p:nvPr/>
        </p:nvGrpSpPr>
        <p:grpSpPr>
          <a:xfrm rot="5400000">
            <a:off x="716805" y="4321638"/>
            <a:ext cx="459336" cy="1405878"/>
            <a:chOff x="7804980" y="1174926"/>
            <a:chExt cx="459336" cy="1405878"/>
          </a:xfrm>
        </p:grpSpPr>
        <p:sp>
          <p:nvSpPr>
            <p:cNvPr id="1354" name="Google Shape;1354;p25"/>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5"/>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5"/>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5"/>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5"/>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5"/>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5"/>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5"/>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5"/>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5"/>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5"/>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5"/>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5"/>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5"/>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5"/>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5"/>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5"/>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5"/>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5"/>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8" name="Google Shape;1378;p25"/>
          <p:cNvGrpSpPr/>
          <p:nvPr/>
        </p:nvGrpSpPr>
        <p:grpSpPr>
          <a:xfrm>
            <a:off x="7869695" y="-707685"/>
            <a:ext cx="1339027" cy="1339027"/>
            <a:chOff x="5511450" y="2543700"/>
            <a:chExt cx="964300" cy="964300"/>
          </a:xfrm>
        </p:grpSpPr>
        <p:sp>
          <p:nvSpPr>
            <p:cNvPr id="1379" name="Google Shape;1379;p25"/>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5"/>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1" name="Google Shape;1381;p25"/>
          <p:cNvGrpSpPr/>
          <p:nvPr/>
        </p:nvGrpSpPr>
        <p:grpSpPr>
          <a:xfrm>
            <a:off x="-294909" y="2869013"/>
            <a:ext cx="537597" cy="537694"/>
            <a:chOff x="5511450" y="2543700"/>
            <a:chExt cx="964300" cy="964300"/>
          </a:xfrm>
        </p:grpSpPr>
        <p:sp>
          <p:nvSpPr>
            <p:cNvPr id="1382" name="Google Shape;1382;p25"/>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5"/>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4" name="Google Shape;1384;p25"/>
          <p:cNvSpPr/>
          <p:nvPr/>
        </p:nvSpPr>
        <p:spPr>
          <a:xfrm rot="-5339754">
            <a:off x="7399105" y="4522512"/>
            <a:ext cx="1088779" cy="124493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5"/>
          <p:cNvGrpSpPr/>
          <p:nvPr/>
        </p:nvGrpSpPr>
        <p:grpSpPr>
          <a:xfrm rot="-5400000">
            <a:off x="8383598" y="3269905"/>
            <a:ext cx="459335" cy="158841"/>
            <a:chOff x="3509600" y="3711550"/>
            <a:chExt cx="763650" cy="264075"/>
          </a:xfrm>
        </p:grpSpPr>
        <p:sp>
          <p:nvSpPr>
            <p:cNvPr id="1386" name="Google Shape;1386;p25"/>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5"/>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5"/>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5"/>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0" name="Google Shape;1390;p25"/>
          <p:cNvSpPr/>
          <p:nvPr/>
        </p:nvSpPr>
        <p:spPr>
          <a:xfrm rot="-10739960">
            <a:off x="-751774" y="3504159"/>
            <a:ext cx="1451349" cy="157127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5"/>
          <p:cNvSpPr/>
          <p:nvPr/>
        </p:nvSpPr>
        <p:spPr>
          <a:xfrm rot="-5339862">
            <a:off x="8922438" y="3179743"/>
            <a:ext cx="626932" cy="71685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5"/>
          <p:cNvSpPr/>
          <p:nvPr/>
        </p:nvSpPr>
        <p:spPr>
          <a:xfrm>
            <a:off x="8354483" y="3769199"/>
            <a:ext cx="517561" cy="59179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3" name="Shape 283"/>
        <p:cNvGrpSpPr/>
        <p:nvPr/>
      </p:nvGrpSpPr>
      <p:grpSpPr>
        <a:xfrm>
          <a:off x="0" y="0"/>
          <a:ext cx="0" cy="0"/>
          <a:chOff x="0" y="0"/>
          <a:chExt cx="0" cy="0"/>
        </a:xfrm>
      </p:grpSpPr>
      <p:grpSp>
        <p:nvGrpSpPr>
          <p:cNvPr id="284" name="Google Shape;284;p4"/>
          <p:cNvGrpSpPr/>
          <p:nvPr/>
        </p:nvGrpSpPr>
        <p:grpSpPr>
          <a:xfrm>
            <a:off x="7307250" y="4397750"/>
            <a:ext cx="2345425" cy="2342700"/>
            <a:chOff x="2634250" y="238800"/>
            <a:chExt cx="2345425" cy="2342700"/>
          </a:xfrm>
        </p:grpSpPr>
        <p:sp>
          <p:nvSpPr>
            <p:cNvPr id="285" name="Google Shape;285;p4"/>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4"/>
          <p:cNvSpPr/>
          <p:nvPr/>
        </p:nvSpPr>
        <p:spPr>
          <a:xfrm flipH="1" rot="-59687">
            <a:off x="-335558" y="4319224"/>
            <a:ext cx="715461" cy="81814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4"/>
          <p:cNvGrpSpPr/>
          <p:nvPr/>
        </p:nvGrpSpPr>
        <p:grpSpPr>
          <a:xfrm>
            <a:off x="8515170" y="171776"/>
            <a:ext cx="455573" cy="1405878"/>
            <a:chOff x="133170" y="3448376"/>
            <a:chExt cx="455573" cy="1405878"/>
          </a:xfrm>
        </p:grpSpPr>
        <p:sp>
          <p:nvSpPr>
            <p:cNvPr id="290" name="Google Shape;290;p4"/>
            <p:cNvSpPr/>
            <p:nvPr/>
          </p:nvSpPr>
          <p:spPr>
            <a:xfrm>
              <a:off x="133170" y="3448376"/>
              <a:ext cx="21652" cy="20343"/>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350185" y="3448376"/>
              <a:ext cx="21598" cy="20343"/>
            </a:xfrm>
            <a:custGeom>
              <a:rect b="b" l="l" r="r" t="t"/>
              <a:pathLst>
                <a:path extrusionOk="0" h="373" w="396">
                  <a:moveTo>
                    <a:pt x="186" y="0"/>
                  </a:moveTo>
                  <a:cubicBezTo>
                    <a:pt x="93" y="0"/>
                    <a:pt x="0" y="93"/>
                    <a:pt x="0" y="187"/>
                  </a:cubicBezTo>
                  <a:cubicBezTo>
                    <a:pt x="0" y="280"/>
                    <a:pt x="93" y="373"/>
                    <a:pt x="186" y="373"/>
                  </a:cubicBezTo>
                  <a:cubicBezTo>
                    <a:pt x="303" y="373"/>
                    <a:pt x="396" y="280"/>
                    <a:pt x="396" y="187"/>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567145" y="3448376"/>
              <a:ext cx="21598" cy="20343"/>
            </a:xfrm>
            <a:custGeom>
              <a:rect b="b" l="l" r="r" t="t"/>
              <a:pathLst>
                <a:path extrusionOk="0" h="373" w="396">
                  <a:moveTo>
                    <a:pt x="186" y="0"/>
                  </a:moveTo>
                  <a:cubicBezTo>
                    <a:pt x="93" y="0"/>
                    <a:pt x="0" y="93"/>
                    <a:pt x="0" y="187"/>
                  </a:cubicBezTo>
                  <a:cubicBezTo>
                    <a:pt x="0" y="280"/>
                    <a:pt x="93" y="373"/>
                    <a:pt x="186" y="373"/>
                  </a:cubicBezTo>
                  <a:cubicBezTo>
                    <a:pt x="279" y="373"/>
                    <a:pt x="396" y="280"/>
                    <a:pt x="396" y="187"/>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133170" y="3643793"/>
              <a:ext cx="21652" cy="21598"/>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350185" y="3643793"/>
              <a:ext cx="21598" cy="21598"/>
            </a:xfrm>
            <a:custGeom>
              <a:rect b="b" l="l" r="r" t="t"/>
              <a:pathLst>
                <a:path extrusionOk="0" h="396" w="396">
                  <a:moveTo>
                    <a:pt x="186" y="0"/>
                  </a:moveTo>
                  <a:cubicBezTo>
                    <a:pt x="93" y="0"/>
                    <a:pt x="0" y="93"/>
                    <a:pt x="0" y="186"/>
                  </a:cubicBezTo>
                  <a:cubicBezTo>
                    <a:pt x="0" y="279"/>
                    <a:pt x="93" y="395"/>
                    <a:pt x="186" y="395"/>
                  </a:cubicBezTo>
                  <a:cubicBezTo>
                    <a:pt x="303" y="395"/>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567145" y="3643793"/>
              <a:ext cx="21598" cy="21598"/>
            </a:xfrm>
            <a:custGeom>
              <a:rect b="b" l="l" r="r" t="t"/>
              <a:pathLst>
                <a:path extrusionOk="0" h="396" w="396">
                  <a:moveTo>
                    <a:pt x="186" y="0"/>
                  </a:moveTo>
                  <a:cubicBezTo>
                    <a:pt x="93" y="0"/>
                    <a:pt x="0" y="93"/>
                    <a:pt x="0" y="186"/>
                  </a:cubicBezTo>
                  <a:cubicBezTo>
                    <a:pt x="0" y="279"/>
                    <a:pt x="93" y="395"/>
                    <a:pt x="186" y="395"/>
                  </a:cubicBezTo>
                  <a:cubicBezTo>
                    <a:pt x="279" y="395"/>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133170" y="3844227"/>
              <a:ext cx="21652" cy="21652"/>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350185" y="3844227"/>
              <a:ext cx="21598" cy="21652"/>
            </a:xfrm>
            <a:custGeom>
              <a:rect b="b" l="l" r="r" t="t"/>
              <a:pathLst>
                <a:path extrusionOk="0" h="397" w="396">
                  <a:moveTo>
                    <a:pt x="186" y="1"/>
                  </a:moveTo>
                  <a:cubicBezTo>
                    <a:pt x="93" y="1"/>
                    <a:pt x="0" y="94"/>
                    <a:pt x="0" y="210"/>
                  </a:cubicBezTo>
                  <a:cubicBezTo>
                    <a:pt x="0" y="303"/>
                    <a:pt x="93" y="396"/>
                    <a:pt x="186" y="396"/>
                  </a:cubicBezTo>
                  <a:cubicBezTo>
                    <a:pt x="303" y="396"/>
                    <a:pt x="396" y="303"/>
                    <a:pt x="396" y="210"/>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567145" y="3844227"/>
              <a:ext cx="21598" cy="21652"/>
            </a:xfrm>
            <a:custGeom>
              <a:rect b="b" l="l" r="r" t="t"/>
              <a:pathLst>
                <a:path extrusionOk="0" h="397" w="396">
                  <a:moveTo>
                    <a:pt x="186" y="1"/>
                  </a:moveTo>
                  <a:cubicBezTo>
                    <a:pt x="93" y="1"/>
                    <a:pt x="0" y="94"/>
                    <a:pt x="0" y="210"/>
                  </a:cubicBezTo>
                  <a:cubicBezTo>
                    <a:pt x="0" y="303"/>
                    <a:pt x="93" y="396"/>
                    <a:pt x="186" y="396"/>
                  </a:cubicBezTo>
                  <a:cubicBezTo>
                    <a:pt x="279" y="396"/>
                    <a:pt x="396" y="303"/>
                    <a:pt x="396" y="210"/>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133170" y="4039644"/>
              <a:ext cx="21652" cy="21598"/>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350185" y="4039644"/>
              <a:ext cx="21598" cy="21598"/>
            </a:xfrm>
            <a:custGeom>
              <a:rect b="b" l="l" r="r" t="t"/>
              <a:pathLst>
                <a:path extrusionOk="0" h="396" w="396">
                  <a:moveTo>
                    <a:pt x="186" y="0"/>
                  </a:moveTo>
                  <a:cubicBezTo>
                    <a:pt x="93" y="0"/>
                    <a:pt x="0" y="117"/>
                    <a:pt x="0" y="210"/>
                  </a:cubicBezTo>
                  <a:cubicBezTo>
                    <a:pt x="0" y="303"/>
                    <a:pt x="93" y="396"/>
                    <a:pt x="186" y="396"/>
                  </a:cubicBezTo>
                  <a:cubicBezTo>
                    <a:pt x="303" y="396"/>
                    <a:pt x="396" y="303"/>
                    <a:pt x="396" y="210"/>
                  </a:cubicBezTo>
                  <a:cubicBezTo>
                    <a:pt x="396" y="117"/>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567145" y="4039644"/>
              <a:ext cx="21598" cy="21598"/>
            </a:xfrm>
            <a:custGeom>
              <a:rect b="b" l="l" r="r" t="t"/>
              <a:pathLst>
                <a:path extrusionOk="0" h="396" w="396">
                  <a:moveTo>
                    <a:pt x="186" y="0"/>
                  </a:moveTo>
                  <a:cubicBezTo>
                    <a:pt x="93" y="0"/>
                    <a:pt x="0" y="117"/>
                    <a:pt x="0" y="210"/>
                  </a:cubicBezTo>
                  <a:cubicBezTo>
                    <a:pt x="0" y="303"/>
                    <a:pt x="93" y="396"/>
                    <a:pt x="186" y="396"/>
                  </a:cubicBezTo>
                  <a:cubicBezTo>
                    <a:pt x="279" y="396"/>
                    <a:pt x="396" y="303"/>
                    <a:pt x="396" y="210"/>
                  </a:cubicBezTo>
                  <a:cubicBezTo>
                    <a:pt x="396" y="117"/>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133170" y="4241388"/>
              <a:ext cx="21652" cy="20343"/>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350185" y="4241388"/>
              <a:ext cx="21598" cy="20343"/>
            </a:xfrm>
            <a:custGeom>
              <a:rect b="b" l="l" r="r" t="t"/>
              <a:pathLst>
                <a:path extrusionOk="0" h="373" w="396">
                  <a:moveTo>
                    <a:pt x="186" y="0"/>
                  </a:moveTo>
                  <a:cubicBezTo>
                    <a:pt x="93" y="0"/>
                    <a:pt x="0" y="93"/>
                    <a:pt x="0" y="186"/>
                  </a:cubicBezTo>
                  <a:cubicBezTo>
                    <a:pt x="0" y="279"/>
                    <a:pt x="93" y="372"/>
                    <a:pt x="186" y="372"/>
                  </a:cubicBezTo>
                  <a:cubicBezTo>
                    <a:pt x="303" y="372"/>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567145" y="4241388"/>
              <a:ext cx="21598" cy="20343"/>
            </a:xfrm>
            <a:custGeom>
              <a:rect b="b" l="l" r="r" t="t"/>
              <a:pathLst>
                <a:path extrusionOk="0" h="373" w="396">
                  <a:moveTo>
                    <a:pt x="186" y="0"/>
                  </a:moveTo>
                  <a:cubicBezTo>
                    <a:pt x="93" y="0"/>
                    <a:pt x="0" y="93"/>
                    <a:pt x="0" y="186"/>
                  </a:cubicBezTo>
                  <a:cubicBezTo>
                    <a:pt x="0" y="279"/>
                    <a:pt x="93" y="372"/>
                    <a:pt x="186" y="372"/>
                  </a:cubicBezTo>
                  <a:cubicBezTo>
                    <a:pt x="279" y="372"/>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133170" y="4436750"/>
              <a:ext cx="21652" cy="21652"/>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350185" y="4436750"/>
              <a:ext cx="21598" cy="21652"/>
            </a:xfrm>
            <a:custGeom>
              <a:rect b="b" l="l" r="r" t="t"/>
              <a:pathLst>
                <a:path extrusionOk="0" h="397" w="396">
                  <a:moveTo>
                    <a:pt x="186" y="1"/>
                  </a:moveTo>
                  <a:cubicBezTo>
                    <a:pt x="93" y="1"/>
                    <a:pt x="0" y="94"/>
                    <a:pt x="0" y="187"/>
                  </a:cubicBezTo>
                  <a:cubicBezTo>
                    <a:pt x="0" y="280"/>
                    <a:pt x="93" y="396"/>
                    <a:pt x="186" y="396"/>
                  </a:cubicBezTo>
                  <a:cubicBezTo>
                    <a:pt x="303" y="396"/>
                    <a:pt x="396" y="280"/>
                    <a:pt x="396" y="187"/>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567145" y="4436750"/>
              <a:ext cx="21598" cy="21652"/>
            </a:xfrm>
            <a:custGeom>
              <a:rect b="b" l="l" r="r" t="t"/>
              <a:pathLst>
                <a:path extrusionOk="0" h="397" w="396">
                  <a:moveTo>
                    <a:pt x="186" y="1"/>
                  </a:moveTo>
                  <a:cubicBezTo>
                    <a:pt x="93" y="1"/>
                    <a:pt x="0" y="94"/>
                    <a:pt x="0" y="187"/>
                  </a:cubicBezTo>
                  <a:cubicBezTo>
                    <a:pt x="0" y="280"/>
                    <a:pt x="93" y="396"/>
                    <a:pt x="186" y="396"/>
                  </a:cubicBezTo>
                  <a:cubicBezTo>
                    <a:pt x="279" y="396"/>
                    <a:pt x="396" y="280"/>
                    <a:pt x="396" y="187"/>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133170" y="4637239"/>
              <a:ext cx="21652" cy="21652"/>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350185" y="4637239"/>
              <a:ext cx="21598" cy="21652"/>
            </a:xfrm>
            <a:custGeom>
              <a:rect b="b" l="l" r="r" t="t"/>
              <a:pathLst>
                <a:path extrusionOk="0" h="397" w="396">
                  <a:moveTo>
                    <a:pt x="186" y="1"/>
                  </a:moveTo>
                  <a:cubicBezTo>
                    <a:pt x="93" y="1"/>
                    <a:pt x="0" y="1"/>
                    <a:pt x="0" y="210"/>
                  </a:cubicBezTo>
                  <a:cubicBezTo>
                    <a:pt x="0" y="303"/>
                    <a:pt x="93" y="396"/>
                    <a:pt x="186" y="396"/>
                  </a:cubicBezTo>
                  <a:cubicBezTo>
                    <a:pt x="303" y="396"/>
                    <a:pt x="396" y="303"/>
                    <a:pt x="396" y="210"/>
                  </a:cubicBezTo>
                  <a:cubicBezTo>
                    <a:pt x="396" y="1"/>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567145" y="4637239"/>
              <a:ext cx="21598" cy="21652"/>
            </a:xfrm>
            <a:custGeom>
              <a:rect b="b" l="l" r="r" t="t"/>
              <a:pathLst>
                <a:path extrusionOk="0" h="397" w="396">
                  <a:moveTo>
                    <a:pt x="186" y="1"/>
                  </a:moveTo>
                  <a:cubicBezTo>
                    <a:pt x="93" y="1"/>
                    <a:pt x="0" y="1"/>
                    <a:pt x="0" y="210"/>
                  </a:cubicBezTo>
                  <a:cubicBezTo>
                    <a:pt x="0" y="303"/>
                    <a:pt x="93" y="396"/>
                    <a:pt x="186" y="396"/>
                  </a:cubicBezTo>
                  <a:cubicBezTo>
                    <a:pt x="279" y="396"/>
                    <a:pt x="396" y="303"/>
                    <a:pt x="396" y="210"/>
                  </a:cubicBezTo>
                  <a:cubicBezTo>
                    <a:pt x="396" y="1"/>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133170" y="4832656"/>
              <a:ext cx="21652" cy="21598"/>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350185" y="4832656"/>
              <a:ext cx="21598" cy="21598"/>
            </a:xfrm>
            <a:custGeom>
              <a:rect b="b" l="l" r="r" t="t"/>
              <a:pathLst>
                <a:path extrusionOk="0" h="396" w="396">
                  <a:moveTo>
                    <a:pt x="186" y="0"/>
                  </a:moveTo>
                  <a:cubicBezTo>
                    <a:pt x="93" y="0"/>
                    <a:pt x="0" y="116"/>
                    <a:pt x="0" y="210"/>
                  </a:cubicBezTo>
                  <a:cubicBezTo>
                    <a:pt x="0" y="303"/>
                    <a:pt x="93" y="396"/>
                    <a:pt x="186" y="396"/>
                  </a:cubicBezTo>
                  <a:cubicBezTo>
                    <a:pt x="303" y="396"/>
                    <a:pt x="396" y="303"/>
                    <a:pt x="396" y="210"/>
                  </a:cubicBezTo>
                  <a:cubicBezTo>
                    <a:pt x="396" y="116"/>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567145" y="4832656"/>
              <a:ext cx="21598" cy="21598"/>
            </a:xfrm>
            <a:custGeom>
              <a:rect b="b" l="l" r="r" t="t"/>
              <a:pathLst>
                <a:path extrusionOk="0" h="396" w="396">
                  <a:moveTo>
                    <a:pt x="186" y="0"/>
                  </a:moveTo>
                  <a:cubicBezTo>
                    <a:pt x="93" y="0"/>
                    <a:pt x="0" y="116"/>
                    <a:pt x="0" y="210"/>
                  </a:cubicBezTo>
                  <a:cubicBezTo>
                    <a:pt x="0" y="303"/>
                    <a:pt x="93" y="396"/>
                    <a:pt x="186" y="396"/>
                  </a:cubicBezTo>
                  <a:cubicBezTo>
                    <a:pt x="279" y="396"/>
                    <a:pt x="396" y="303"/>
                    <a:pt x="396" y="210"/>
                  </a:cubicBezTo>
                  <a:cubicBezTo>
                    <a:pt x="396" y="116"/>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4"/>
          <p:cNvGrpSpPr/>
          <p:nvPr/>
        </p:nvGrpSpPr>
        <p:grpSpPr>
          <a:xfrm>
            <a:off x="7141057" y="-644826"/>
            <a:ext cx="1250697" cy="1250697"/>
            <a:chOff x="5511450" y="2543700"/>
            <a:chExt cx="964300" cy="964300"/>
          </a:xfrm>
        </p:grpSpPr>
        <p:sp>
          <p:nvSpPr>
            <p:cNvPr id="315" name="Google Shape;315;p4"/>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4"/>
          <p:cNvSpPr/>
          <p:nvPr/>
        </p:nvSpPr>
        <p:spPr>
          <a:xfrm flipH="1" rot="5400000">
            <a:off x="173883" y="3927079"/>
            <a:ext cx="360166" cy="411823"/>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rot="-5339971">
            <a:off x="8473784" y="231717"/>
            <a:ext cx="538345" cy="61555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4"/>
          <p:cNvGrpSpPr/>
          <p:nvPr/>
        </p:nvGrpSpPr>
        <p:grpSpPr>
          <a:xfrm rot="-5400000">
            <a:off x="8618335" y="4261730"/>
            <a:ext cx="459335" cy="158841"/>
            <a:chOff x="3509600" y="3711550"/>
            <a:chExt cx="763650" cy="264075"/>
          </a:xfrm>
        </p:grpSpPr>
        <p:sp>
          <p:nvSpPr>
            <p:cNvPr id="320" name="Google Shape;320;p4"/>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b="1">
                <a:latin typeface="Roboto"/>
                <a:ea typeface="Roboto"/>
                <a:cs typeface="Roboto"/>
                <a:sym typeface="Robot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5" name="Google Shape;325;p4"/>
          <p:cNvSpPr txBox="1"/>
          <p:nvPr>
            <p:ph idx="1" type="body"/>
          </p:nvPr>
        </p:nvSpPr>
        <p:spPr>
          <a:xfrm>
            <a:off x="720000" y="980725"/>
            <a:ext cx="5859300" cy="3237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atin typeface="Roboto"/>
                <a:ea typeface="Roboto"/>
                <a:cs typeface="Roboto"/>
                <a:sym typeface="Roboto"/>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6" name="Shape 326"/>
        <p:cNvGrpSpPr/>
        <p:nvPr/>
      </p:nvGrpSpPr>
      <p:grpSpPr>
        <a:xfrm>
          <a:off x="0" y="0"/>
          <a:ext cx="0" cy="0"/>
          <a:chOff x="0" y="0"/>
          <a:chExt cx="0" cy="0"/>
        </a:xfrm>
      </p:grpSpPr>
      <p:grpSp>
        <p:nvGrpSpPr>
          <p:cNvPr id="327" name="Google Shape;327;p5"/>
          <p:cNvGrpSpPr/>
          <p:nvPr/>
        </p:nvGrpSpPr>
        <p:grpSpPr>
          <a:xfrm>
            <a:off x="-1780825" y="1816325"/>
            <a:ext cx="2345425" cy="2342700"/>
            <a:chOff x="2634250" y="238800"/>
            <a:chExt cx="2345425" cy="2342700"/>
          </a:xfrm>
        </p:grpSpPr>
        <p:sp>
          <p:nvSpPr>
            <p:cNvPr id="328" name="Google Shape;328;p5"/>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5"/>
          <p:cNvGrpSpPr/>
          <p:nvPr/>
        </p:nvGrpSpPr>
        <p:grpSpPr>
          <a:xfrm>
            <a:off x="7893307" y="4159024"/>
            <a:ext cx="1250697" cy="1250697"/>
            <a:chOff x="5511450" y="2543700"/>
            <a:chExt cx="964300" cy="964300"/>
          </a:xfrm>
        </p:grpSpPr>
        <p:sp>
          <p:nvSpPr>
            <p:cNvPr id="332" name="Google Shape;332;p5"/>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5"/>
          <p:cNvGrpSpPr/>
          <p:nvPr/>
        </p:nvGrpSpPr>
        <p:grpSpPr>
          <a:xfrm>
            <a:off x="8526980" y="142463"/>
            <a:ext cx="459336" cy="1405878"/>
            <a:chOff x="7804980" y="1174926"/>
            <a:chExt cx="459336" cy="1405878"/>
          </a:xfrm>
        </p:grpSpPr>
        <p:sp>
          <p:nvSpPr>
            <p:cNvPr id="335" name="Google Shape;335;p5"/>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5"/>
          <p:cNvGrpSpPr/>
          <p:nvPr/>
        </p:nvGrpSpPr>
        <p:grpSpPr>
          <a:xfrm>
            <a:off x="5" y="4077520"/>
            <a:ext cx="1097547" cy="1052957"/>
            <a:chOff x="7019081" y="1490327"/>
            <a:chExt cx="933924" cy="895981"/>
          </a:xfrm>
        </p:grpSpPr>
        <p:sp>
          <p:nvSpPr>
            <p:cNvPr id="360" name="Google Shape;360;p5"/>
            <p:cNvSpPr/>
            <p:nvPr/>
          </p:nvSpPr>
          <p:spPr>
            <a:xfrm rot="60217">
              <a:off x="7024382" y="1494952"/>
              <a:ext cx="533477" cy="609991"/>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rot="60390">
              <a:off x="7631300" y="2019322"/>
              <a:ext cx="318531" cy="364216"/>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5"/>
          <p:cNvGrpSpPr/>
          <p:nvPr/>
        </p:nvGrpSpPr>
        <p:grpSpPr>
          <a:xfrm>
            <a:off x="7769696" y="-269927"/>
            <a:ext cx="926982" cy="926982"/>
            <a:chOff x="5511450" y="2543700"/>
            <a:chExt cx="964300" cy="964300"/>
          </a:xfrm>
        </p:grpSpPr>
        <p:sp>
          <p:nvSpPr>
            <p:cNvPr id="363" name="Google Shape;363;p5"/>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5"/>
          <p:cNvSpPr/>
          <p:nvPr/>
        </p:nvSpPr>
        <p:spPr>
          <a:xfrm rot="-5339657">
            <a:off x="8483245" y="782992"/>
            <a:ext cx="1262371" cy="144342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5"/>
          <p:cNvGrpSpPr/>
          <p:nvPr/>
        </p:nvGrpSpPr>
        <p:grpSpPr>
          <a:xfrm rot="-5400000">
            <a:off x="447935" y="3536455"/>
            <a:ext cx="459335" cy="158841"/>
            <a:chOff x="3509600" y="3711550"/>
            <a:chExt cx="763650" cy="264075"/>
          </a:xfrm>
        </p:grpSpPr>
        <p:sp>
          <p:nvSpPr>
            <p:cNvPr id="367" name="Google Shape;367;p5"/>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5"/>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2" name="Google Shape;372;p5"/>
          <p:cNvSpPr txBox="1"/>
          <p:nvPr>
            <p:ph idx="1" type="subTitle"/>
          </p:nvPr>
        </p:nvSpPr>
        <p:spPr>
          <a:xfrm>
            <a:off x="5075650" y="2749300"/>
            <a:ext cx="2505600" cy="145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3" name="Google Shape;373;p5"/>
          <p:cNvSpPr txBox="1"/>
          <p:nvPr>
            <p:ph idx="2" type="subTitle"/>
          </p:nvPr>
        </p:nvSpPr>
        <p:spPr>
          <a:xfrm>
            <a:off x="1867775" y="2749300"/>
            <a:ext cx="2505600" cy="145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4" name="Google Shape;374;p5"/>
          <p:cNvSpPr txBox="1"/>
          <p:nvPr>
            <p:ph idx="3" type="subTitle"/>
          </p:nvPr>
        </p:nvSpPr>
        <p:spPr>
          <a:xfrm>
            <a:off x="1867775" y="2399290"/>
            <a:ext cx="25056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1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5" name="Google Shape;375;p5"/>
          <p:cNvSpPr txBox="1"/>
          <p:nvPr>
            <p:ph idx="4" type="subTitle"/>
          </p:nvPr>
        </p:nvSpPr>
        <p:spPr>
          <a:xfrm>
            <a:off x="5075649" y="2399290"/>
            <a:ext cx="25056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1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6" name="Shape 376"/>
        <p:cNvGrpSpPr/>
        <p:nvPr/>
      </p:nvGrpSpPr>
      <p:grpSpPr>
        <a:xfrm>
          <a:off x="0" y="0"/>
          <a:ext cx="0" cy="0"/>
          <a:chOff x="0" y="0"/>
          <a:chExt cx="0" cy="0"/>
        </a:xfrm>
      </p:grpSpPr>
      <p:grpSp>
        <p:nvGrpSpPr>
          <p:cNvPr id="377" name="Google Shape;377;p6"/>
          <p:cNvGrpSpPr/>
          <p:nvPr/>
        </p:nvGrpSpPr>
        <p:grpSpPr>
          <a:xfrm>
            <a:off x="7793650" y="-1428700"/>
            <a:ext cx="2345425" cy="2342700"/>
            <a:chOff x="2634250" y="238800"/>
            <a:chExt cx="2345425" cy="2342700"/>
          </a:xfrm>
        </p:grpSpPr>
        <p:sp>
          <p:nvSpPr>
            <p:cNvPr id="378" name="Google Shape;378;p6"/>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6"/>
          <p:cNvGrpSpPr/>
          <p:nvPr/>
        </p:nvGrpSpPr>
        <p:grpSpPr>
          <a:xfrm rot="-5400000">
            <a:off x="1782080" y="-535124"/>
            <a:ext cx="459336" cy="1405878"/>
            <a:chOff x="7804980" y="1174926"/>
            <a:chExt cx="459336" cy="1405878"/>
          </a:xfrm>
        </p:grpSpPr>
        <p:sp>
          <p:nvSpPr>
            <p:cNvPr id="382" name="Google Shape;382;p6"/>
            <p:cNvSpPr/>
            <p:nvPr/>
          </p:nvSpPr>
          <p:spPr>
            <a:xfrm>
              <a:off x="7804980" y="1174926"/>
              <a:ext cx="20343" cy="20343"/>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a:off x="802701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
            <p:cNvSpPr/>
            <p:nvPr/>
          </p:nvSpPr>
          <p:spPr>
            <a:xfrm>
              <a:off x="8243972" y="1174926"/>
              <a:ext cx="20343" cy="20343"/>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
            <p:cNvSpPr/>
            <p:nvPr/>
          </p:nvSpPr>
          <p:spPr>
            <a:xfrm>
              <a:off x="7804980" y="1370343"/>
              <a:ext cx="20343" cy="21598"/>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a:off x="802701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
            <p:cNvSpPr/>
            <p:nvPr/>
          </p:nvSpPr>
          <p:spPr>
            <a:xfrm>
              <a:off x="8243972" y="1370343"/>
              <a:ext cx="20343" cy="21598"/>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a:off x="7804980" y="1570777"/>
              <a:ext cx="20343" cy="21652"/>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a:off x="802701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a:off x="8243972" y="1570777"/>
              <a:ext cx="20343" cy="21652"/>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a:off x="7804980" y="1766194"/>
              <a:ext cx="20343" cy="21598"/>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a:off x="802701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a:off x="8243972" y="1766194"/>
              <a:ext cx="20343" cy="21598"/>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a:off x="7804980" y="1967938"/>
              <a:ext cx="20343" cy="20343"/>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a:off x="802701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a:off x="8243972" y="1967938"/>
              <a:ext cx="20343" cy="20343"/>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a:off x="7804980" y="2163300"/>
              <a:ext cx="20343" cy="21652"/>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a:off x="802701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a:off x="8243972" y="2163300"/>
              <a:ext cx="20343" cy="21652"/>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7804980" y="2363789"/>
              <a:ext cx="20343" cy="21652"/>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802701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8243972" y="2363789"/>
              <a:ext cx="20343" cy="21652"/>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7804980" y="2559206"/>
              <a:ext cx="20343" cy="21598"/>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802701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8243972" y="2559206"/>
              <a:ext cx="20343" cy="21598"/>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6"/>
          <p:cNvSpPr/>
          <p:nvPr/>
        </p:nvSpPr>
        <p:spPr>
          <a:xfrm rot="-10739909">
            <a:off x="-214781" y="199419"/>
            <a:ext cx="694645" cy="752043"/>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6"/>
          <p:cNvGrpSpPr/>
          <p:nvPr/>
        </p:nvGrpSpPr>
        <p:grpSpPr>
          <a:xfrm>
            <a:off x="8478020" y="539492"/>
            <a:ext cx="1152242" cy="1116852"/>
            <a:chOff x="5511450" y="2543700"/>
            <a:chExt cx="964300" cy="964300"/>
          </a:xfrm>
        </p:grpSpPr>
        <p:sp>
          <p:nvSpPr>
            <p:cNvPr id="408" name="Google Shape;408;p6"/>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6"/>
          <p:cNvSpPr/>
          <p:nvPr/>
        </p:nvSpPr>
        <p:spPr>
          <a:xfrm rot="-5339687">
            <a:off x="7891142" y="55394"/>
            <a:ext cx="427375" cy="531543"/>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6"/>
          <p:cNvGrpSpPr/>
          <p:nvPr/>
        </p:nvGrpSpPr>
        <p:grpSpPr>
          <a:xfrm rot="-5400000">
            <a:off x="8487710" y="4125842"/>
            <a:ext cx="459335" cy="158841"/>
            <a:chOff x="3509600" y="3711550"/>
            <a:chExt cx="763650" cy="264075"/>
          </a:xfrm>
        </p:grpSpPr>
        <p:sp>
          <p:nvSpPr>
            <p:cNvPr id="412" name="Google Shape;412;p6"/>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6"/>
          <p:cNvSpPr/>
          <p:nvPr/>
        </p:nvSpPr>
        <p:spPr>
          <a:xfrm rot="-10740041">
            <a:off x="636562" y="-74123"/>
            <a:ext cx="458768" cy="483873"/>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rot="-10739960">
            <a:off x="7991701" y="4563047"/>
            <a:ext cx="1451349" cy="157127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9" name="Shape 419"/>
        <p:cNvGrpSpPr/>
        <p:nvPr/>
      </p:nvGrpSpPr>
      <p:grpSpPr>
        <a:xfrm>
          <a:off x="0" y="0"/>
          <a:ext cx="0" cy="0"/>
          <a:chOff x="0" y="0"/>
          <a:chExt cx="0" cy="0"/>
        </a:xfrm>
      </p:grpSpPr>
      <p:grpSp>
        <p:nvGrpSpPr>
          <p:cNvPr id="420" name="Google Shape;420;p7"/>
          <p:cNvGrpSpPr/>
          <p:nvPr/>
        </p:nvGrpSpPr>
        <p:grpSpPr>
          <a:xfrm>
            <a:off x="7642786" y="-685399"/>
            <a:ext cx="1957257" cy="1954983"/>
            <a:chOff x="2634250" y="238800"/>
            <a:chExt cx="2345425" cy="2342700"/>
          </a:xfrm>
        </p:grpSpPr>
        <p:sp>
          <p:nvSpPr>
            <p:cNvPr id="421" name="Google Shape;421;p7"/>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7"/>
          <p:cNvGrpSpPr/>
          <p:nvPr/>
        </p:nvGrpSpPr>
        <p:grpSpPr>
          <a:xfrm>
            <a:off x="-66593" y="4466801"/>
            <a:ext cx="455573" cy="1405878"/>
            <a:chOff x="133170" y="3448376"/>
            <a:chExt cx="455573" cy="1405878"/>
          </a:xfrm>
        </p:grpSpPr>
        <p:sp>
          <p:nvSpPr>
            <p:cNvPr id="425" name="Google Shape;425;p7"/>
            <p:cNvSpPr/>
            <p:nvPr/>
          </p:nvSpPr>
          <p:spPr>
            <a:xfrm>
              <a:off x="133170" y="3448376"/>
              <a:ext cx="21652" cy="20343"/>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350185" y="3448376"/>
              <a:ext cx="21598" cy="20343"/>
            </a:xfrm>
            <a:custGeom>
              <a:rect b="b" l="l" r="r" t="t"/>
              <a:pathLst>
                <a:path extrusionOk="0" h="373" w="396">
                  <a:moveTo>
                    <a:pt x="186" y="0"/>
                  </a:moveTo>
                  <a:cubicBezTo>
                    <a:pt x="93" y="0"/>
                    <a:pt x="0" y="93"/>
                    <a:pt x="0" y="187"/>
                  </a:cubicBezTo>
                  <a:cubicBezTo>
                    <a:pt x="0" y="280"/>
                    <a:pt x="93" y="373"/>
                    <a:pt x="186" y="373"/>
                  </a:cubicBezTo>
                  <a:cubicBezTo>
                    <a:pt x="303" y="373"/>
                    <a:pt x="396" y="280"/>
                    <a:pt x="396" y="187"/>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567145" y="3448376"/>
              <a:ext cx="21598" cy="20343"/>
            </a:xfrm>
            <a:custGeom>
              <a:rect b="b" l="l" r="r" t="t"/>
              <a:pathLst>
                <a:path extrusionOk="0" h="373" w="396">
                  <a:moveTo>
                    <a:pt x="186" y="0"/>
                  </a:moveTo>
                  <a:cubicBezTo>
                    <a:pt x="93" y="0"/>
                    <a:pt x="0" y="93"/>
                    <a:pt x="0" y="187"/>
                  </a:cubicBezTo>
                  <a:cubicBezTo>
                    <a:pt x="0" y="280"/>
                    <a:pt x="93" y="373"/>
                    <a:pt x="186" y="373"/>
                  </a:cubicBezTo>
                  <a:cubicBezTo>
                    <a:pt x="279" y="373"/>
                    <a:pt x="396" y="280"/>
                    <a:pt x="396" y="187"/>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133170" y="3643793"/>
              <a:ext cx="21652" cy="21598"/>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350185" y="3643793"/>
              <a:ext cx="21598" cy="21598"/>
            </a:xfrm>
            <a:custGeom>
              <a:rect b="b" l="l" r="r" t="t"/>
              <a:pathLst>
                <a:path extrusionOk="0" h="396" w="396">
                  <a:moveTo>
                    <a:pt x="186" y="0"/>
                  </a:moveTo>
                  <a:cubicBezTo>
                    <a:pt x="93" y="0"/>
                    <a:pt x="0" y="93"/>
                    <a:pt x="0" y="186"/>
                  </a:cubicBezTo>
                  <a:cubicBezTo>
                    <a:pt x="0" y="279"/>
                    <a:pt x="93" y="395"/>
                    <a:pt x="186" y="395"/>
                  </a:cubicBezTo>
                  <a:cubicBezTo>
                    <a:pt x="303" y="395"/>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567145" y="3643793"/>
              <a:ext cx="21598" cy="21598"/>
            </a:xfrm>
            <a:custGeom>
              <a:rect b="b" l="l" r="r" t="t"/>
              <a:pathLst>
                <a:path extrusionOk="0" h="396" w="396">
                  <a:moveTo>
                    <a:pt x="186" y="0"/>
                  </a:moveTo>
                  <a:cubicBezTo>
                    <a:pt x="93" y="0"/>
                    <a:pt x="0" y="93"/>
                    <a:pt x="0" y="186"/>
                  </a:cubicBezTo>
                  <a:cubicBezTo>
                    <a:pt x="0" y="279"/>
                    <a:pt x="93" y="395"/>
                    <a:pt x="186" y="395"/>
                  </a:cubicBezTo>
                  <a:cubicBezTo>
                    <a:pt x="279" y="395"/>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133170" y="3844227"/>
              <a:ext cx="21652" cy="21652"/>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350185" y="3844227"/>
              <a:ext cx="21598" cy="21652"/>
            </a:xfrm>
            <a:custGeom>
              <a:rect b="b" l="l" r="r" t="t"/>
              <a:pathLst>
                <a:path extrusionOk="0" h="397" w="396">
                  <a:moveTo>
                    <a:pt x="186" y="1"/>
                  </a:moveTo>
                  <a:cubicBezTo>
                    <a:pt x="93" y="1"/>
                    <a:pt x="0" y="94"/>
                    <a:pt x="0" y="210"/>
                  </a:cubicBezTo>
                  <a:cubicBezTo>
                    <a:pt x="0" y="303"/>
                    <a:pt x="93" y="396"/>
                    <a:pt x="186" y="396"/>
                  </a:cubicBezTo>
                  <a:cubicBezTo>
                    <a:pt x="303" y="396"/>
                    <a:pt x="396" y="303"/>
                    <a:pt x="396" y="210"/>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567145" y="3844227"/>
              <a:ext cx="21598" cy="21652"/>
            </a:xfrm>
            <a:custGeom>
              <a:rect b="b" l="l" r="r" t="t"/>
              <a:pathLst>
                <a:path extrusionOk="0" h="397" w="396">
                  <a:moveTo>
                    <a:pt x="186" y="1"/>
                  </a:moveTo>
                  <a:cubicBezTo>
                    <a:pt x="93" y="1"/>
                    <a:pt x="0" y="94"/>
                    <a:pt x="0" y="210"/>
                  </a:cubicBezTo>
                  <a:cubicBezTo>
                    <a:pt x="0" y="303"/>
                    <a:pt x="93" y="396"/>
                    <a:pt x="186" y="396"/>
                  </a:cubicBezTo>
                  <a:cubicBezTo>
                    <a:pt x="279" y="396"/>
                    <a:pt x="396" y="303"/>
                    <a:pt x="396" y="210"/>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133170" y="4039644"/>
              <a:ext cx="21652" cy="21598"/>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350185" y="4039644"/>
              <a:ext cx="21598" cy="21598"/>
            </a:xfrm>
            <a:custGeom>
              <a:rect b="b" l="l" r="r" t="t"/>
              <a:pathLst>
                <a:path extrusionOk="0" h="396" w="396">
                  <a:moveTo>
                    <a:pt x="186" y="0"/>
                  </a:moveTo>
                  <a:cubicBezTo>
                    <a:pt x="93" y="0"/>
                    <a:pt x="0" y="117"/>
                    <a:pt x="0" y="210"/>
                  </a:cubicBezTo>
                  <a:cubicBezTo>
                    <a:pt x="0" y="303"/>
                    <a:pt x="93" y="396"/>
                    <a:pt x="186" y="396"/>
                  </a:cubicBezTo>
                  <a:cubicBezTo>
                    <a:pt x="303" y="396"/>
                    <a:pt x="396" y="303"/>
                    <a:pt x="396" y="210"/>
                  </a:cubicBezTo>
                  <a:cubicBezTo>
                    <a:pt x="396" y="117"/>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567145" y="4039644"/>
              <a:ext cx="21598" cy="21598"/>
            </a:xfrm>
            <a:custGeom>
              <a:rect b="b" l="l" r="r" t="t"/>
              <a:pathLst>
                <a:path extrusionOk="0" h="396" w="396">
                  <a:moveTo>
                    <a:pt x="186" y="0"/>
                  </a:moveTo>
                  <a:cubicBezTo>
                    <a:pt x="93" y="0"/>
                    <a:pt x="0" y="117"/>
                    <a:pt x="0" y="210"/>
                  </a:cubicBezTo>
                  <a:cubicBezTo>
                    <a:pt x="0" y="303"/>
                    <a:pt x="93" y="396"/>
                    <a:pt x="186" y="396"/>
                  </a:cubicBezTo>
                  <a:cubicBezTo>
                    <a:pt x="279" y="396"/>
                    <a:pt x="396" y="303"/>
                    <a:pt x="396" y="210"/>
                  </a:cubicBezTo>
                  <a:cubicBezTo>
                    <a:pt x="396" y="117"/>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133170" y="4241388"/>
              <a:ext cx="21652" cy="20343"/>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
            <p:cNvSpPr/>
            <p:nvPr/>
          </p:nvSpPr>
          <p:spPr>
            <a:xfrm>
              <a:off x="350185" y="4241388"/>
              <a:ext cx="21598" cy="20343"/>
            </a:xfrm>
            <a:custGeom>
              <a:rect b="b" l="l" r="r" t="t"/>
              <a:pathLst>
                <a:path extrusionOk="0" h="373" w="396">
                  <a:moveTo>
                    <a:pt x="186" y="0"/>
                  </a:moveTo>
                  <a:cubicBezTo>
                    <a:pt x="93" y="0"/>
                    <a:pt x="0" y="93"/>
                    <a:pt x="0" y="186"/>
                  </a:cubicBezTo>
                  <a:cubicBezTo>
                    <a:pt x="0" y="279"/>
                    <a:pt x="93" y="372"/>
                    <a:pt x="186" y="372"/>
                  </a:cubicBezTo>
                  <a:cubicBezTo>
                    <a:pt x="303" y="372"/>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p:nvPr/>
          </p:nvSpPr>
          <p:spPr>
            <a:xfrm>
              <a:off x="567145" y="4241388"/>
              <a:ext cx="21598" cy="20343"/>
            </a:xfrm>
            <a:custGeom>
              <a:rect b="b" l="l" r="r" t="t"/>
              <a:pathLst>
                <a:path extrusionOk="0" h="373" w="396">
                  <a:moveTo>
                    <a:pt x="186" y="0"/>
                  </a:moveTo>
                  <a:cubicBezTo>
                    <a:pt x="93" y="0"/>
                    <a:pt x="0" y="93"/>
                    <a:pt x="0" y="186"/>
                  </a:cubicBezTo>
                  <a:cubicBezTo>
                    <a:pt x="0" y="279"/>
                    <a:pt x="93" y="372"/>
                    <a:pt x="186" y="372"/>
                  </a:cubicBezTo>
                  <a:cubicBezTo>
                    <a:pt x="279" y="372"/>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
            <p:cNvSpPr/>
            <p:nvPr/>
          </p:nvSpPr>
          <p:spPr>
            <a:xfrm>
              <a:off x="133170" y="4436750"/>
              <a:ext cx="21652" cy="21652"/>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
            <p:cNvSpPr/>
            <p:nvPr/>
          </p:nvSpPr>
          <p:spPr>
            <a:xfrm>
              <a:off x="350185" y="4436750"/>
              <a:ext cx="21598" cy="21652"/>
            </a:xfrm>
            <a:custGeom>
              <a:rect b="b" l="l" r="r" t="t"/>
              <a:pathLst>
                <a:path extrusionOk="0" h="397" w="396">
                  <a:moveTo>
                    <a:pt x="186" y="1"/>
                  </a:moveTo>
                  <a:cubicBezTo>
                    <a:pt x="93" y="1"/>
                    <a:pt x="0" y="94"/>
                    <a:pt x="0" y="187"/>
                  </a:cubicBezTo>
                  <a:cubicBezTo>
                    <a:pt x="0" y="280"/>
                    <a:pt x="93" y="396"/>
                    <a:pt x="186" y="396"/>
                  </a:cubicBezTo>
                  <a:cubicBezTo>
                    <a:pt x="303" y="396"/>
                    <a:pt x="396" y="280"/>
                    <a:pt x="396" y="187"/>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
            <p:cNvSpPr/>
            <p:nvPr/>
          </p:nvSpPr>
          <p:spPr>
            <a:xfrm>
              <a:off x="567145" y="4436750"/>
              <a:ext cx="21598" cy="21652"/>
            </a:xfrm>
            <a:custGeom>
              <a:rect b="b" l="l" r="r" t="t"/>
              <a:pathLst>
                <a:path extrusionOk="0" h="397" w="396">
                  <a:moveTo>
                    <a:pt x="186" y="1"/>
                  </a:moveTo>
                  <a:cubicBezTo>
                    <a:pt x="93" y="1"/>
                    <a:pt x="0" y="94"/>
                    <a:pt x="0" y="187"/>
                  </a:cubicBezTo>
                  <a:cubicBezTo>
                    <a:pt x="0" y="280"/>
                    <a:pt x="93" y="396"/>
                    <a:pt x="186" y="396"/>
                  </a:cubicBezTo>
                  <a:cubicBezTo>
                    <a:pt x="279" y="396"/>
                    <a:pt x="396" y="280"/>
                    <a:pt x="396" y="187"/>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a:off x="133170" y="4637239"/>
              <a:ext cx="21652" cy="21652"/>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
            <p:cNvSpPr/>
            <p:nvPr/>
          </p:nvSpPr>
          <p:spPr>
            <a:xfrm>
              <a:off x="350185" y="4637239"/>
              <a:ext cx="21598" cy="21652"/>
            </a:xfrm>
            <a:custGeom>
              <a:rect b="b" l="l" r="r" t="t"/>
              <a:pathLst>
                <a:path extrusionOk="0" h="397" w="396">
                  <a:moveTo>
                    <a:pt x="186" y="1"/>
                  </a:moveTo>
                  <a:cubicBezTo>
                    <a:pt x="93" y="1"/>
                    <a:pt x="0" y="1"/>
                    <a:pt x="0" y="210"/>
                  </a:cubicBezTo>
                  <a:cubicBezTo>
                    <a:pt x="0" y="303"/>
                    <a:pt x="93" y="396"/>
                    <a:pt x="186" y="396"/>
                  </a:cubicBezTo>
                  <a:cubicBezTo>
                    <a:pt x="303" y="396"/>
                    <a:pt x="396" y="303"/>
                    <a:pt x="396" y="210"/>
                  </a:cubicBezTo>
                  <a:cubicBezTo>
                    <a:pt x="396" y="1"/>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
            <p:cNvSpPr/>
            <p:nvPr/>
          </p:nvSpPr>
          <p:spPr>
            <a:xfrm>
              <a:off x="567145" y="4637239"/>
              <a:ext cx="21598" cy="21652"/>
            </a:xfrm>
            <a:custGeom>
              <a:rect b="b" l="l" r="r" t="t"/>
              <a:pathLst>
                <a:path extrusionOk="0" h="397" w="396">
                  <a:moveTo>
                    <a:pt x="186" y="1"/>
                  </a:moveTo>
                  <a:cubicBezTo>
                    <a:pt x="93" y="1"/>
                    <a:pt x="0" y="1"/>
                    <a:pt x="0" y="210"/>
                  </a:cubicBezTo>
                  <a:cubicBezTo>
                    <a:pt x="0" y="303"/>
                    <a:pt x="93" y="396"/>
                    <a:pt x="186" y="396"/>
                  </a:cubicBezTo>
                  <a:cubicBezTo>
                    <a:pt x="279" y="396"/>
                    <a:pt x="396" y="303"/>
                    <a:pt x="396" y="210"/>
                  </a:cubicBezTo>
                  <a:cubicBezTo>
                    <a:pt x="396" y="1"/>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7"/>
            <p:cNvSpPr/>
            <p:nvPr/>
          </p:nvSpPr>
          <p:spPr>
            <a:xfrm>
              <a:off x="133170" y="4832656"/>
              <a:ext cx="21652" cy="21598"/>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a:off x="350185" y="4832656"/>
              <a:ext cx="21598" cy="21598"/>
            </a:xfrm>
            <a:custGeom>
              <a:rect b="b" l="l" r="r" t="t"/>
              <a:pathLst>
                <a:path extrusionOk="0" h="396" w="396">
                  <a:moveTo>
                    <a:pt x="186" y="0"/>
                  </a:moveTo>
                  <a:cubicBezTo>
                    <a:pt x="93" y="0"/>
                    <a:pt x="0" y="116"/>
                    <a:pt x="0" y="210"/>
                  </a:cubicBezTo>
                  <a:cubicBezTo>
                    <a:pt x="0" y="303"/>
                    <a:pt x="93" y="396"/>
                    <a:pt x="186" y="396"/>
                  </a:cubicBezTo>
                  <a:cubicBezTo>
                    <a:pt x="303" y="396"/>
                    <a:pt x="396" y="303"/>
                    <a:pt x="396" y="210"/>
                  </a:cubicBezTo>
                  <a:cubicBezTo>
                    <a:pt x="396" y="116"/>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a:off x="567145" y="4832656"/>
              <a:ext cx="21598" cy="21598"/>
            </a:xfrm>
            <a:custGeom>
              <a:rect b="b" l="l" r="r" t="t"/>
              <a:pathLst>
                <a:path extrusionOk="0" h="396" w="396">
                  <a:moveTo>
                    <a:pt x="186" y="0"/>
                  </a:moveTo>
                  <a:cubicBezTo>
                    <a:pt x="93" y="0"/>
                    <a:pt x="0" y="116"/>
                    <a:pt x="0" y="210"/>
                  </a:cubicBezTo>
                  <a:cubicBezTo>
                    <a:pt x="0" y="303"/>
                    <a:pt x="93" y="396"/>
                    <a:pt x="186" y="396"/>
                  </a:cubicBezTo>
                  <a:cubicBezTo>
                    <a:pt x="279" y="396"/>
                    <a:pt x="396" y="303"/>
                    <a:pt x="396" y="210"/>
                  </a:cubicBezTo>
                  <a:cubicBezTo>
                    <a:pt x="396" y="116"/>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7"/>
          <p:cNvGrpSpPr/>
          <p:nvPr/>
        </p:nvGrpSpPr>
        <p:grpSpPr>
          <a:xfrm>
            <a:off x="4051857" y="-670988"/>
            <a:ext cx="1250697" cy="1250697"/>
            <a:chOff x="5511450" y="2543700"/>
            <a:chExt cx="964300" cy="964300"/>
          </a:xfrm>
        </p:grpSpPr>
        <p:sp>
          <p:nvSpPr>
            <p:cNvPr id="450" name="Google Shape;450;p7"/>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7"/>
          <p:cNvSpPr/>
          <p:nvPr/>
        </p:nvSpPr>
        <p:spPr>
          <a:xfrm rot="59637">
            <a:off x="8378484" y="3608890"/>
            <a:ext cx="545115" cy="623299"/>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
          <p:cNvSpPr/>
          <p:nvPr/>
        </p:nvSpPr>
        <p:spPr>
          <a:xfrm rot="60047">
            <a:off x="8759887" y="2753047"/>
            <a:ext cx="704773" cy="805856"/>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rot="5459657">
            <a:off x="350951" y="3865887"/>
            <a:ext cx="390160" cy="446118"/>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rot="5459941">
            <a:off x="662218" y="4272174"/>
            <a:ext cx="972378" cy="1111842"/>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7"/>
          <p:cNvGrpSpPr/>
          <p:nvPr/>
        </p:nvGrpSpPr>
        <p:grpSpPr>
          <a:xfrm rot="-5400000">
            <a:off x="8443810" y="4524580"/>
            <a:ext cx="459335" cy="158841"/>
            <a:chOff x="3509600" y="3711550"/>
            <a:chExt cx="763650" cy="264075"/>
          </a:xfrm>
        </p:grpSpPr>
        <p:sp>
          <p:nvSpPr>
            <p:cNvPr id="457" name="Google Shape;457;p7"/>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7"/>
          <p:cNvSpPr txBox="1"/>
          <p:nvPr>
            <p:ph type="title"/>
          </p:nvPr>
        </p:nvSpPr>
        <p:spPr>
          <a:xfrm>
            <a:off x="811975" y="1071500"/>
            <a:ext cx="3783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2" name="Google Shape;462;p7"/>
          <p:cNvSpPr txBox="1"/>
          <p:nvPr>
            <p:ph idx="1" type="subTitle"/>
          </p:nvPr>
        </p:nvSpPr>
        <p:spPr>
          <a:xfrm>
            <a:off x="811975" y="1737600"/>
            <a:ext cx="3783900" cy="177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1600"/>
              </a:spcBef>
              <a:spcAft>
                <a:spcPts val="0"/>
              </a:spcAft>
              <a:buClr>
                <a:srgbClr val="E76A28"/>
              </a:buClr>
              <a:buSzPts val="1200"/>
              <a:buFont typeface="Nunito Light"/>
              <a:buChar char="■"/>
              <a:defRPr/>
            </a:lvl3pPr>
            <a:lvl4pPr lvl="3" rtl="0" algn="ctr">
              <a:lnSpc>
                <a:spcPct val="100000"/>
              </a:lnSpc>
              <a:spcBef>
                <a:spcPts val="1600"/>
              </a:spcBef>
              <a:spcAft>
                <a:spcPts val="0"/>
              </a:spcAft>
              <a:buClr>
                <a:srgbClr val="E76A28"/>
              </a:buClr>
              <a:buSzPts val="1200"/>
              <a:buFont typeface="Nunito Light"/>
              <a:buChar char="●"/>
              <a:defRPr/>
            </a:lvl4pPr>
            <a:lvl5pPr lvl="4" rtl="0" algn="ctr">
              <a:lnSpc>
                <a:spcPct val="100000"/>
              </a:lnSpc>
              <a:spcBef>
                <a:spcPts val="1600"/>
              </a:spcBef>
              <a:spcAft>
                <a:spcPts val="0"/>
              </a:spcAft>
              <a:buClr>
                <a:srgbClr val="E76A28"/>
              </a:buClr>
              <a:buSzPts val="1200"/>
              <a:buFont typeface="Nunito Light"/>
              <a:buChar char="○"/>
              <a:defRPr/>
            </a:lvl5pPr>
            <a:lvl6pPr lvl="5" rtl="0" algn="ctr">
              <a:lnSpc>
                <a:spcPct val="100000"/>
              </a:lnSpc>
              <a:spcBef>
                <a:spcPts val="1600"/>
              </a:spcBef>
              <a:spcAft>
                <a:spcPts val="0"/>
              </a:spcAft>
              <a:buClr>
                <a:srgbClr val="999999"/>
              </a:buClr>
              <a:buSzPts val="1200"/>
              <a:buFont typeface="Nunito Light"/>
              <a:buChar char="■"/>
              <a:defRPr/>
            </a:lvl6pPr>
            <a:lvl7pPr lvl="6" rtl="0" algn="ctr">
              <a:lnSpc>
                <a:spcPct val="100000"/>
              </a:lnSpc>
              <a:spcBef>
                <a:spcPts val="1600"/>
              </a:spcBef>
              <a:spcAft>
                <a:spcPts val="0"/>
              </a:spcAft>
              <a:buClr>
                <a:srgbClr val="999999"/>
              </a:buClr>
              <a:buSzPts val="1200"/>
              <a:buFont typeface="Nunito Light"/>
              <a:buChar char="●"/>
              <a:defRPr/>
            </a:lvl7pPr>
            <a:lvl8pPr lvl="7" rtl="0" algn="ctr">
              <a:lnSpc>
                <a:spcPct val="100000"/>
              </a:lnSpc>
              <a:spcBef>
                <a:spcPts val="1600"/>
              </a:spcBef>
              <a:spcAft>
                <a:spcPts val="0"/>
              </a:spcAft>
              <a:buClr>
                <a:srgbClr val="999999"/>
              </a:buClr>
              <a:buSzPts val="1200"/>
              <a:buFont typeface="Nunito Light"/>
              <a:buChar char="○"/>
              <a:defRPr/>
            </a:lvl8pPr>
            <a:lvl9pPr lvl="8" rtl="0" algn="ctr">
              <a:lnSpc>
                <a:spcPct val="100000"/>
              </a:lnSpc>
              <a:spcBef>
                <a:spcPts val="1600"/>
              </a:spcBef>
              <a:spcAft>
                <a:spcPts val="1600"/>
              </a:spcAft>
              <a:buClr>
                <a:srgbClr val="999999"/>
              </a:buClr>
              <a:buSzPts val="1200"/>
              <a:buFont typeface="Nunito Light"/>
              <a:buChar char="■"/>
              <a:defRPr/>
            </a:lvl9pPr>
          </a:lstStyle>
          <a:p/>
        </p:txBody>
      </p:sp>
      <p:sp>
        <p:nvSpPr>
          <p:cNvPr id="463" name="Google Shape;463;p7"/>
          <p:cNvSpPr/>
          <p:nvPr/>
        </p:nvSpPr>
        <p:spPr>
          <a:xfrm rot="59624">
            <a:off x="5600736" y="-462975"/>
            <a:ext cx="1238863" cy="141654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4" name="Shape 464"/>
        <p:cNvGrpSpPr/>
        <p:nvPr/>
      </p:nvGrpSpPr>
      <p:grpSpPr>
        <a:xfrm>
          <a:off x="0" y="0"/>
          <a:ext cx="0" cy="0"/>
          <a:chOff x="0" y="0"/>
          <a:chExt cx="0" cy="0"/>
        </a:xfrm>
      </p:grpSpPr>
      <p:sp>
        <p:nvSpPr>
          <p:cNvPr id="465" name="Google Shape;465;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6" name="Shape 466"/>
        <p:cNvGrpSpPr/>
        <p:nvPr/>
      </p:nvGrpSpPr>
      <p:grpSpPr>
        <a:xfrm>
          <a:off x="0" y="0"/>
          <a:ext cx="0" cy="0"/>
          <a:chOff x="0" y="0"/>
          <a:chExt cx="0" cy="0"/>
        </a:xfrm>
      </p:grpSpPr>
      <p:sp>
        <p:nvSpPr>
          <p:cNvPr id="467" name="Google Shape;467;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68" name="Google Shape;468;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9" name="Shape 469"/>
        <p:cNvGrpSpPr/>
        <p:nvPr/>
      </p:nvGrpSpPr>
      <p:grpSpPr>
        <a:xfrm>
          <a:off x="0" y="0"/>
          <a:ext cx="0" cy="0"/>
          <a:chOff x="0" y="0"/>
          <a:chExt cx="0" cy="0"/>
        </a:xfrm>
      </p:grpSpPr>
      <p:sp>
        <p:nvSpPr>
          <p:cNvPr id="470" name="Google Shape;470;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471" name="Google Shape;471;p10"/>
          <p:cNvGrpSpPr/>
          <p:nvPr/>
        </p:nvGrpSpPr>
        <p:grpSpPr>
          <a:xfrm>
            <a:off x="7699500" y="3213513"/>
            <a:ext cx="2345425" cy="2342700"/>
            <a:chOff x="2634250" y="238800"/>
            <a:chExt cx="2345425" cy="2342700"/>
          </a:xfrm>
        </p:grpSpPr>
        <p:sp>
          <p:nvSpPr>
            <p:cNvPr id="472" name="Google Shape;472;p10"/>
            <p:cNvSpPr/>
            <p:nvPr/>
          </p:nvSpPr>
          <p:spPr>
            <a:xfrm>
              <a:off x="4976725" y="1414900"/>
              <a:ext cx="2950" cy="76175"/>
            </a:xfrm>
            <a:custGeom>
              <a:rect b="b" l="l" r="r" t="t"/>
              <a:pathLst>
                <a:path extrusionOk="0" h="3047" w="118">
                  <a:moveTo>
                    <a:pt x="0" y="0"/>
                  </a:moveTo>
                  <a:lnTo>
                    <a:pt x="0" y="3047"/>
                  </a:lnTo>
                  <a:cubicBezTo>
                    <a:pt x="63" y="2038"/>
                    <a:pt x="118" y="1002"/>
                    <a:pt x="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73" name="Google Shape;473;p10"/>
            <p:cNvSpPr/>
            <p:nvPr/>
          </p:nvSpPr>
          <p:spPr>
            <a:xfrm>
              <a:off x="4976725" y="1331300"/>
              <a:ext cx="2950" cy="77050"/>
            </a:xfrm>
            <a:custGeom>
              <a:rect b="b" l="l" r="r" t="t"/>
              <a:pathLst>
                <a:path extrusionOk="0" h="3082" w="118">
                  <a:moveTo>
                    <a:pt x="0" y="0"/>
                  </a:moveTo>
                  <a:lnTo>
                    <a:pt x="0" y="3081"/>
                  </a:lnTo>
                  <a:lnTo>
                    <a:pt x="118" y="3081"/>
                  </a:lnTo>
                  <a:cubicBezTo>
                    <a:pt x="118" y="2045"/>
                    <a:pt x="63" y="1036"/>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74" name="Google Shape;474;p10"/>
            <p:cNvSpPr/>
            <p:nvPr/>
          </p:nvSpPr>
          <p:spPr>
            <a:xfrm>
              <a:off x="2634250" y="238800"/>
              <a:ext cx="2342500" cy="2342700"/>
            </a:xfrm>
            <a:custGeom>
              <a:rect b="b" l="l" r="r" t="t"/>
              <a:pathLst>
                <a:path extrusionOk="0" h="93708" w="93700">
                  <a:moveTo>
                    <a:pt x="32355" y="3745"/>
                  </a:moveTo>
                  <a:lnTo>
                    <a:pt x="32355" y="7082"/>
                  </a:lnTo>
                  <a:lnTo>
                    <a:pt x="28990" y="7082"/>
                  </a:lnTo>
                  <a:lnTo>
                    <a:pt x="28990" y="3745"/>
                  </a:lnTo>
                  <a:close/>
                  <a:moveTo>
                    <a:pt x="35954" y="3745"/>
                  </a:moveTo>
                  <a:lnTo>
                    <a:pt x="35954" y="7082"/>
                  </a:lnTo>
                  <a:lnTo>
                    <a:pt x="32590" y="7082"/>
                  </a:lnTo>
                  <a:lnTo>
                    <a:pt x="32590" y="3745"/>
                  </a:lnTo>
                  <a:close/>
                  <a:moveTo>
                    <a:pt x="39582" y="3745"/>
                  </a:moveTo>
                  <a:lnTo>
                    <a:pt x="39582" y="7082"/>
                  </a:lnTo>
                  <a:lnTo>
                    <a:pt x="36217" y="7082"/>
                  </a:lnTo>
                  <a:lnTo>
                    <a:pt x="36217" y="3745"/>
                  </a:lnTo>
                  <a:close/>
                  <a:moveTo>
                    <a:pt x="43181" y="3745"/>
                  </a:moveTo>
                  <a:lnTo>
                    <a:pt x="43181" y="7082"/>
                  </a:lnTo>
                  <a:lnTo>
                    <a:pt x="39810" y="7082"/>
                  </a:lnTo>
                  <a:lnTo>
                    <a:pt x="39810" y="3745"/>
                  </a:lnTo>
                  <a:close/>
                  <a:moveTo>
                    <a:pt x="46781" y="3745"/>
                  </a:moveTo>
                  <a:lnTo>
                    <a:pt x="46781" y="7082"/>
                  </a:lnTo>
                  <a:lnTo>
                    <a:pt x="43409" y="7082"/>
                  </a:lnTo>
                  <a:lnTo>
                    <a:pt x="43409" y="3745"/>
                  </a:lnTo>
                  <a:close/>
                  <a:moveTo>
                    <a:pt x="50408" y="3745"/>
                  </a:moveTo>
                  <a:lnTo>
                    <a:pt x="50408" y="7082"/>
                  </a:lnTo>
                  <a:lnTo>
                    <a:pt x="47036" y="7082"/>
                  </a:lnTo>
                  <a:lnTo>
                    <a:pt x="47036" y="3745"/>
                  </a:lnTo>
                  <a:close/>
                  <a:moveTo>
                    <a:pt x="54008" y="3745"/>
                  </a:moveTo>
                  <a:lnTo>
                    <a:pt x="54008" y="7082"/>
                  </a:lnTo>
                  <a:lnTo>
                    <a:pt x="50636" y="7082"/>
                  </a:lnTo>
                  <a:lnTo>
                    <a:pt x="50636" y="3745"/>
                  </a:lnTo>
                  <a:close/>
                  <a:moveTo>
                    <a:pt x="57600" y="3745"/>
                  </a:moveTo>
                  <a:lnTo>
                    <a:pt x="57600" y="7082"/>
                  </a:lnTo>
                  <a:lnTo>
                    <a:pt x="54236" y="7082"/>
                  </a:lnTo>
                  <a:lnTo>
                    <a:pt x="54236" y="3745"/>
                  </a:lnTo>
                  <a:close/>
                  <a:moveTo>
                    <a:pt x="61227" y="3745"/>
                  </a:moveTo>
                  <a:lnTo>
                    <a:pt x="61227" y="7082"/>
                  </a:lnTo>
                  <a:lnTo>
                    <a:pt x="57863" y="7082"/>
                  </a:lnTo>
                  <a:lnTo>
                    <a:pt x="57863" y="3745"/>
                  </a:lnTo>
                  <a:close/>
                  <a:moveTo>
                    <a:pt x="64827" y="3745"/>
                  </a:moveTo>
                  <a:lnTo>
                    <a:pt x="64827" y="7082"/>
                  </a:lnTo>
                  <a:lnTo>
                    <a:pt x="61462" y="7082"/>
                  </a:lnTo>
                  <a:lnTo>
                    <a:pt x="61462" y="3745"/>
                  </a:lnTo>
                  <a:close/>
                  <a:moveTo>
                    <a:pt x="25128" y="7345"/>
                  </a:moveTo>
                  <a:lnTo>
                    <a:pt x="25128" y="10710"/>
                  </a:lnTo>
                  <a:lnTo>
                    <a:pt x="21764" y="10710"/>
                  </a:lnTo>
                  <a:lnTo>
                    <a:pt x="21764" y="7345"/>
                  </a:lnTo>
                  <a:close/>
                  <a:moveTo>
                    <a:pt x="28755" y="7345"/>
                  </a:moveTo>
                  <a:lnTo>
                    <a:pt x="28755" y="10710"/>
                  </a:lnTo>
                  <a:lnTo>
                    <a:pt x="25391" y="10710"/>
                  </a:lnTo>
                  <a:lnTo>
                    <a:pt x="25391" y="7345"/>
                  </a:lnTo>
                  <a:close/>
                  <a:moveTo>
                    <a:pt x="32355" y="7345"/>
                  </a:moveTo>
                  <a:lnTo>
                    <a:pt x="32355" y="10710"/>
                  </a:lnTo>
                  <a:lnTo>
                    <a:pt x="28990" y="10710"/>
                  </a:lnTo>
                  <a:lnTo>
                    <a:pt x="28990" y="7345"/>
                  </a:lnTo>
                  <a:close/>
                  <a:moveTo>
                    <a:pt x="35954" y="7345"/>
                  </a:moveTo>
                  <a:lnTo>
                    <a:pt x="35954" y="10710"/>
                  </a:lnTo>
                  <a:lnTo>
                    <a:pt x="32590" y="10710"/>
                  </a:lnTo>
                  <a:lnTo>
                    <a:pt x="32590" y="7345"/>
                  </a:lnTo>
                  <a:close/>
                  <a:moveTo>
                    <a:pt x="39582" y="7345"/>
                  </a:moveTo>
                  <a:lnTo>
                    <a:pt x="39582" y="10710"/>
                  </a:lnTo>
                  <a:lnTo>
                    <a:pt x="36217" y="10710"/>
                  </a:lnTo>
                  <a:lnTo>
                    <a:pt x="36217" y="7345"/>
                  </a:lnTo>
                  <a:close/>
                  <a:moveTo>
                    <a:pt x="43181" y="7345"/>
                  </a:moveTo>
                  <a:lnTo>
                    <a:pt x="43181" y="10710"/>
                  </a:lnTo>
                  <a:lnTo>
                    <a:pt x="39810" y="10710"/>
                  </a:lnTo>
                  <a:lnTo>
                    <a:pt x="39810" y="7345"/>
                  </a:lnTo>
                  <a:close/>
                  <a:moveTo>
                    <a:pt x="46781" y="7345"/>
                  </a:moveTo>
                  <a:lnTo>
                    <a:pt x="46781" y="10710"/>
                  </a:lnTo>
                  <a:lnTo>
                    <a:pt x="43409" y="10710"/>
                  </a:lnTo>
                  <a:lnTo>
                    <a:pt x="43409" y="7345"/>
                  </a:lnTo>
                  <a:close/>
                  <a:moveTo>
                    <a:pt x="50408" y="7345"/>
                  </a:moveTo>
                  <a:lnTo>
                    <a:pt x="50408" y="10710"/>
                  </a:lnTo>
                  <a:lnTo>
                    <a:pt x="47036" y="10710"/>
                  </a:lnTo>
                  <a:lnTo>
                    <a:pt x="47036" y="7345"/>
                  </a:lnTo>
                  <a:close/>
                  <a:moveTo>
                    <a:pt x="54008" y="7345"/>
                  </a:moveTo>
                  <a:lnTo>
                    <a:pt x="54008" y="10710"/>
                  </a:lnTo>
                  <a:lnTo>
                    <a:pt x="50636" y="10710"/>
                  </a:lnTo>
                  <a:lnTo>
                    <a:pt x="50636" y="7345"/>
                  </a:lnTo>
                  <a:close/>
                  <a:moveTo>
                    <a:pt x="57600" y="7345"/>
                  </a:moveTo>
                  <a:lnTo>
                    <a:pt x="57600" y="10710"/>
                  </a:lnTo>
                  <a:lnTo>
                    <a:pt x="54236" y="10710"/>
                  </a:lnTo>
                  <a:lnTo>
                    <a:pt x="54236" y="7345"/>
                  </a:lnTo>
                  <a:close/>
                  <a:moveTo>
                    <a:pt x="61227" y="7345"/>
                  </a:moveTo>
                  <a:lnTo>
                    <a:pt x="61227" y="10710"/>
                  </a:lnTo>
                  <a:lnTo>
                    <a:pt x="57863" y="10710"/>
                  </a:lnTo>
                  <a:lnTo>
                    <a:pt x="57863" y="7345"/>
                  </a:lnTo>
                  <a:close/>
                  <a:moveTo>
                    <a:pt x="64827" y="7345"/>
                  </a:moveTo>
                  <a:lnTo>
                    <a:pt x="64827" y="10710"/>
                  </a:lnTo>
                  <a:lnTo>
                    <a:pt x="61462" y="10710"/>
                  </a:lnTo>
                  <a:lnTo>
                    <a:pt x="61462" y="7345"/>
                  </a:lnTo>
                  <a:close/>
                  <a:moveTo>
                    <a:pt x="68426" y="7345"/>
                  </a:moveTo>
                  <a:lnTo>
                    <a:pt x="68426" y="10710"/>
                  </a:lnTo>
                  <a:lnTo>
                    <a:pt x="65062" y="10710"/>
                  </a:lnTo>
                  <a:lnTo>
                    <a:pt x="65062" y="7345"/>
                  </a:lnTo>
                  <a:close/>
                  <a:moveTo>
                    <a:pt x="72054" y="7345"/>
                  </a:moveTo>
                  <a:lnTo>
                    <a:pt x="72054" y="10710"/>
                  </a:lnTo>
                  <a:lnTo>
                    <a:pt x="68689" y="10710"/>
                  </a:lnTo>
                  <a:lnTo>
                    <a:pt x="68689" y="7345"/>
                  </a:lnTo>
                  <a:close/>
                  <a:moveTo>
                    <a:pt x="21536" y="10944"/>
                  </a:moveTo>
                  <a:lnTo>
                    <a:pt x="21536" y="14309"/>
                  </a:lnTo>
                  <a:lnTo>
                    <a:pt x="18164" y="14309"/>
                  </a:lnTo>
                  <a:lnTo>
                    <a:pt x="18164" y="10944"/>
                  </a:lnTo>
                  <a:close/>
                  <a:moveTo>
                    <a:pt x="25128" y="10944"/>
                  </a:moveTo>
                  <a:lnTo>
                    <a:pt x="25128" y="14309"/>
                  </a:lnTo>
                  <a:lnTo>
                    <a:pt x="21764" y="14309"/>
                  </a:lnTo>
                  <a:lnTo>
                    <a:pt x="21764" y="10944"/>
                  </a:lnTo>
                  <a:close/>
                  <a:moveTo>
                    <a:pt x="28755" y="10944"/>
                  </a:moveTo>
                  <a:lnTo>
                    <a:pt x="28755" y="14309"/>
                  </a:lnTo>
                  <a:lnTo>
                    <a:pt x="25391" y="14309"/>
                  </a:lnTo>
                  <a:lnTo>
                    <a:pt x="25391" y="10944"/>
                  </a:lnTo>
                  <a:close/>
                  <a:moveTo>
                    <a:pt x="32355" y="10944"/>
                  </a:moveTo>
                  <a:lnTo>
                    <a:pt x="32355" y="14309"/>
                  </a:lnTo>
                  <a:lnTo>
                    <a:pt x="28990" y="14309"/>
                  </a:lnTo>
                  <a:lnTo>
                    <a:pt x="28990" y="10944"/>
                  </a:lnTo>
                  <a:close/>
                  <a:moveTo>
                    <a:pt x="35954" y="10944"/>
                  </a:moveTo>
                  <a:lnTo>
                    <a:pt x="35954" y="14309"/>
                  </a:lnTo>
                  <a:lnTo>
                    <a:pt x="32590" y="14309"/>
                  </a:lnTo>
                  <a:lnTo>
                    <a:pt x="32590" y="10944"/>
                  </a:lnTo>
                  <a:close/>
                  <a:moveTo>
                    <a:pt x="39582" y="10944"/>
                  </a:moveTo>
                  <a:lnTo>
                    <a:pt x="39582" y="14309"/>
                  </a:lnTo>
                  <a:lnTo>
                    <a:pt x="36217" y="14309"/>
                  </a:lnTo>
                  <a:lnTo>
                    <a:pt x="36217" y="10944"/>
                  </a:lnTo>
                  <a:close/>
                  <a:moveTo>
                    <a:pt x="43181" y="10944"/>
                  </a:moveTo>
                  <a:lnTo>
                    <a:pt x="43181" y="14309"/>
                  </a:lnTo>
                  <a:lnTo>
                    <a:pt x="39810" y="14309"/>
                  </a:lnTo>
                  <a:lnTo>
                    <a:pt x="39810" y="10944"/>
                  </a:lnTo>
                  <a:close/>
                  <a:moveTo>
                    <a:pt x="46781" y="10944"/>
                  </a:moveTo>
                  <a:lnTo>
                    <a:pt x="46781" y="14309"/>
                  </a:lnTo>
                  <a:lnTo>
                    <a:pt x="43409" y="14309"/>
                  </a:lnTo>
                  <a:lnTo>
                    <a:pt x="43409" y="10944"/>
                  </a:lnTo>
                  <a:close/>
                  <a:moveTo>
                    <a:pt x="50408" y="10944"/>
                  </a:moveTo>
                  <a:lnTo>
                    <a:pt x="50408" y="14309"/>
                  </a:lnTo>
                  <a:lnTo>
                    <a:pt x="47036" y="14309"/>
                  </a:lnTo>
                  <a:lnTo>
                    <a:pt x="47036" y="10944"/>
                  </a:lnTo>
                  <a:close/>
                  <a:moveTo>
                    <a:pt x="54008" y="10944"/>
                  </a:moveTo>
                  <a:lnTo>
                    <a:pt x="54008" y="14309"/>
                  </a:lnTo>
                  <a:lnTo>
                    <a:pt x="50636" y="14309"/>
                  </a:lnTo>
                  <a:lnTo>
                    <a:pt x="50636" y="10944"/>
                  </a:lnTo>
                  <a:close/>
                  <a:moveTo>
                    <a:pt x="57600" y="10944"/>
                  </a:moveTo>
                  <a:lnTo>
                    <a:pt x="57600" y="14309"/>
                  </a:lnTo>
                  <a:lnTo>
                    <a:pt x="54236" y="14309"/>
                  </a:lnTo>
                  <a:lnTo>
                    <a:pt x="54236" y="10944"/>
                  </a:lnTo>
                  <a:close/>
                  <a:moveTo>
                    <a:pt x="61227" y="10944"/>
                  </a:moveTo>
                  <a:lnTo>
                    <a:pt x="61227" y="14309"/>
                  </a:lnTo>
                  <a:lnTo>
                    <a:pt x="57863" y="14309"/>
                  </a:lnTo>
                  <a:lnTo>
                    <a:pt x="57863" y="10944"/>
                  </a:lnTo>
                  <a:close/>
                  <a:moveTo>
                    <a:pt x="64827" y="10944"/>
                  </a:moveTo>
                  <a:lnTo>
                    <a:pt x="64827" y="14309"/>
                  </a:lnTo>
                  <a:lnTo>
                    <a:pt x="61462" y="14309"/>
                  </a:lnTo>
                  <a:lnTo>
                    <a:pt x="61462" y="10944"/>
                  </a:lnTo>
                  <a:close/>
                  <a:moveTo>
                    <a:pt x="68426" y="10944"/>
                  </a:moveTo>
                  <a:lnTo>
                    <a:pt x="68426" y="14309"/>
                  </a:lnTo>
                  <a:lnTo>
                    <a:pt x="65062" y="14309"/>
                  </a:lnTo>
                  <a:lnTo>
                    <a:pt x="65062" y="10944"/>
                  </a:lnTo>
                  <a:close/>
                  <a:moveTo>
                    <a:pt x="72054" y="10944"/>
                  </a:moveTo>
                  <a:lnTo>
                    <a:pt x="72054" y="14309"/>
                  </a:lnTo>
                  <a:lnTo>
                    <a:pt x="68689" y="14309"/>
                  </a:lnTo>
                  <a:lnTo>
                    <a:pt x="68689" y="10944"/>
                  </a:lnTo>
                  <a:close/>
                  <a:moveTo>
                    <a:pt x="75653" y="10944"/>
                  </a:moveTo>
                  <a:lnTo>
                    <a:pt x="75653" y="14309"/>
                  </a:lnTo>
                  <a:lnTo>
                    <a:pt x="72282" y="14309"/>
                  </a:lnTo>
                  <a:lnTo>
                    <a:pt x="72282" y="10944"/>
                  </a:lnTo>
                  <a:close/>
                  <a:moveTo>
                    <a:pt x="17936" y="14572"/>
                  </a:moveTo>
                  <a:lnTo>
                    <a:pt x="17936" y="17936"/>
                  </a:lnTo>
                  <a:lnTo>
                    <a:pt x="14564" y="17936"/>
                  </a:lnTo>
                  <a:lnTo>
                    <a:pt x="14564" y="14572"/>
                  </a:lnTo>
                  <a:close/>
                  <a:moveTo>
                    <a:pt x="21536" y="14572"/>
                  </a:moveTo>
                  <a:lnTo>
                    <a:pt x="21536" y="17936"/>
                  </a:lnTo>
                  <a:lnTo>
                    <a:pt x="18164" y="17936"/>
                  </a:lnTo>
                  <a:lnTo>
                    <a:pt x="18164" y="14572"/>
                  </a:lnTo>
                  <a:close/>
                  <a:moveTo>
                    <a:pt x="25128" y="14572"/>
                  </a:moveTo>
                  <a:lnTo>
                    <a:pt x="25128" y="17936"/>
                  </a:lnTo>
                  <a:lnTo>
                    <a:pt x="21764" y="17936"/>
                  </a:lnTo>
                  <a:lnTo>
                    <a:pt x="21764" y="14572"/>
                  </a:lnTo>
                  <a:close/>
                  <a:moveTo>
                    <a:pt x="28755" y="14572"/>
                  </a:moveTo>
                  <a:lnTo>
                    <a:pt x="28755" y="17936"/>
                  </a:lnTo>
                  <a:lnTo>
                    <a:pt x="25391" y="17936"/>
                  </a:lnTo>
                  <a:lnTo>
                    <a:pt x="25391" y="14572"/>
                  </a:lnTo>
                  <a:close/>
                  <a:moveTo>
                    <a:pt x="32355" y="14572"/>
                  </a:moveTo>
                  <a:lnTo>
                    <a:pt x="32355" y="17936"/>
                  </a:lnTo>
                  <a:lnTo>
                    <a:pt x="28990" y="17936"/>
                  </a:lnTo>
                  <a:lnTo>
                    <a:pt x="28990" y="14572"/>
                  </a:lnTo>
                  <a:close/>
                  <a:moveTo>
                    <a:pt x="35954" y="14572"/>
                  </a:moveTo>
                  <a:lnTo>
                    <a:pt x="35954" y="17936"/>
                  </a:lnTo>
                  <a:lnTo>
                    <a:pt x="32590" y="17936"/>
                  </a:lnTo>
                  <a:lnTo>
                    <a:pt x="32590" y="14572"/>
                  </a:lnTo>
                  <a:close/>
                  <a:moveTo>
                    <a:pt x="39582" y="14572"/>
                  </a:moveTo>
                  <a:lnTo>
                    <a:pt x="39582" y="17936"/>
                  </a:lnTo>
                  <a:lnTo>
                    <a:pt x="36217" y="17936"/>
                  </a:lnTo>
                  <a:lnTo>
                    <a:pt x="36217" y="14572"/>
                  </a:lnTo>
                  <a:close/>
                  <a:moveTo>
                    <a:pt x="43181" y="14572"/>
                  </a:moveTo>
                  <a:lnTo>
                    <a:pt x="43181" y="17936"/>
                  </a:lnTo>
                  <a:lnTo>
                    <a:pt x="39810" y="17936"/>
                  </a:lnTo>
                  <a:lnTo>
                    <a:pt x="39810" y="14572"/>
                  </a:lnTo>
                  <a:close/>
                  <a:moveTo>
                    <a:pt x="46781" y="14572"/>
                  </a:moveTo>
                  <a:lnTo>
                    <a:pt x="46781" y="17936"/>
                  </a:lnTo>
                  <a:lnTo>
                    <a:pt x="43409" y="17936"/>
                  </a:lnTo>
                  <a:lnTo>
                    <a:pt x="43409" y="14572"/>
                  </a:lnTo>
                  <a:close/>
                  <a:moveTo>
                    <a:pt x="50408" y="14572"/>
                  </a:moveTo>
                  <a:lnTo>
                    <a:pt x="50408" y="17936"/>
                  </a:lnTo>
                  <a:lnTo>
                    <a:pt x="47036" y="17936"/>
                  </a:lnTo>
                  <a:lnTo>
                    <a:pt x="47036" y="14572"/>
                  </a:lnTo>
                  <a:close/>
                  <a:moveTo>
                    <a:pt x="54008" y="14572"/>
                  </a:moveTo>
                  <a:lnTo>
                    <a:pt x="54008" y="17936"/>
                  </a:lnTo>
                  <a:lnTo>
                    <a:pt x="50636" y="17936"/>
                  </a:lnTo>
                  <a:lnTo>
                    <a:pt x="50636" y="14572"/>
                  </a:lnTo>
                  <a:close/>
                  <a:moveTo>
                    <a:pt x="57600" y="14572"/>
                  </a:moveTo>
                  <a:lnTo>
                    <a:pt x="57600" y="17936"/>
                  </a:lnTo>
                  <a:lnTo>
                    <a:pt x="54236" y="17936"/>
                  </a:lnTo>
                  <a:lnTo>
                    <a:pt x="54236" y="14572"/>
                  </a:lnTo>
                  <a:close/>
                  <a:moveTo>
                    <a:pt x="61227" y="14572"/>
                  </a:moveTo>
                  <a:lnTo>
                    <a:pt x="61227" y="17936"/>
                  </a:lnTo>
                  <a:lnTo>
                    <a:pt x="57863" y="17936"/>
                  </a:lnTo>
                  <a:lnTo>
                    <a:pt x="57863" y="14572"/>
                  </a:lnTo>
                  <a:close/>
                  <a:moveTo>
                    <a:pt x="64827" y="14572"/>
                  </a:moveTo>
                  <a:lnTo>
                    <a:pt x="64827" y="17936"/>
                  </a:lnTo>
                  <a:lnTo>
                    <a:pt x="61462" y="17936"/>
                  </a:lnTo>
                  <a:lnTo>
                    <a:pt x="61462" y="14572"/>
                  </a:lnTo>
                  <a:close/>
                  <a:moveTo>
                    <a:pt x="68426" y="14572"/>
                  </a:moveTo>
                  <a:lnTo>
                    <a:pt x="68426" y="17936"/>
                  </a:lnTo>
                  <a:lnTo>
                    <a:pt x="65062" y="17936"/>
                  </a:lnTo>
                  <a:lnTo>
                    <a:pt x="65062" y="14572"/>
                  </a:lnTo>
                  <a:close/>
                  <a:moveTo>
                    <a:pt x="72054" y="14572"/>
                  </a:moveTo>
                  <a:lnTo>
                    <a:pt x="72054" y="17936"/>
                  </a:lnTo>
                  <a:lnTo>
                    <a:pt x="68689" y="17936"/>
                  </a:lnTo>
                  <a:lnTo>
                    <a:pt x="68689" y="14572"/>
                  </a:lnTo>
                  <a:close/>
                  <a:moveTo>
                    <a:pt x="75653" y="14572"/>
                  </a:moveTo>
                  <a:lnTo>
                    <a:pt x="75653" y="17936"/>
                  </a:lnTo>
                  <a:lnTo>
                    <a:pt x="72282" y="17936"/>
                  </a:lnTo>
                  <a:lnTo>
                    <a:pt x="72282" y="14572"/>
                  </a:lnTo>
                  <a:close/>
                  <a:moveTo>
                    <a:pt x="79253" y="14572"/>
                  </a:moveTo>
                  <a:lnTo>
                    <a:pt x="79253" y="17936"/>
                  </a:lnTo>
                  <a:lnTo>
                    <a:pt x="75881" y="17936"/>
                  </a:lnTo>
                  <a:lnTo>
                    <a:pt x="75881" y="14572"/>
                  </a:lnTo>
                  <a:close/>
                  <a:moveTo>
                    <a:pt x="14309" y="18164"/>
                  </a:moveTo>
                  <a:lnTo>
                    <a:pt x="14309" y="21536"/>
                  </a:lnTo>
                  <a:lnTo>
                    <a:pt x="10937" y="21536"/>
                  </a:lnTo>
                  <a:lnTo>
                    <a:pt x="10937" y="18164"/>
                  </a:lnTo>
                  <a:close/>
                  <a:moveTo>
                    <a:pt x="17936" y="18164"/>
                  </a:moveTo>
                  <a:lnTo>
                    <a:pt x="17936" y="21536"/>
                  </a:lnTo>
                  <a:lnTo>
                    <a:pt x="14564" y="21536"/>
                  </a:lnTo>
                  <a:lnTo>
                    <a:pt x="14564" y="18164"/>
                  </a:lnTo>
                  <a:close/>
                  <a:moveTo>
                    <a:pt x="21536" y="18164"/>
                  </a:moveTo>
                  <a:lnTo>
                    <a:pt x="21536" y="21536"/>
                  </a:lnTo>
                  <a:lnTo>
                    <a:pt x="18164" y="21536"/>
                  </a:lnTo>
                  <a:lnTo>
                    <a:pt x="18164" y="18164"/>
                  </a:lnTo>
                  <a:close/>
                  <a:moveTo>
                    <a:pt x="25128" y="18164"/>
                  </a:moveTo>
                  <a:lnTo>
                    <a:pt x="25128" y="21536"/>
                  </a:lnTo>
                  <a:lnTo>
                    <a:pt x="21764" y="21536"/>
                  </a:lnTo>
                  <a:lnTo>
                    <a:pt x="21764" y="18164"/>
                  </a:lnTo>
                  <a:close/>
                  <a:moveTo>
                    <a:pt x="28755" y="18164"/>
                  </a:moveTo>
                  <a:lnTo>
                    <a:pt x="28755" y="21536"/>
                  </a:lnTo>
                  <a:lnTo>
                    <a:pt x="25391" y="21536"/>
                  </a:lnTo>
                  <a:lnTo>
                    <a:pt x="25391" y="18164"/>
                  </a:lnTo>
                  <a:close/>
                  <a:moveTo>
                    <a:pt x="32355" y="18164"/>
                  </a:moveTo>
                  <a:lnTo>
                    <a:pt x="32355" y="21536"/>
                  </a:lnTo>
                  <a:lnTo>
                    <a:pt x="28990" y="21536"/>
                  </a:lnTo>
                  <a:lnTo>
                    <a:pt x="28990" y="18164"/>
                  </a:lnTo>
                  <a:close/>
                  <a:moveTo>
                    <a:pt x="35954" y="18164"/>
                  </a:moveTo>
                  <a:lnTo>
                    <a:pt x="35954" y="21536"/>
                  </a:lnTo>
                  <a:lnTo>
                    <a:pt x="32590" y="21536"/>
                  </a:lnTo>
                  <a:lnTo>
                    <a:pt x="32590" y="18164"/>
                  </a:lnTo>
                  <a:close/>
                  <a:moveTo>
                    <a:pt x="39582" y="18164"/>
                  </a:moveTo>
                  <a:lnTo>
                    <a:pt x="39582" y="21536"/>
                  </a:lnTo>
                  <a:lnTo>
                    <a:pt x="36217" y="21536"/>
                  </a:lnTo>
                  <a:lnTo>
                    <a:pt x="36217" y="18164"/>
                  </a:lnTo>
                  <a:close/>
                  <a:moveTo>
                    <a:pt x="43181" y="18164"/>
                  </a:moveTo>
                  <a:lnTo>
                    <a:pt x="43181" y="21536"/>
                  </a:lnTo>
                  <a:lnTo>
                    <a:pt x="39810" y="21536"/>
                  </a:lnTo>
                  <a:lnTo>
                    <a:pt x="39810" y="18164"/>
                  </a:lnTo>
                  <a:close/>
                  <a:moveTo>
                    <a:pt x="46781" y="18164"/>
                  </a:moveTo>
                  <a:lnTo>
                    <a:pt x="46781" y="21536"/>
                  </a:lnTo>
                  <a:lnTo>
                    <a:pt x="43409" y="21536"/>
                  </a:lnTo>
                  <a:lnTo>
                    <a:pt x="43409" y="18164"/>
                  </a:lnTo>
                  <a:close/>
                  <a:moveTo>
                    <a:pt x="50408" y="18164"/>
                  </a:moveTo>
                  <a:lnTo>
                    <a:pt x="50408" y="21536"/>
                  </a:lnTo>
                  <a:lnTo>
                    <a:pt x="47036" y="21536"/>
                  </a:lnTo>
                  <a:lnTo>
                    <a:pt x="47036" y="18164"/>
                  </a:lnTo>
                  <a:close/>
                  <a:moveTo>
                    <a:pt x="54008" y="18164"/>
                  </a:moveTo>
                  <a:lnTo>
                    <a:pt x="54008" y="21536"/>
                  </a:lnTo>
                  <a:lnTo>
                    <a:pt x="50636" y="21536"/>
                  </a:lnTo>
                  <a:lnTo>
                    <a:pt x="50636" y="18164"/>
                  </a:lnTo>
                  <a:close/>
                  <a:moveTo>
                    <a:pt x="57600" y="18164"/>
                  </a:moveTo>
                  <a:lnTo>
                    <a:pt x="57600" y="21536"/>
                  </a:lnTo>
                  <a:lnTo>
                    <a:pt x="54236" y="21536"/>
                  </a:lnTo>
                  <a:lnTo>
                    <a:pt x="54236" y="18164"/>
                  </a:lnTo>
                  <a:close/>
                  <a:moveTo>
                    <a:pt x="61227" y="18164"/>
                  </a:moveTo>
                  <a:lnTo>
                    <a:pt x="61227" y="21536"/>
                  </a:lnTo>
                  <a:lnTo>
                    <a:pt x="57863" y="21536"/>
                  </a:lnTo>
                  <a:lnTo>
                    <a:pt x="57863" y="18164"/>
                  </a:lnTo>
                  <a:close/>
                  <a:moveTo>
                    <a:pt x="64827" y="18164"/>
                  </a:moveTo>
                  <a:lnTo>
                    <a:pt x="64827" y="21536"/>
                  </a:lnTo>
                  <a:lnTo>
                    <a:pt x="61462" y="21536"/>
                  </a:lnTo>
                  <a:lnTo>
                    <a:pt x="61462" y="18164"/>
                  </a:lnTo>
                  <a:close/>
                  <a:moveTo>
                    <a:pt x="68426" y="18164"/>
                  </a:moveTo>
                  <a:lnTo>
                    <a:pt x="68426" y="21536"/>
                  </a:lnTo>
                  <a:lnTo>
                    <a:pt x="65062" y="21536"/>
                  </a:lnTo>
                  <a:lnTo>
                    <a:pt x="65062" y="18164"/>
                  </a:lnTo>
                  <a:close/>
                  <a:moveTo>
                    <a:pt x="72054" y="18164"/>
                  </a:moveTo>
                  <a:lnTo>
                    <a:pt x="72054" y="21536"/>
                  </a:lnTo>
                  <a:lnTo>
                    <a:pt x="68689" y="21536"/>
                  </a:lnTo>
                  <a:lnTo>
                    <a:pt x="68689" y="18164"/>
                  </a:lnTo>
                  <a:close/>
                  <a:moveTo>
                    <a:pt x="75653" y="18164"/>
                  </a:moveTo>
                  <a:lnTo>
                    <a:pt x="75653" y="21536"/>
                  </a:lnTo>
                  <a:lnTo>
                    <a:pt x="72282" y="21536"/>
                  </a:lnTo>
                  <a:lnTo>
                    <a:pt x="72282" y="18164"/>
                  </a:lnTo>
                  <a:close/>
                  <a:moveTo>
                    <a:pt x="79253" y="18164"/>
                  </a:moveTo>
                  <a:lnTo>
                    <a:pt x="79253" y="21536"/>
                  </a:lnTo>
                  <a:lnTo>
                    <a:pt x="75881" y="21536"/>
                  </a:lnTo>
                  <a:lnTo>
                    <a:pt x="75881" y="18164"/>
                  </a:lnTo>
                  <a:close/>
                  <a:moveTo>
                    <a:pt x="82880" y="18164"/>
                  </a:moveTo>
                  <a:lnTo>
                    <a:pt x="82880" y="21536"/>
                  </a:lnTo>
                  <a:lnTo>
                    <a:pt x="79508" y="21536"/>
                  </a:lnTo>
                  <a:lnTo>
                    <a:pt x="79508" y="18164"/>
                  </a:lnTo>
                  <a:close/>
                  <a:moveTo>
                    <a:pt x="10709" y="21764"/>
                  </a:moveTo>
                  <a:lnTo>
                    <a:pt x="10709" y="25136"/>
                  </a:lnTo>
                  <a:lnTo>
                    <a:pt x="7338" y="25136"/>
                  </a:lnTo>
                  <a:lnTo>
                    <a:pt x="7338" y="21764"/>
                  </a:lnTo>
                  <a:close/>
                  <a:moveTo>
                    <a:pt x="14309" y="21764"/>
                  </a:moveTo>
                  <a:lnTo>
                    <a:pt x="14309" y="25136"/>
                  </a:lnTo>
                  <a:lnTo>
                    <a:pt x="10937" y="25136"/>
                  </a:lnTo>
                  <a:lnTo>
                    <a:pt x="10937" y="21764"/>
                  </a:lnTo>
                  <a:close/>
                  <a:moveTo>
                    <a:pt x="17936" y="21764"/>
                  </a:moveTo>
                  <a:lnTo>
                    <a:pt x="17936" y="25136"/>
                  </a:lnTo>
                  <a:lnTo>
                    <a:pt x="14564" y="25136"/>
                  </a:lnTo>
                  <a:lnTo>
                    <a:pt x="14564" y="21764"/>
                  </a:lnTo>
                  <a:close/>
                  <a:moveTo>
                    <a:pt x="21536" y="21764"/>
                  </a:moveTo>
                  <a:lnTo>
                    <a:pt x="21536" y="25136"/>
                  </a:lnTo>
                  <a:lnTo>
                    <a:pt x="18164" y="25136"/>
                  </a:lnTo>
                  <a:lnTo>
                    <a:pt x="18164" y="21764"/>
                  </a:lnTo>
                  <a:close/>
                  <a:moveTo>
                    <a:pt x="25128" y="21764"/>
                  </a:moveTo>
                  <a:lnTo>
                    <a:pt x="25128" y="25136"/>
                  </a:lnTo>
                  <a:lnTo>
                    <a:pt x="21764" y="25136"/>
                  </a:lnTo>
                  <a:lnTo>
                    <a:pt x="21764" y="21764"/>
                  </a:lnTo>
                  <a:close/>
                  <a:moveTo>
                    <a:pt x="28755" y="21764"/>
                  </a:moveTo>
                  <a:lnTo>
                    <a:pt x="28755" y="25136"/>
                  </a:lnTo>
                  <a:lnTo>
                    <a:pt x="25391" y="25136"/>
                  </a:lnTo>
                  <a:lnTo>
                    <a:pt x="25391" y="21764"/>
                  </a:lnTo>
                  <a:close/>
                  <a:moveTo>
                    <a:pt x="32355" y="21764"/>
                  </a:moveTo>
                  <a:lnTo>
                    <a:pt x="32355" y="25136"/>
                  </a:lnTo>
                  <a:lnTo>
                    <a:pt x="28990" y="25136"/>
                  </a:lnTo>
                  <a:lnTo>
                    <a:pt x="28990" y="21764"/>
                  </a:lnTo>
                  <a:close/>
                  <a:moveTo>
                    <a:pt x="35954" y="21764"/>
                  </a:moveTo>
                  <a:lnTo>
                    <a:pt x="35954" y="25136"/>
                  </a:lnTo>
                  <a:lnTo>
                    <a:pt x="32590" y="25136"/>
                  </a:lnTo>
                  <a:lnTo>
                    <a:pt x="32590" y="21764"/>
                  </a:lnTo>
                  <a:close/>
                  <a:moveTo>
                    <a:pt x="39582" y="21764"/>
                  </a:moveTo>
                  <a:lnTo>
                    <a:pt x="39582" y="25136"/>
                  </a:lnTo>
                  <a:lnTo>
                    <a:pt x="36217" y="25136"/>
                  </a:lnTo>
                  <a:lnTo>
                    <a:pt x="36217" y="21764"/>
                  </a:lnTo>
                  <a:close/>
                  <a:moveTo>
                    <a:pt x="43181" y="21764"/>
                  </a:moveTo>
                  <a:lnTo>
                    <a:pt x="43181" y="25136"/>
                  </a:lnTo>
                  <a:lnTo>
                    <a:pt x="39810" y="25136"/>
                  </a:lnTo>
                  <a:lnTo>
                    <a:pt x="39810" y="21764"/>
                  </a:lnTo>
                  <a:close/>
                  <a:moveTo>
                    <a:pt x="46781" y="21764"/>
                  </a:moveTo>
                  <a:lnTo>
                    <a:pt x="46781" y="25136"/>
                  </a:lnTo>
                  <a:lnTo>
                    <a:pt x="43409" y="25136"/>
                  </a:lnTo>
                  <a:lnTo>
                    <a:pt x="43409" y="21764"/>
                  </a:lnTo>
                  <a:close/>
                  <a:moveTo>
                    <a:pt x="50408" y="21764"/>
                  </a:moveTo>
                  <a:lnTo>
                    <a:pt x="50408" y="25136"/>
                  </a:lnTo>
                  <a:lnTo>
                    <a:pt x="47036" y="25136"/>
                  </a:lnTo>
                  <a:lnTo>
                    <a:pt x="47036" y="21764"/>
                  </a:lnTo>
                  <a:close/>
                  <a:moveTo>
                    <a:pt x="54008" y="21764"/>
                  </a:moveTo>
                  <a:lnTo>
                    <a:pt x="54008" y="25136"/>
                  </a:lnTo>
                  <a:lnTo>
                    <a:pt x="50636" y="25136"/>
                  </a:lnTo>
                  <a:lnTo>
                    <a:pt x="50636" y="21764"/>
                  </a:lnTo>
                  <a:close/>
                  <a:moveTo>
                    <a:pt x="57600" y="21764"/>
                  </a:moveTo>
                  <a:lnTo>
                    <a:pt x="57600" y="25136"/>
                  </a:lnTo>
                  <a:lnTo>
                    <a:pt x="54236" y="25136"/>
                  </a:lnTo>
                  <a:lnTo>
                    <a:pt x="54236" y="21764"/>
                  </a:lnTo>
                  <a:close/>
                  <a:moveTo>
                    <a:pt x="61227" y="21764"/>
                  </a:moveTo>
                  <a:lnTo>
                    <a:pt x="61227" y="25136"/>
                  </a:lnTo>
                  <a:lnTo>
                    <a:pt x="57863" y="25136"/>
                  </a:lnTo>
                  <a:lnTo>
                    <a:pt x="57863" y="21764"/>
                  </a:lnTo>
                  <a:close/>
                  <a:moveTo>
                    <a:pt x="64827" y="21764"/>
                  </a:moveTo>
                  <a:lnTo>
                    <a:pt x="64827" y="25136"/>
                  </a:lnTo>
                  <a:lnTo>
                    <a:pt x="61462" y="25136"/>
                  </a:lnTo>
                  <a:lnTo>
                    <a:pt x="61462" y="21764"/>
                  </a:lnTo>
                  <a:close/>
                  <a:moveTo>
                    <a:pt x="68426" y="21764"/>
                  </a:moveTo>
                  <a:lnTo>
                    <a:pt x="68426" y="25136"/>
                  </a:lnTo>
                  <a:lnTo>
                    <a:pt x="65062" y="25136"/>
                  </a:lnTo>
                  <a:lnTo>
                    <a:pt x="65062" y="21764"/>
                  </a:lnTo>
                  <a:close/>
                  <a:moveTo>
                    <a:pt x="72054" y="21764"/>
                  </a:moveTo>
                  <a:lnTo>
                    <a:pt x="72054" y="25136"/>
                  </a:lnTo>
                  <a:lnTo>
                    <a:pt x="68689" y="25136"/>
                  </a:lnTo>
                  <a:lnTo>
                    <a:pt x="68689" y="21764"/>
                  </a:lnTo>
                  <a:close/>
                  <a:moveTo>
                    <a:pt x="75653" y="21764"/>
                  </a:moveTo>
                  <a:lnTo>
                    <a:pt x="75653" y="25136"/>
                  </a:lnTo>
                  <a:lnTo>
                    <a:pt x="72282" y="25136"/>
                  </a:lnTo>
                  <a:lnTo>
                    <a:pt x="72282" y="21764"/>
                  </a:lnTo>
                  <a:close/>
                  <a:moveTo>
                    <a:pt x="79253" y="21764"/>
                  </a:moveTo>
                  <a:lnTo>
                    <a:pt x="79253" y="25136"/>
                  </a:lnTo>
                  <a:lnTo>
                    <a:pt x="75881" y="25136"/>
                  </a:lnTo>
                  <a:lnTo>
                    <a:pt x="75881" y="21764"/>
                  </a:lnTo>
                  <a:close/>
                  <a:moveTo>
                    <a:pt x="82880" y="21764"/>
                  </a:moveTo>
                  <a:lnTo>
                    <a:pt x="82880" y="25136"/>
                  </a:lnTo>
                  <a:lnTo>
                    <a:pt x="79508" y="25136"/>
                  </a:lnTo>
                  <a:lnTo>
                    <a:pt x="79508" y="21764"/>
                  </a:lnTo>
                  <a:close/>
                  <a:moveTo>
                    <a:pt x="86480" y="21764"/>
                  </a:moveTo>
                  <a:lnTo>
                    <a:pt x="86480" y="25136"/>
                  </a:lnTo>
                  <a:lnTo>
                    <a:pt x="83108" y="25136"/>
                  </a:lnTo>
                  <a:lnTo>
                    <a:pt x="83108" y="21764"/>
                  </a:lnTo>
                  <a:close/>
                  <a:moveTo>
                    <a:pt x="10709" y="25391"/>
                  </a:moveTo>
                  <a:lnTo>
                    <a:pt x="10709" y="28763"/>
                  </a:lnTo>
                  <a:lnTo>
                    <a:pt x="7338" y="28763"/>
                  </a:lnTo>
                  <a:lnTo>
                    <a:pt x="7338" y="25391"/>
                  </a:lnTo>
                  <a:close/>
                  <a:moveTo>
                    <a:pt x="14309" y="25391"/>
                  </a:moveTo>
                  <a:lnTo>
                    <a:pt x="14309" y="28763"/>
                  </a:lnTo>
                  <a:lnTo>
                    <a:pt x="10937" y="28763"/>
                  </a:lnTo>
                  <a:lnTo>
                    <a:pt x="10937" y="25391"/>
                  </a:lnTo>
                  <a:close/>
                  <a:moveTo>
                    <a:pt x="17936" y="25391"/>
                  </a:moveTo>
                  <a:lnTo>
                    <a:pt x="17936" y="28763"/>
                  </a:lnTo>
                  <a:lnTo>
                    <a:pt x="14564" y="28763"/>
                  </a:lnTo>
                  <a:lnTo>
                    <a:pt x="14564" y="25391"/>
                  </a:lnTo>
                  <a:close/>
                  <a:moveTo>
                    <a:pt x="21536" y="25391"/>
                  </a:moveTo>
                  <a:lnTo>
                    <a:pt x="21536" y="28763"/>
                  </a:lnTo>
                  <a:lnTo>
                    <a:pt x="18164" y="28763"/>
                  </a:lnTo>
                  <a:lnTo>
                    <a:pt x="18164" y="25391"/>
                  </a:lnTo>
                  <a:close/>
                  <a:moveTo>
                    <a:pt x="25128" y="25391"/>
                  </a:moveTo>
                  <a:lnTo>
                    <a:pt x="25128" y="28763"/>
                  </a:lnTo>
                  <a:lnTo>
                    <a:pt x="21764" y="28763"/>
                  </a:lnTo>
                  <a:lnTo>
                    <a:pt x="21764" y="25391"/>
                  </a:lnTo>
                  <a:close/>
                  <a:moveTo>
                    <a:pt x="28755" y="25391"/>
                  </a:moveTo>
                  <a:lnTo>
                    <a:pt x="28755" y="28763"/>
                  </a:lnTo>
                  <a:lnTo>
                    <a:pt x="25391" y="28763"/>
                  </a:lnTo>
                  <a:lnTo>
                    <a:pt x="25391" y="25391"/>
                  </a:lnTo>
                  <a:close/>
                  <a:moveTo>
                    <a:pt x="32355" y="25391"/>
                  </a:moveTo>
                  <a:lnTo>
                    <a:pt x="32355" y="28763"/>
                  </a:lnTo>
                  <a:lnTo>
                    <a:pt x="28990" y="28763"/>
                  </a:lnTo>
                  <a:lnTo>
                    <a:pt x="28990" y="25391"/>
                  </a:lnTo>
                  <a:close/>
                  <a:moveTo>
                    <a:pt x="35954" y="25391"/>
                  </a:moveTo>
                  <a:lnTo>
                    <a:pt x="35954" y="28763"/>
                  </a:lnTo>
                  <a:lnTo>
                    <a:pt x="32590" y="28763"/>
                  </a:lnTo>
                  <a:lnTo>
                    <a:pt x="32590" y="25391"/>
                  </a:lnTo>
                  <a:close/>
                  <a:moveTo>
                    <a:pt x="39582" y="25391"/>
                  </a:moveTo>
                  <a:lnTo>
                    <a:pt x="39582" y="28763"/>
                  </a:lnTo>
                  <a:lnTo>
                    <a:pt x="36217" y="28763"/>
                  </a:lnTo>
                  <a:lnTo>
                    <a:pt x="36217" y="25391"/>
                  </a:lnTo>
                  <a:close/>
                  <a:moveTo>
                    <a:pt x="43181" y="25391"/>
                  </a:moveTo>
                  <a:lnTo>
                    <a:pt x="43181" y="28763"/>
                  </a:lnTo>
                  <a:lnTo>
                    <a:pt x="39810" y="28763"/>
                  </a:lnTo>
                  <a:lnTo>
                    <a:pt x="39810" y="25391"/>
                  </a:lnTo>
                  <a:close/>
                  <a:moveTo>
                    <a:pt x="46781" y="25391"/>
                  </a:moveTo>
                  <a:lnTo>
                    <a:pt x="46781" y="28763"/>
                  </a:lnTo>
                  <a:lnTo>
                    <a:pt x="43409" y="28763"/>
                  </a:lnTo>
                  <a:lnTo>
                    <a:pt x="43409" y="25391"/>
                  </a:lnTo>
                  <a:close/>
                  <a:moveTo>
                    <a:pt x="50408" y="25391"/>
                  </a:moveTo>
                  <a:lnTo>
                    <a:pt x="50408" y="28763"/>
                  </a:lnTo>
                  <a:lnTo>
                    <a:pt x="47036" y="28763"/>
                  </a:lnTo>
                  <a:lnTo>
                    <a:pt x="47036" y="25391"/>
                  </a:lnTo>
                  <a:close/>
                  <a:moveTo>
                    <a:pt x="54008" y="25391"/>
                  </a:moveTo>
                  <a:lnTo>
                    <a:pt x="54008" y="28763"/>
                  </a:lnTo>
                  <a:lnTo>
                    <a:pt x="50636" y="28763"/>
                  </a:lnTo>
                  <a:lnTo>
                    <a:pt x="50636" y="25391"/>
                  </a:lnTo>
                  <a:close/>
                  <a:moveTo>
                    <a:pt x="57600" y="25391"/>
                  </a:moveTo>
                  <a:lnTo>
                    <a:pt x="57600" y="28763"/>
                  </a:lnTo>
                  <a:lnTo>
                    <a:pt x="54236" y="28763"/>
                  </a:lnTo>
                  <a:lnTo>
                    <a:pt x="54236" y="25391"/>
                  </a:lnTo>
                  <a:close/>
                  <a:moveTo>
                    <a:pt x="61227" y="25391"/>
                  </a:moveTo>
                  <a:lnTo>
                    <a:pt x="61227" y="28763"/>
                  </a:lnTo>
                  <a:lnTo>
                    <a:pt x="57863" y="28763"/>
                  </a:lnTo>
                  <a:lnTo>
                    <a:pt x="57863" y="25391"/>
                  </a:lnTo>
                  <a:close/>
                  <a:moveTo>
                    <a:pt x="64827" y="25391"/>
                  </a:moveTo>
                  <a:lnTo>
                    <a:pt x="64827" y="28763"/>
                  </a:lnTo>
                  <a:lnTo>
                    <a:pt x="61462" y="28763"/>
                  </a:lnTo>
                  <a:lnTo>
                    <a:pt x="61462" y="25391"/>
                  </a:lnTo>
                  <a:close/>
                  <a:moveTo>
                    <a:pt x="68426" y="25391"/>
                  </a:moveTo>
                  <a:lnTo>
                    <a:pt x="68426" y="28763"/>
                  </a:lnTo>
                  <a:lnTo>
                    <a:pt x="65062" y="28763"/>
                  </a:lnTo>
                  <a:lnTo>
                    <a:pt x="65062" y="25391"/>
                  </a:lnTo>
                  <a:close/>
                  <a:moveTo>
                    <a:pt x="72054" y="25391"/>
                  </a:moveTo>
                  <a:lnTo>
                    <a:pt x="72054" y="28763"/>
                  </a:lnTo>
                  <a:lnTo>
                    <a:pt x="68689" y="28763"/>
                  </a:lnTo>
                  <a:lnTo>
                    <a:pt x="68689" y="25391"/>
                  </a:lnTo>
                  <a:close/>
                  <a:moveTo>
                    <a:pt x="75653" y="25391"/>
                  </a:moveTo>
                  <a:lnTo>
                    <a:pt x="75653" y="28763"/>
                  </a:lnTo>
                  <a:lnTo>
                    <a:pt x="72282" y="28763"/>
                  </a:lnTo>
                  <a:lnTo>
                    <a:pt x="72282" y="25391"/>
                  </a:lnTo>
                  <a:close/>
                  <a:moveTo>
                    <a:pt x="79253" y="25391"/>
                  </a:moveTo>
                  <a:lnTo>
                    <a:pt x="79253" y="28763"/>
                  </a:lnTo>
                  <a:lnTo>
                    <a:pt x="75881" y="28763"/>
                  </a:lnTo>
                  <a:lnTo>
                    <a:pt x="75881" y="25391"/>
                  </a:lnTo>
                  <a:close/>
                  <a:moveTo>
                    <a:pt x="82880" y="25391"/>
                  </a:moveTo>
                  <a:lnTo>
                    <a:pt x="82880" y="28763"/>
                  </a:lnTo>
                  <a:lnTo>
                    <a:pt x="79508" y="28763"/>
                  </a:lnTo>
                  <a:lnTo>
                    <a:pt x="79508" y="25391"/>
                  </a:lnTo>
                  <a:close/>
                  <a:moveTo>
                    <a:pt x="86480" y="25391"/>
                  </a:moveTo>
                  <a:lnTo>
                    <a:pt x="86480" y="28763"/>
                  </a:lnTo>
                  <a:lnTo>
                    <a:pt x="83108" y="28763"/>
                  </a:lnTo>
                  <a:lnTo>
                    <a:pt x="83108" y="25391"/>
                  </a:lnTo>
                  <a:close/>
                  <a:moveTo>
                    <a:pt x="7110" y="28991"/>
                  </a:moveTo>
                  <a:lnTo>
                    <a:pt x="7110" y="32362"/>
                  </a:lnTo>
                  <a:lnTo>
                    <a:pt x="3745" y="32362"/>
                  </a:lnTo>
                  <a:lnTo>
                    <a:pt x="3745" y="28991"/>
                  </a:lnTo>
                  <a:close/>
                  <a:moveTo>
                    <a:pt x="10709" y="28991"/>
                  </a:moveTo>
                  <a:lnTo>
                    <a:pt x="10709" y="32362"/>
                  </a:lnTo>
                  <a:lnTo>
                    <a:pt x="7338" y="32362"/>
                  </a:lnTo>
                  <a:lnTo>
                    <a:pt x="7338" y="28991"/>
                  </a:lnTo>
                  <a:close/>
                  <a:moveTo>
                    <a:pt x="14309" y="28991"/>
                  </a:moveTo>
                  <a:lnTo>
                    <a:pt x="14309" y="32362"/>
                  </a:lnTo>
                  <a:lnTo>
                    <a:pt x="10937" y="32362"/>
                  </a:lnTo>
                  <a:lnTo>
                    <a:pt x="10937" y="28991"/>
                  </a:lnTo>
                  <a:close/>
                  <a:moveTo>
                    <a:pt x="17936" y="28991"/>
                  </a:moveTo>
                  <a:lnTo>
                    <a:pt x="17936" y="32362"/>
                  </a:lnTo>
                  <a:lnTo>
                    <a:pt x="14564" y="32362"/>
                  </a:lnTo>
                  <a:lnTo>
                    <a:pt x="14564" y="28991"/>
                  </a:lnTo>
                  <a:close/>
                  <a:moveTo>
                    <a:pt x="21536" y="28991"/>
                  </a:moveTo>
                  <a:lnTo>
                    <a:pt x="21536" y="32362"/>
                  </a:lnTo>
                  <a:lnTo>
                    <a:pt x="18164" y="32362"/>
                  </a:lnTo>
                  <a:lnTo>
                    <a:pt x="18164" y="28991"/>
                  </a:lnTo>
                  <a:close/>
                  <a:moveTo>
                    <a:pt x="25128" y="28991"/>
                  </a:moveTo>
                  <a:lnTo>
                    <a:pt x="25128" y="32362"/>
                  </a:lnTo>
                  <a:lnTo>
                    <a:pt x="21764" y="32362"/>
                  </a:lnTo>
                  <a:lnTo>
                    <a:pt x="21764" y="28991"/>
                  </a:lnTo>
                  <a:close/>
                  <a:moveTo>
                    <a:pt x="28755" y="28991"/>
                  </a:moveTo>
                  <a:lnTo>
                    <a:pt x="28755" y="32362"/>
                  </a:lnTo>
                  <a:lnTo>
                    <a:pt x="25391" y="32362"/>
                  </a:lnTo>
                  <a:lnTo>
                    <a:pt x="25391" y="28991"/>
                  </a:lnTo>
                  <a:close/>
                  <a:moveTo>
                    <a:pt x="32355" y="28991"/>
                  </a:moveTo>
                  <a:lnTo>
                    <a:pt x="32355" y="32362"/>
                  </a:lnTo>
                  <a:lnTo>
                    <a:pt x="28990" y="32362"/>
                  </a:lnTo>
                  <a:lnTo>
                    <a:pt x="28990" y="28991"/>
                  </a:lnTo>
                  <a:close/>
                  <a:moveTo>
                    <a:pt x="35954" y="28991"/>
                  </a:moveTo>
                  <a:lnTo>
                    <a:pt x="35954" y="32362"/>
                  </a:lnTo>
                  <a:lnTo>
                    <a:pt x="32590" y="32362"/>
                  </a:lnTo>
                  <a:lnTo>
                    <a:pt x="32590" y="28991"/>
                  </a:lnTo>
                  <a:close/>
                  <a:moveTo>
                    <a:pt x="39582" y="28991"/>
                  </a:moveTo>
                  <a:lnTo>
                    <a:pt x="39582" y="32362"/>
                  </a:lnTo>
                  <a:lnTo>
                    <a:pt x="36217" y="32362"/>
                  </a:lnTo>
                  <a:lnTo>
                    <a:pt x="36217" y="28991"/>
                  </a:lnTo>
                  <a:close/>
                  <a:moveTo>
                    <a:pt x="43181" y="28991"/>
                  </a:moveTo>
                  <a:lnTo>
                    <a:pt x="43181" y="32362"/>
                  </a:lnTo>
                  <a:lnTo>
                    <a:pt x="39810" y="32362"/>
                  </a:lnTo>
                  <a:lnTo>
                    <a:pt x="39810" y="28991"/>
                  </a:lnTo>
                  <a:close/>
                  <a:moveTo>
                    <a:pt x="46781" y="28991"/>
                  </a:moveTo>
                  <a:lnTo>
                    <a:pt x="46781" y="32362"/>
                  </a:lnTo>
                  <a:lnTo>
                    <a:pt x="43409" y="32362"/>
                  </a:lnTo>
                  <a:lnTo>
                    <a:pt x="43409" y="28991"/>
                  </a:lnTo>
                  <a:close/>
                  <a:moveTo>
                    <a:pt x="50408" y="28991"/>
                  </a:moveTo>
                  <a:lnTo>
                    <a:pt x="50408" y="32362"/>
                  </a:lnTo>
                  <a:lnTo>
                    <a:pt x="47036" y="32362"/>
                  </a:lnTo>
                  <a:lnTo>
                    <a:pt x="47036" y="28991"/>
                  </a:lnTo>
                  <a:close/>
                  <a:moveTo>
                    <a:pt x="54008" y="28991"/>
                  </a:moveTo>
                  <a:lnTo>
                    <a:pt x="54008" y="32362"/>
                  </a:lnTo>
                  <a:lnTo>
                    <a:pt x="50636" y="32362"/>
                  </a:lnTo>
                  <a:lnTo>
                    <a:pt x="50636" y="28991"/>
                  </a:lnTo>
                  <a:close/>
                  <a:moveTo>
                    <a:pt x="57600" y="28991"/>
                  </a:moveTo>
                  <a:lnTo>
                    <a:pt x="57600" y="32362"/>
                  </a:lnTo>
                  <a:lnTo>
                    <a:pt x="54236" y="32362"/>
                  </a:lnTo>
                  <a:lnTo>
                    <a:pt x="54236" y="28991"/>
                  </a:lnTo>
                  <a:close/>
                  <a:moveTo>
                    <a:pt x="61227" y="28991"/>
                  </a:moveTo>
                  <a:lnTo>
                    <a:pt x="61227" y="32362"/>
                  </a:lnTo>
                  <a:lnTo>
                    <a:pt x="57863" y="32362"/>
                  </a:lnTo>
                  <a:lnTo>
                    <a:pt x="57863" y="28991"/>
                  </a:lnTo>
                  <a:close/>
                  <a:moveTo>
                    <a:pt x="64827" y="28991"/>
                  </a:moveTo>
                  <a:lnTo>
                    <a:pt x="64827" y="32362"/>
                  </a:lnTo>
                  <a:lnTo>
                    <a:pt x="61462" y="32362"/>
                  </a:lnTo>
                  <a:lnTo>
                    <a:pt x="61462" y="28991"/>
                  </a:lnTo>
                  <a:close/>
                  <a:moveTo>
                    <a:pt x="68426" y="28991"/>
                  </a:moveTo>
                  <a:lnTo>
                    <a:pt x="68426" y="32362"/>
                  </a:lnTo>
                  <a:lnTo>
                    <a:pt x="65062" y="32362"/>
                  </a:lnTo>
                  <a:lnTo>
                    <a:pt x="65062" y="28991"/>
                  </a:lnTo>
                  <a:close/>
                  <a:moveTo>
                    <a:pt x="72054" y="28991"/>
                  </a:moveTo>
                  <a:lnTo>
                    <a:pt x="72054" y="32362"/>
                  </a:lnTo>
                  <a:lnTo>
                    <a:pt x="68689" y="32362"/>
                  </a:lnTo>
                  <a:lnTo>
                    <a:pt x="68689" y="28991"/>
                  </a:lnTo>
                  <a:close/>
                  <a:moveTo>
                    <a:pt x="75653" y="28991"/>
                  </a:moveTo>
                  <a:lnTo>
                    <a:pt x="75653" y="32362"/>
                  </a:lnTo>
                  <a:lnTo>
                    <a:pt x="72282" y="32362"/>
                  </a:lnTo>
                  <a:lnTo>
                    <a:pt x="72282" y="28991"/>
                  </a:lnTo>
                  <a:close/>
                  <a:moveTo>
                    <a:pt x="79253" y="28991"/>
                  </a:moveTo>
                  <a:lnTo>
                    <a:pt x="79253" y="32362"/>
                  </a:lnTo>
                  <a:lnTo>
                    <a:pt x="75881" y="32362"/>
                  </a:lnTo>
                  <a:lnTo>
                    <a:pt x="75881" y="28991"/>
                  </a:lnTo>
                  <a:close/>
                  <a:moveTo>
                    <a:pt x="82880" y="28991"/>
                  </a:moveTo>
                  <a:lnTo>
                    <a:pt x="82880" y="32362"/>
                  </a:lnTo>
                  <a:lnTo>
                    <a:pt x="79508" y="32362"/>
                  </a:lnTo>
                  <a:lnTo>
                    <a:pt x="79508" y="28991"/>
                  </a:lnTo>
                  <a:close/>
                  <a:moveTo>
                    <a:pt x="86480" y="28991"/>
                  </a:moveTo>
                  <a:lnTo>
                    <a:pt x="86480" y="32362"/>
                  </a:lnTo>
                  <a:lnTo>
                    <a:pt x="83108" y="32362"/>
                  </a:lnTo>
                  <a:lnTo>
                    <a:pt x="83108" y="28991"/>
                  </a:lnTo>
                  <a:close/>
                  <a:moveTo>
                    <a:pt x="90072" y="28991"/>
                  </a:moveTo>
                  <a:lnTo>
                    <a:pt x="90072" y="32362"/>
                  </a:lnTo>
                  <a:lnTo>
                    <a:pt x="86708" y="32362"/>
                  </a:lnTo>
                  <a:lnTo>
                    <a:pt x="86708" y="28991"/>
                  </a:lnTo>
                  <a:close/>
                  <a:moveTo>
                    <a:pt x="7110" y="32590"/>
                  </a:moveTo>
                  <a:lnTo>
                    <a:pt x="7110" y="35955"/>
                  </a:lnTo>
                  <a:lnTo>
                    <a:pt x="3745" y="35955"/>
                  </a:lnTo>
                  <a:lnTo>
                    <a:pt x="3745" y="32590"/>
                  </a:lnTo>
                  <a:close/>
                  <a:moveTo>
                    <a:pt x="10709" y="32590"/>
                  </a:moveTo>
                  <a:lnTo>
                    <a:pt x="10709" y="35955"/>
                  </a:lnTo>
                  <a:lnTo>
                    <a:pt x="7338" y="35955"/>
                  </a:lnTo>
                  <a:lnTo>
                    <a:pt x="7338" y="32590"/>
                  </a:lnTo>
                  <a:close/>
                  <a:moveTo>
                    <a:pt x="14309" y="32590"/>
                  </a:moveTo>
                  <a:lnTo>
                    <a:pt x="14309" y="35955"/>
                  </a:lnTo>
                  <a:lnTo>
                    <a:pt x="10937" y="35955"/>
                  </a:lnTo>
                  <a:lnTo>
                    <a:pt x="10937" y="32590"/>
                  </a:lnTo>
                  <a:close/>
                  <a:moveTo>
                    <a:pt x="17936" y="32590"/>
                  </a:moveTo>
                  <a:lnTo>
                    <a:pt x="17936" y="35955"/>
                  </a:lnTo>
                  <a:lnTo>
                    <a:pt x="14564" y="35955"/>
                  </a:lnTo>
                  <a:lnTo>
                    <a:pt x="14564" y="32590"/>
                  </a:lnTo>
                  <a:close/>
                  <a:moveTo>
                    <a:pt x="21536" y="32590"/>
                  </a:moveTo>
                  <a:lnTo>
                    <a:pt x="21536" y="35955"/>
                  </a:lnTo>
                  <a:lnTo>
                    <a:pt x="18164" y="35955"/>
                  </a:lnTo>
                  <a:lnTo>
                    <a:pt x="18164" y="32590"/>
                  </a:lnTo>
                  <a:close/>
                  <a:moveTo>
                    <a:pt x="25128" y="32590"/>
                  </a:moveTo>
                  <a:lnTo>
                    <a:pt x="25128" y="35955"/>
                  </a:lnTo>
                  <a:lnTo>
                    <a:pt x="21764" y="35955"/>
                  </a:lnTo>
                  <a:lnTo>
                    <a:pt x="21764" y="32590"/>
                  </a:lnTo>
                  <a:close/>
                  <a:moveTo>
                    <a:pt x="28755" y="32590"/>
                  </a:moveTo>
                  <a:lnTo>
                    <a:pt x="28755" y="35955"/>
                  </a:lnTo>
                  <a:lnTo>
                    <a:pt x="25391" y="35955"/>
                  </a:lnTo>
                  <a:lnTo>
                    <a:pt x="25391" y="32590"/>
                  </a:lnTo>
                  <a:close/>
                  <a:moveTo>
                    <a:pt x="32355" y="32590"/>
                  </a:moveTo>
                  <a:lnTo>
                    <a:pt x="32355" y="35955"/>
                  </a:lnTo>
                  <a:lnTo>
                    <a:pt x="28990" y="35955"/>
                  </a:lnTo>
                  <a:lnTo>
                    <a:pt x="28990" y="32590"/>
                  </a:lnTo>
                  <a:close/>
                  <a:moveTo>
                    <a:pt x="35954" y="32590"/>
                  </a:moveTo>
                  <a:lnTo>
                    <a:pt x="35954" y="35955"/>
                  </a:lnTo>
                  <a:lnTo>
                    <a:pt x="32590" y="35955"/>
                  </a:lnTo>
                  <a:lnTo>
                    <a:pt x="32590" y="32590"/>
                  </a:lnTo>
                  <a:close/>
                  <a:moveTo>
                    <a:pt x="39582" y="32590"/>
                  </a:moveTo>
                  <a:lnTo>
                    <a:pt x="39582" y="35955"/>
                  </a:lnTo>
                  <a:lnTo>
                    <a:pt x="36217" y="35955"/>
                  </a:lnTo>
                  <a:lnTo>
                    <a:pt x="36217" y="32590"/>
                  </a:lnTo>
                  <a:close/>
                  <a:moveTo>
                    <a:pt x="43181" y="32590"/>
                  </a:moveTo>
                  <a:lnTo>
                    <a:pt x="43181" y="35955"/>
                  </a:lnTo>
                  <a:lnTo>
                    <a:pt x="39810" y="35955"/>
                  </a:lnTo>
                  <a:lnTo>
                    <a:pt x="39810" y="32590"/>
                  </a:lnTo>
                  <a:close/>
                  <a:moveTo>
                    <a:pt x="46781" y="32590"/>
                  </a:moveTo>
                  <a:lnTo>
                    <a:pt x="46781" y="35955"/>
                  </a:lnTo>
                  <a:lnTo>
                    <a:pt x="43409" y="35955"/>
                  </a:lnTo>
                  <a:lnTo>
                    <a:pt x="43409" y="32590"/>
                  </a:lnTo>
                  <a:close/>
                  <a:moveTo>
                    <a:pt x="50408" y="32590"/>
                  </a:moveTo>
                  <a:lnTo>
                    <a:pt x="50408" y="35955"/>
                  </a:lnTo>
                  <a:lnTo>
                    <a:pt x="47036" y="35955"/>
                  </a:lnTo>
                  <a:lnTo>
                    <a:pt x="47036" y="32590"/>
                  </a:lnTo>
                  <a:close/>
                  <a:moveTo>
                    <a:pt x="54008" y="32590"/>
                  </a:moveTo>
                  <a:lnTo>
                    <a:pt x="54008" y="35955"/>
                  </a:lnTo>
                  <a:lnTo>
                    <a:pt x="50636" y="35955"/>
                  </a:lnTo>
                  <a:lnTo>
                    <a:pt x="50636" y="32590"/>
                  </a:lnTo>
                  <a:close/>
                  <a:moveTo>
                    <a:pt x="57600" y="32590"/>
                  </a:moveTo>
                  <a:lnTo>
                    <a:pt x="57600" y="35955"/>
                  </a:lnTo>
                  <a:lnTo>
                    <a:pt x="54236" y="35955"/>
                  </a:lnTo>
                  <a:lnTo>
                    <a:pt x="54236" y="32590"/>
                  </a:lnTo>
                  <a:close/>
                  <a:moveTo>
                    <a:pt x="61227" y="32590"/>
                  </a:moveTo>
                  <a:lnTo>
                    <a:pt x="61227" y="35955"/>
                  </a:lnTo>
                  <a:lnTo>
                    <a:pt x="57863" y="35955"/>
                  </a:lnTo>
                  <a:lnTo>
                    <a:pt x="57863" y="32590"/>
                  </a:lnTo>
                  <a:close/>
                  <a:moveTo>
                    <a:pt x="64827" y="32590"/>
                  </a:moveTo>
                  <a:lnTo>
                    <a:pt x="64827" y="35955"/>
                  </a:lnTo>
                  <a:lnTo>
                    <a:pt x="61462" y="35955"/>
                  </a:lnTo>
                  <a:lnTo>
                    <a:pt x="61462" y="32590"/>
                  </a:lnTo>
                  <a:close/>
                  <a:moveTo>
                    <a:pt x="68426" y="32590"/>
                  </a:moveTo>
                  <a:lnTo>
                    <a:pt x="68426" y="35955"/>
                  </a:lnTo>
                  <a:lnTo>
                    <a:pt x="65062" y="35955"/>
                  </a:lnTo>
                  <a:lnTo>
                    <a:pt x="65062" y="32590"/>
                  </a:lnTo>
                  <a:close/>
                  <a:moveTo>
                    <a:pt x="72054" y="32590"/>
                  </a:moveTo>
                  <a:lnTo>
                    <a:pt x="72054" y="35955"/>
                  </a:lnTo>
                  <a:lnTo>
                    <a:pt x="68689" y="35955"/>
                  </a:lnTo>
                  <a:lnTo>
                    <a:pt x="68689" y="32590"/>
                  </a:lnTo>
                  <a:close/>
                  <a:moveTo>
                    <a:pt x="75653" y="32590"/>
                  </a:moveTo>
                  <a:lnTo>
                    <a:pt x="75653" y="35955"/>
                  </a:lnTo>
                  <a:lnTo>
                    <a:pt x="72282" y="35955"/>
                  </a:lnTo>
                  <a:lnTo>
                    <a:pt x="72282" y="32590"/>
                  </a:lnTo>
                  <a:close/>
                  <a:moveTo>
                    <a:pt x="79253" y="32590"/>
                  </a:moveTo>
                  <a:lnTo>
                    <a:pt x="79253" y="35955"/>
                  </a:lnTo>
                  <a:lnTo>
                    <a:pt x="75881" y="35955"/>
                  </a:lnTo>
                  <a:lnTo>
                    <a:pt x="75881" y="32590"/>
                  </a:lnTo>
                  <a:close/>
                  <a:moveTo>
                    <a:pt x="82880" y="32590"/>
                  </a:moveTo>
                  <a:lnTo>
                    <a:pt x="82880" y="35955"/>
                  </a:lnTo>
                  <a:lnTo>
                    <a:pt x="79508" y="35955"/>
                  </a:lnTo>
                  <a:lnTo>
                    <a:pt x="79508" y="32590"/>
                  </a:lnTo>
                  <a:close/>
                  <a:moveTo>
                    <a:pt x="86480" y="32590"/>
                  </a:moveTo>
                  <a:lnTo>
                    <a:pt x="86480" y="35955"/>
                  </a:lnTo>
                  <a:lnTo>
                    <a:pt x="83108" y="35955"/>
                  </a:lnTo>
                  <a:lnTo>
                    <a:pt x="83108" y="32590"/>
                  </a:lnTo>
                  <a:close/>
                  <a:moveTo>
                    <a:pt x="90072" y="32590"/>
                  </a:moveTo>
                  <a:lnTo>
                    <a:pt x="90072" y="35955"/>
                  </a:lnTo>
                  <a:lnTo>
                    <a:pt x="86708" y="35955"/>
                  </a:lnTo>
                  <a:lnTo>
                    <a:pt x="86708" y="32590"/>
                  </a:lnTo>
                  <a:close/>
                  <a:moveTo>
                    <a:pt x="7110" y="36218"/>
                  </a:moveTo>
                  <a:lnTo>
                    <a:pt x="7110" y="39582"/>
                  </a:lnTo>
                  <a:lnTo>
                    <a:pt x="3745" y="39582"/>
                  </a:lnTo>
                  <a:lnTo>
                    <a:pt x="3745" y="36218"/>
                  </a:lnTo>
                  <a:close/>
                  <a:moveTo>
                    <a:pt x="10709" y="36218"/>
                  </a:moveTo>
                  <a:lnTo>
                    <a:pt x="10709" y="39582"/>
                  </a:lnTo>
                  <a:lnTo>
                    <a:pt x="7338" y="39582"/>
                  </a:lnTo>
                  <a:lnTo>
                    <a:pt x="7338" y="36218"/>
                  </a:lnTo>
                  <a:close/>
                  <a:moveTo>
                    <a:pt x="14309" y="36218"/>
                  </a:moveTo>
                  <a:lnTo>
                    <a:pt x="14309" y="39582"/>
                  </a:lnTo>
                  <a:lnTo>
                    <a:pt x="10937" y="39582"/>
                  </a:lnTo>
                  <a:lnTo>
                    <a:pt x="10937" y="36218"/>
                  </a:lnTo>
                  <a:close/>
                  <a:moveTo>
                    <a:pt x="17936" y="36218"/>
                  </a:moveTo>
                  <a:lnTo>
                    <a:pt x="17936" y="39582"/>
                  </a:lnTo>
                  <a:lnTo>
                    <a:pt x="14564" y="39582"/>
                  </a:lnTo>
                  <a:lnTo>
                    <a:pt x="14564" y="36218"/>
                  </a:lnTo>
                  <a:close/>
                  <a:moveTo>
                    <a:pt x="21536" y="36218"/>
                  </a:moveTo>
                  <a:lnTo>
                    <a:pt x="21536" y="39582"/>
                  </a:lnTo>
                  <a:lnTo>
                    <a:pt x="18164" y="39582"/>
                  </a:lnTo>
                  <a:lnTo>
                    <a:pt x="18164" y="36218"/>
                  </a:lnTo>
                  <a:close/>
                  <a:moveTo>
                    <a:pt x="25128" y="36218"/>
                  </a:moveTo>
                  <a:lnTo>
                    <a:pt x="25128" y="39582"/>
                  </a:lnTo>
                  <a:lnTo>
                    <a:pt x="21764" y="39582"/>
                  </a:lnTo>
                  <a:lnTo>
                    <a:pt x="21764" y="36218"/>
                  </a:lnTo>
                  <a:close/>
                  <a:moveTo>
                    <a:pt x="28755" y="36218"/>
                  </a:moveTo>
                  <a:lnTo>
                    <a:pt x="28755" y="39582"/>
                  </a:lnTo>
                  <a:lnTo>
                    <a:pt x="25391" y="39582"/>
                  </a:lnTo>
                  <a:lnTo>
                    <a:pt x="25391" y="36218"/>
                  </a:lnTo>
                  <a:close/>
                  <a:moveTo>
                    <a:pt x="32355" y="36218"/>
                  </a:moveTo>
                  <a:lnTo>
                    <a:pt x="32355" y="39582"/>
                  </a:lnTo>
                  <a:lnTo>
                    <a:pt x="28990" y="39582"/>
                  </a:lnTo>
                  <a:lnTo>
                    <a:pt x="28990" y="36218"/>
                  </a:lnTo>
                  <a:close/>
                  <a:moveTo>
                    <a:pt x="35954" y="36218"/>
                  </a:moveTo>
                  <a:lnTo>
                    <a:pt x="35954" y="39582"/>
                  </a:lnTo>
                  <a:lnTo>
                    <a:pt x="32590" y="39582"/>
                  </a:lnTo>
                  <a:lnTo>
                    <a:pt x="32590" y="36218"/>
                  </a:lnTo>
                  <a:close/>
                  <a:moveTo>
                    <a:pt x="39582" y="36218"/>
                  </a:moveTo>
                  <a:lnTo>
                    <a:pt x="39582" y="39582"/>
                  </a:lnTo>
                  <a:lnTo>
                    <a:pt x="36217" y="39582"/>
                  </a:lnTo>
                  <a:lnTo>
                    <a:pt x="36217" y="36218"/>
                  </a:lnTo>
                  <a:close/>
                  <a:moveTo>
                    <a:pt x="43181" y="36218"/>
                  </a:moveTo>
                  <a:lnTo>
                    <a:pt x="43181" y="39582"/>
                  </a:lnTo>
                  <a:lnTo>
                    <a:pt x="39810" y="39582"/>
                  </a:lnTo>
                  <a:lnTo>
                    <a:pt x="39810" y="36218"/>
                  </a:lnTo>
                  <a:close/>
                  <a:moveTo>
                    <a:pt x="46781" y="36218"/>
                  </a:moveTo>
                  <a:lnTo>
                    <a:pt x="46781" y="39582"/>
                  </a:lnTo>
                  <a:lnTo>
                    <a:pt x="43409" y="39582"/>
                  </a:lnTo>
                  <a:lnTo>
                    <a:pt x="43409" y="36218"/>
                  </a:lnTo>
                  <a:close/>
                  <a:moveTo>
                    <a:pt x="50408" y="36218"/>
                  </a:moveTo>
                  <a:lnTo>
                    <a:pt x="50408" y="39582"/>
                  </a:lnTo>
                  <a:lnTo>
                    <a:pt x="47036" y="39582"/>
                  </a:lnTo>
                  <a:lnTo>
                    <a:pt x="47036" y="36218"/>
                  </a:lnTo>
                  <a:close/>
                  <a:moveTo>
                    <a:pt x="54008" y="36218"/>
                  </a:moveTo>
                  <a:lnTo>
                    <a:pt x="54008" y="39582"/>
                  </a:lnTo>
                  <a:lnTo>
                    <a:pt x="50636" y="39582"/>
                  </a:lnTo>
                  <a:lnTo>
                    <a:pt x="50636" y="36218"/>
                  </a:lnTo>
                  <a:close/>
                  <a:moveTo>
                    <a:pt x="57600" y="36218"/>
                  </a:moveTo>
                  <a:lnTo>
                    <a:pt x="57600" y="39582"/>
                  </a:lnTo>
                  <a:lnTo>
                    <a:pt x="54236" y="39582"/>
                  </a:lnTo>
                  <a:lnTo>
                    <a:pt x="54236" y="36218"/>
                  </a:lnTo>
                  <a:close/>
                  <a:moveTo>
                    <a:pt x="61227" y="36218"/>
                  </a:moveTo>
                  <a:lnTo>
                    <a:pt x="61227" y="39582"/>
                  </a:lnTo>
                  <a:lnTo>
                    <a:pt x="57863" y="39582"/>
                  </a:lnTo>
                  <a:lnTo>
                    <a:pt x="57863" y="36218"/>
                  </a:lnTo>
                  <a:close/>
                  <a:moveTo>
                    <a:pt x="64827" y="36218"/>
                  </a:moveTo>
                  <a:lnTo>
                    <a:pt x="64827" y="39582"/>
                  </a:lnTo>
                  <a:lnTo>
                    <a:pt x="61462" y="39582"/>
                  </a:lnTo>
                  <a:lnTo>
                    <a:pt x="61462" y="36218"/>
                  </a:lnTo>
                  <a:close/>
                  <a:moveTo>
                    <a:pt x="68426" y="36218"/>
                  </a:moveTo>
                  <a:lnTo>
                    <a:pt x="68426" y="39582"/>
                  </a:lnTo>
                  <a:lnTo>
                    <a:pt x="65062" y="39582"/>
                  </a:lnTo>
                  <a:lnTo>
                    <a:pt x="65062" y="36218"/>
                  </a:lnTo>
                  <a:close/>
                  <a:moveTo>
                    <a:pt x="72054" y="36218"/>
                  </a:moveTo>
                  <a:lnTo>
                    <a:pt x="72054" y="39582"/>
                  </a:lnTo>
                  <a:lnTo>
                    <a:pt x="68689" y="39582"/>
                  </a:lnTo>
                  <a:lnTo>
                    <a:pt x="68689" y="36218"/>
                  </a:lnTo>
                  <a:close/>
                  <a:moveTo>
                    <a:pt x="75653" y="36218"/>
                  </a:moveTo>
                  <a:lnTo>
                    <a:pt x="75653" y="39582"/>
                  </a:lnTo>
                  <a:lnTo>
                    <a:pt x="72282" y="39582"/>
                  </a:lnTo>
                  <a:lnTo>
                    <a:pt x="72282" y="36218"/>
                  </a:lnTo>
                  <a:close/>
                  <a:moveTo>
                    <a:pt x="79253" y="36218"/>
                  </a:moveTo>
                  <a:lnTo>
                    <a:pt x="79253" y="39582"/>
                  </a:lnTo>
                  <a:lnTo>
                    <a:pt x="75881" y="39582"/>
                  </a:lnTo>
                  <a:lnTo>
                    <a:pt x="75881" y="36218"/>
                  </a:lnTo>
                  <a:close/>
                  <a:moveTo>
                    <a:pt x="82880" y="36218"/>
                  </a:moveTo>
                  <a:lnTo>
                    <a:pt x="82880" y="39582"/>
                  </a:lnTo>
                  <a:lnTo>
                    <a:pt x="79508" y="39582"/>
                  </a:lnTo>
                  <a:lnTo>
                    <a:pt x="79508" y="36218"/>
                  </a:lnTo>
                  <a:close/>
                  <a:moveTo>
                    <a:pt x="86480" y="36218"/>
                  </a:moveTo>
                  <a:lnTo>
                    <a:pt x="86480" y="39582"/>
                  </a:lnTo>
                  <a:lnTo>
                    <a:pt x="83108" y="39582"/>
                  </a:lnTo>
                  <a:lnTo>
                    <a:pt x="83108" y="36218"/>
                  </a:lnTo>
                  <a:close/>
                  <a:moveTo>
                    <a:pt x="90072" y="36218"/>
                  </a:moveTo>
                  <a:lnTo>
                    <a:pt x="90072" y="39582"/>
                  </a:lnTo>
                  <a:lnTo>
                    <a:pt x="86708" y="39582"/>
                  </a:lnTo>
                  <a:lnTo>
                    <a:pt x="86708" y="36218"/>
                  </a:lnTo>
                  <a:close/>
                  <a:moveTo>
                    <a:pt x="7110" y="39817"/>
                  </a:moveTo>
                  <a:lnTo>
                    <a:pt x="7110" y="43182"/>
                  </a:lnTo>
                  <a:lnTo>
                    <a:pt x="3745" y="43182"/>
                  </a:lnTo>
                  <a:lnTo>
                    <a:pt x="3745" y="39817"/>
                  </a:lnTo>
                  <a:close/>
                  <a:moveTo>
                    <a:pt x="10709" y="39817"/>
                  </a:moveTo>
                  <a:lnTo>
                    <a:pt x="10709" y="43182"/>
                  </a:lnTo>
                  <a:lnTo>
                    <a:pt x="7338" y="43182"/>
                  </a:lnTo>
                  <a:lnTo>
                    <a:pt x="7338" y="39817"/>
                  </a:lnTo>
                  <a:close/>
                  <a:moveTo>
                    <a:pt x="14309" y="39817"/>
                  </a:moveTo>
                  <a:lnTo>
                    <a:pt x="14309" y="43182"/>
                  </a:lnTo>
                  <a:lnTo>
                    <a:pt x="10937" y="43182"/>
                  </a:lnTo>
                  <a:lnTo>
                    <a:pt x="10937" y="39817"/>
                  </a:lnTo>
                  <a:close/>
                  <a:moveTo>
                    <a:pt x="17936" y="39817"/>
                  </a:moveTo>
                  <a:lnTo>
                    <a:pt x="17936" y="43182"/>
                  </a:lnTo>
                  <a:lnTo>
                    <a:pt x="14564" y="43182"/>
                  </a:lnTo>
                  <a:lnTo>
                    <a:pt x="14564" y="39817"/>
                  </a:lnTo>
                  <a:close/>
                  <a:moveTo>
                    <a:pt x="21536" y="39817"/>
                  </a:moveTo>
                  <a:lnTo>
                    <a:pt x="21536" y="43182"/>
                  </a:lnTo>
                  <a:lnTo>
                    <a:pt x="18164" y="43182"/>
                  </a:lnTo>
                  <a:lnTo>
                    <a:pt x="18164" y="39817"/>
                  </a:lnTo>
                  <a:close/>
                  <a:moveTo>
                    <a:pt x="25128" y="39817"/>
                  </a:moveTo>
                  <a:lnTo>
                    <a:pt x="25128" y="43182"/>
                  </a:lnTo>
                  <a:lnTo>
                    <a:pt x="21764" y="43182"/>
                  </a:lnTo>
                  <a:lnTo>
                    <a:pt x="21764" y="39817"/>
                  </a:lnTo>
                  <a:close/>
                  <a:moveTo>
                    <a:pt x="28755" y="39817"/>
                  </a:moveTo>
                  <a:lnTo>
                    <a:pt x="28755" y="43182"/>
                  </a:lnTo>
                  <a:lnTo>
                    <a:pt x="25391" y="43182"/>
                  </a:lnTo>
                  <a:lnTo>
                    <a:pt x="25391" y="39817"/>
                  </a:lnTo>
                  <a:close/>
                  <a:moveTo>
                    <a:pt x="32355" y="39817"/>
                  </a:moveTo>
                  <a:lnTo>
                    <a:pt x="32355" y="43182"/>
                  </a:lnTo>
                  <a:lnTo>
                    <a:pt x="28990" y="43182"/>
                  </a:lnTo>
                  <a:lnTo>
                    <a:pt x="28990" y="39817"/>
                  </a:lnTo>
                  <a:close/>
                  <a:moveTo>
                    <a:pt x="35954" y="39817"/>
                  </a:moveTo>
                  <a:lnTo>
                    <a:pt x="35954" y="43182"/>
                  </a:lnTo>
                  <a:lnTo>
                    <a:pt x="32590" y="43182"/>
                  </a:lnTo>
                  <a:lnTo>
                    <a:pt x="32590" y="39817"/>
                  </a:lnTo>
                  <a:close/>
                  <a:moveTo>
                    <a:pt x="39582" y="39817"/>
                  </a:moveTo>
                  <a:lnTo>
                    <a:pt x="39582" y="43182"/>
                  </a:lnTo>
                  <a:lnTo>
                    <a:pt x="36217" y="43182"/>
                  </a:lnTo>
                  <a:lnTo>
                    <a:pt x="36217" y="39817"/>
                  </a:lnTo>
                  <a:close/>
                  <a:moveTo>
                    <a:pt x="43181" y="39817"/>
                  </a:moveTo>
                  <a:lnTo>
                    <a:pt x="43181" y="43182"/>
                  </a:lnTo>
                  <a:lnTo>
                    <a:pt x="39810" y="43182"/>
                  </a:lnTo>
                  <a:lnTo>
                    <a:pt x="39810" y="39817"/>
                  </a:lnTo>
                  <a:close/>
                  <a:moveTo>
                    <a:pt x="46781" y="39817"/>
                  </a:moveTo>
                  <a:lnTo>
                    <a:pt x="46781" y="43182"/>
                  </a:lnTo>
                  <a:lnTo>
                    <a:pt x="43409" y="43182"/>
                  </a:lnTo>
                  <a:lnTo>
                    <a:pt x="43409" y="39817"/>
                  </a:lnTo>
                  <a:close/>
                  <a:moveTo>
                    <a:pt x="50408" y="39817"/>
                  </a:moveTo>
                  <a:lnTo>
                    <a:pt x="50408" y="43182"/>
                  </a:lnTo>
                  <a:lnTo>
                    <a:pt x="47036" y="43182"/>
                  </a:lnTo>
                  <a:lnTo>
                    <a:pt x="47036" y="39817"/>
                  </a:lnTo>
                  <a:close/>
                  <a:moveTo>
                    <a:pt x="54008" y="39817"/>
                  </a:moveTo>
                  <a:lnTo>
                    <a:pt x="54008" y="43182"/>
                  </a:lnTo>
                  <a:lnTo>
                    <a:pt x="50636" y="43182"/>
                  </a:lnTo>
                  <a:lnTo>
                    <a:pt x="50636" y="39817"/>
                  </a:lnTo>
                  <a:close/>
                  <a:moveTo>
                    <a:pt x="57600" y="39817"/>
                  </a:moveTo>
                  <a:lnTo>
                    <a:pt x="57600" y="43182"/>
                  </a:lnTo>
                  <a:lnTo>
                    <a:pt x="54236" y="43182"/>
                  </a:lnTo>
                  <a:lnTo>
                    <a:pt x="54236" y="39817"/>
                  </a:lnTo>
                  <a:close/>
                  <a:moveTo>
                    <a:pt x="61227" y="39817"/>
                  </a:moveTo>
                  <a:lnTo>
                    <a:pt x="61227" y="43182"/>
                  </a:lnTo>
                  <a:lnTo>
                    <a:pt x="57863" y="43182"/>
                  </a:lnTo>
                  <a:lnTo>
                    <a:pt x="57863" y="39817"/>
                  </a:lnTo>
                  <a:close/>
                  <a:moveTo>
                    <a:pt x="64827" y="39817"/>
                  </a:moveTo>
                  <a:lnTo>
                    <a:pt x="64827" y="43182"/>
                  </a:lnTo>
                  <a:lnTo>
                    <a:pt x="61462" y="43182"/>
                  </a:lnTo>
                  <a:lnTo>
                    <a:pt x="61462" y="39817"/>
                  </a:lnTo>
                  <a:close/>
                  <a:moveTo>
                    <a:pt x="68426" y="39817"/>
                  </a:moveTo>
                  <a:lnTo>
                    <a:pt x="68426" y="43182"/>
                  </a:lnTo>
                  <a:lnTo>
                    <a:pt x="65062" y="43182"/>
                  </a:lnTo>
                  <a:lnTo>
                    <a:pt x="65062" y="39817"/>
                  </a:lnTo>
                  <a:close/>
                  <a:moveTo>
                    <a:pt x="72054" y="39817"/>
                  </a:moveTo>
                  <a:lnTo>
                    <a:pt x="72054" y="43182"/>
                  </a:lnTo>
                  <a:lnTo>
                    <a:pt x="68689" y="43182"/>
                  </a:lnTo>
                  <a:lnTo>
                    <a:pt x="68689" y="39817"/>
                  </a:lnTo>
                  <a:close/>
                  <a:moveTo>
                    <a:pt x="75653" y="39817"/>
                  </a:moveTo>
                  <a:lnTo>
                    <a:pt x="75653" y="43182"/>
                  </a:lnTo>
                  <a:lnTo>
                    <a:pt x="72282" y="43182"/>
                  </a:lnTo>
                  <a:lnTo>
                    <a:pt x="72282" y="39817"/>
                  </a:lnTo>
                  <a:close/>
                  <a:moveTo>
                    <a:pt x="79253" y="39817"/>
                  </a:moveTo>
                  <a:lnTo>
                    <a:pt x="79253" y="43182"/>
                  </a:lnTo>
                  <a:lnTo>
                    <a:pt x="75881" y="43182"/>
                  </a:lnTo>
                  <a:lnTo>
                    <a:pt x="75881" y="39817"/>
                  </a:lnTo>
                  <a:close/>
                  <a:moveTo>
                    <a:pt x="82880" y="39817"/>
                  </a:moveTo>
                  <a:lnTo>
                    <a:pt x="82880" y="43182"/>
                  </a:lnTo>
                  <a:lnTo>
                    <a:pt x="79508" y="43182"/>
                  </a:lnTo>
                  <a:lnTo>
                    <a:pt x="79508" y="39817"/>
                  </a:lnTo>
                  <a:close/>
                  <a:moveTo>
                    <a:pt x="86480" y="39817"/>
                  </a:moveTo>
                  <a:lnTo>
                    <a:pt x="86480" y="43182"/>
                  </a:lnTo>
                  <a:lnTo>
                    <a:pt x="83108" y="43182"/>
                  </a:lnTo>
                  <a:lnTo>
                    <a:pt x="83108" y="39817"/>
                  </a:lnTo>
                  <a:close/>
                  <a:moveTo>
                    <a:pt x="90072" y="39817"/>
                  </a:moveTo>
                  <a:lnTo>
                    <a:pt x="90072" y="43182"/>
                  </a:lnTo>
                  <a:lnTo>
                    <a:pt x="86708" y="43182"/>
                  </a:lnTo>
                  <a:lnTo>
                    <a:pt x="86708" y="39817"/>
                  </a:lnTo>
                  <a:close/>
                  <a:moveTo>
                    <a:pt x="7110" y="43417"/>
                  </a:moveTo>
                  <a:lnTo>
                    <a:pt x="7110" y="46781"/>
                  </a:lnTo>
                  <a:lnTo>
                    <a:pt x="3745" y="46781"/>
                  </a:lnTo>
                  <a:lnTo>
                    <a:pt x="3745" y="43417"/>
                  </a:lnTo>
                  <a:close/>
                  <a:moveTo>
                    <a:pt x="10709" y="43417"/>
                  </a:moveTo>
                  <a:lnTo>
                    <a:pt x="10709" y="46781"/>
                  </a:lnTo>
                  <a:lnTo>
                    <a:pt x="7338" y="46781"/>
                  </a:lnTo>
                  <a:lnTo>
                    <a:pt x="7338" y="43417"/>
                  </a:lnTo>
                  <a:close/>
                  <a:moveTo>
                    <a:pt x="14309" y="43417"/>
                  </a:moveTo>
                  <a:lnTo>
                    <a:pt x="14309" y="46781"/>
                  </a:lnTo>
                  <a:lnTo>
                    <a:pt x="10937" y="46781"/>
                  </a:lnTo>
                  <a:lnTo>
                    <a:pt x="10937" y="43417"/>
                  </a:lnTo>
                  <a:close/>
                  <a:moveTo>
                    <a:pt x="17936" y="43417"/>
                  </a:moveTo>
                  <a:lnTo>
                    <a:pt x="17936" y="46781"/>
                  </a:lnTo>
                  <a:lnTo>
                    <a:pt x="14564" y="46781"/>
                  </a:lnTo>
                  <a:lnTo>
                    <a:pt x="14564" y="43417"/>
                  </a:lnTo>
                  <a:close/>
                  <a:moveTo>
                    <a:pt x="21536" y="43417"/>
                  </a:moveTo>
                  <a:lnTo>
                    <a:pt x="21536" y="46781"/>
                  </a:lnTo>
                  <a:lnTo>
                    <a:pt x="18164" y="46781"/>
                  </a:lnTo>
                  <a:lnTo>
                    <a:pt x="18164" y="43417"/>
                  </a:lnTo>
                  <a:close/>
                  <a:moveTo>
                    <a:pt x="25128" y="43417"/>
                  </a:moveTo>
                  <a:lnTo>
                    <a:pt x="25128" y="46781"/>
                  </a:lnTo>
                  <a:lnTo>
                    <a:pt x="21764" y="46781"/>
                  </a:lnTo>
                  <a:lnTo>
                    <a:pt x="21764" y="43417"/>
                  </a:lnTo>
                  <a:close/>
                  <a:moveTo>
                    <a:pt x="28755" y="43417"/>
                  </a:moveTo>
                  <a:lnTo>
                    <a:pt x="28755" y="46781"/>
                  </a:lnTo>
                  <a:lnTo>
                    <a:pt x="25391" y="46781"/>
                  </a:lnTo>
                  <a:lnTo>
                    <a:pt x="25391" y="43417"/>
                  </a:lnTo>
                  <a:close/>
                  <a:moveTo>
                    <a:pt x="32355" y="43417"/>
                  </a:moveTo>
                  <a:lnTo>
                    <a:pt x="32355" y="46781"/>
                  </a:lnTo>
                  <a:lnTo>
                    <a:pt x="28990" y="46781"/>
                  </a:lnTo>
                  <a:lnTo>
                    <a:pt x="28990" y="43417"/>
                  </a:lnTo>
                  <a:close/>
                  <a:moveTo>
                    <a:pt x="35954" y="43417"/>
                  </a:moveTo>
                  <a:lnTo>
                    <a:pt x="35954" y="46781"/>
                  </a:lnTo>
                  <a:lnTo>
                    <a:pt x="32590" y="46781"/>
                  </a:lnTo>
                  <a:lnTo>
                    <a:pt x="32590" y="43417"/>
                  </a:lnTo>
                  <a:close/>
                  <a:moveTo>
                    <a:pt x="39582" y="43417"/>
                  </a:moveTo>
                  <a:lnTo>
                    <a:pt x="39582" y="46781"/>
                  </a:lnTo>
                  <a:lnTo>
                    <a:pt x="36217" y="46781"/>
                  </a:lnTo>
                  <a:lnTo>
                    <a:pt x="36217" y="43417"/>
                  </a:lnTo>
                  <a:close/>
                  <a:moveTo>
                    <a:pt x="43181" y="43417"/>
                  </a:moveTo>
                  <a:lnTo>
                    <a:pt x="43181" y="46781"/>
                  </a:lnTo>
                  <a:lnTo>
                    <a:pt x="39810" y="46781"/>
                  </a:lnTo>
                  <a:lnTo>
                    <a:pt x="39810" y="43417"/>
                  </a:lnTo>
                  <a:close/>
                  <a:moveTo>
                    <a:pt x="46781" y="43417"/>
                  </a:moveTo>
                  <a:lnTo>
                    <a:pt x="46781" y="46781"/>
                  </a:lnTo>
                  <a:lnTo>
                    <a:pt x="43409" y="46781"/>
                  </a:lnTo>
                  <a:lnTo>
                    <a:pt x="43409" y="43417"/>
                  </a:lnTo>
                  <a:close/>
                  <a:moveTo>
                    <a:pt x="50408" y="43417"/>
                  </a:moveTo>
                  <a:lnTo>
                    <a:pt x="50408" y="46781"/>
                  </a:lnTo>
                  <a:lnTo>
                    <a:pt x="47036" y="46781"/>
                  </a:lnTo>
                  <a:lnTo>
                    <a:pt x="47036" y="43417"/>
                  </a:lnTo>
                  <a:close/>
                  <a:moveTo>
                    <a:pt x="54008" y="43417"/>
                  </a:moveTo>
                  <a:lnTo>
                    <a:pt x="54008" y="46781"/>
                  </a:lnTo>
                  <a:lnTo>
                    <a:pt x="50636" y="46781"/>
                  </a:lnTo>
                  <a:lnTo>
                    <a:pt x="50636" y="43417"/>
                  </a:lnTo>
                  <a:close/>
                  <a:moveTo>
                    <a:pt x="57600" y="43417"/>
                  </a:moveTo>
                  <a:lnTo>
                    <a:pt x="57600" y="46781"/>
                  </a:lnTo>
                  <a:lnTo>
                    <a:pt x="54236" y="46781"/>
                  </a:lnTo>
                  <a:lnTo>
                    <a:pt x="54236" y="43417"/>
                  </a:lnTo>
                  <a:close/>
                  <a:moveTo>
                    <a:pt x="61227" y="43417"/>
                  </a:moveTo>
                  <a:lnTo>
                    <a:pt x="61227" y="46781"/>
                  </a:lnTo>
                  <a:lnTo>
                    <a:pt x="57863" y="46781"/>
                  </a:lnTo>
                  <a:lnTo>
                    <a:pt x="57863" y="43417"/>
                  </a:lnTo>
                  <a:close/>
                  <a:moveTo>
                    <a:pt x="64827" y="43417"/>
                  </a:moveTo>
                  <a:lnTo>
                    <a:pt x="64827" y="46781"/>
                  </a:lnTo>
                  <a:lnTo>
                    <a:pt x="61462" y="46781"/>
                  </a:lnTo>
                  <a:lnTo>
                    <a:pt x="61462" y="43417"/>
                  </a:lnTo>
                  <a:close/>
                  <a:moveTo>
                    <a:pt x="68426" y="43417"/>
                  </a:moveTo>
                  <a:lnTo>
                    <a:pt x="68426" y="46781"/>
                  </a:lnTo>
                  <a:lnTo>
                    <a:pt x="65062" y="46781"/>
                  </a:lnTo>
                  <a:lnTo>
                    <a:pt x="65062" y="43417"/>
                  </a:lnTo>
                  <a:close/>
                  <a:moveTo>
                    <a:pt x="72054" y="43417"/>
                  </a:moveTo>
                  <a:lnTo>
                    <a:pt x="72054" y="46781"/>
                  </a:lnTo>
                  <a:lnTo>
                    <a:pt x="68689" y="46781"/>
                  </a:lnTo>
                  <a:lnTo>
                    <a:pt x="68689" y="43417"/>
                  </a:lnTo>
                  <a:close/>
                  <a:moveTo>
                    <a:pt x="75653" y="43417"/>
                  </a:moveTo>
                  <a:lnTo>
                    <a:pt x="75653" y="46781"/>
                  </a:lnTo>
                  <a:lnTo>
                    <a:pt x="72282" y="46781"/>
                  </a:lnTo>
                  <a:lnTo>
                    <a:pt x="72282" y="43417"/>
                  </a:lnTo>
                  <a:close/>
                  <a:moveTo>
                    <a:pt x="79253" y="43417"/>
                  </a:moveTo>
                  <a:lnTo>
                    <a:pt x="79253" y="46781"/>
                  </a:lnTo>
                  <a:lnTo>
                    <a:pt x="75881" y="46781"/>
                  </a:lnTo>
                  <a:lnTo>
                    <a:pt x="75881" y="43417"/>
                  </a:lnTo>
                  <a:close/>
                  <a:moveTo>
                    <a:pt x="82880" y="43417"/>
                  </a:moveTo>
                  <a:lnTo>
                    <a:pt x="82880" y="46781"/>
                  </a:lnTo>
                  <a:lnTo>
                    <a:pt x="79508" y="46781"/>
                  </a:lnTo>
                  <a:lnTo>
                    <a:pt x="79508" y="43417"/>
                  </a:lnTo>
                  <a:close/>
                  <a:moveTo>
                    <a:pt x="86480" y="43417"/>
                  </a:moveTo>
                  <a:lnTo>
                    <a:pt x="86480" y="46781"/>
                  </a:lnTo>
                  <a:lnTo>
                    <a:pt x="83108" y="46781"/>
                  </a:lnTo>
                  <a:lnTo>
                    <a:pt x="83108" y="43417"/>
                  </a:lnTo>
                  <a:close/>
                  <a:moveTo>
                    <a:pt x="90072" y="43417"/>
                  </a:moveTo>
                  <a:lnTo>
                    <a:pt x="90072" y="46781"/>
                  </a:lnTo>
                  <a:lnTo>
                    <a:pt x="86708" y="46781"/>
                  </a:lnTo>
                  <a:lnTo>
                    <a:pt x="86708" y="43417"/>
                  </a:lnTo>
                  <a:close/>
                  <a:moveTo>
                    <a:pt x="7110" y="47044"/>
                  </a:moveTo>
                  <a:lnTo>
                    <a:pt x="7110" y="50409"/>
                  </a:lnTo>
                  <a:lnTo>
                    <a:pt x="3745" y="50409"/>
                  </a:lnTo>
                  <a:lnTo>
                    <a:pt x="3745" y="47044"/>
                  </a:lnTo>
                  <a:close/>
                  <a:moveTo>
                    <a:pt x="10709" y="47044"/>
                  </a:moveTo>
                  <a:lnTo>
                    <a:pt x="10709" y="50409"/>
                  </a:lnTo>
                  <a:lnTo>
                    <a:pt x="7338" y="50409"/>
                  </a:lnTo>
                  <a:lnTo>
                    <a:pt x="7338" y="47044"/>
                  </a:lnTo>
                  <a:close/>
                  <a:moveTo>
                    <a:pt x="14309" y="47044"/>
                  </a:moveTo>
                  <a:lnTo>
                    <a:pt x="14309" y="50409"/>
                  </a:lnTo>
                  <a:lnTo>
                    <a:pt x="10937" y="50409"/>
                  </a:lnTo>
                  <a:lnTo>
                    <a:pt x="10937" y="47044"/>
                  </a:lnTo>
                  <a:close/>
                  <a:moveTo>
                    <a:pt x="17936" y="47044"/>
                  </a:moveTo>
                  <a:lnTo>
                    <a:pt x="17936" y="50409"/>
                  </a:lnTo>
                  <a:lnTo>
                    <a:pt x="14564" y="50409"/>
                  </a:lnTo>
                  <a:lnTo>
                    <a:pt x="14564" y="47044"/>
                  </a:lnTo>
                  <a:close/>
                  <a:moveTo>
                    <a:pt x="21536" y="47044"/>
                  </a:moveTo>
                  <a:lnTo>
                    <a:pt x="21536" y="50409"/>
                  </a:lnTo>
                  <a:lnTo>
                    <a:pt x="18164" y="50409"/>
                  </a:lnTo>
                  <a:lnTo>
                    <a:pt x="18164" y="47044"/>
                  </a:lnTo>
                  <a:close/>
                  <a:moveTo>
                    <a:pt x="25128" y="47044"/>
                  </a:moveTo>
                  <a:lnTo>
                    <a:pt x="25128" y="50409"/>
                  </a:lnTo>
                  <a:lnTo>
                    <a:pt x="21764" y="50409"/>
                  </a:lnTo>
                  <a:lnTo>
                    <a:pt x="21764" y="47044"/>
                  </a:lnTo>
                  <a:close/>
                  <a:moveTo>
                    <a:pt x="28755" y="47044"/>
                  </a:moveTo>
                  <a:lnTo>
                    <a:pt x="28755" y="50409"/>
                  </a:lnTo>
                  <a:lnTo>
                    <a:pt x="25391" y="50409"/>
                  </a:lnTo>
                  <a:lnTo>
                    <a:pt x="25391" y="47044"/>
                  </a:lnTo>
                  <a:close/>
                  <a:moveTo>
                    <a:pt x="32355" y="47044"/>
                  </a:moveTo>
                  <a:lnTo>
                    <a:pt x="32355" y="50409"/>
                  </a:lnTo>
                  <a:lnTo>
                    <a:pt x="28990" y="50409"/>
                  </a:lnTo>
                  <a:lnTo>
                    <a:pt x="28990" y="47044"/>
                  </a:lnTo>
                  <a:close/>
                  <a:moveTo>
                    <a:pt x="35954" y="47044"/>
                  </a:moveTo>
                  <a:lnTo>
                    <a:pt x="35954" y="50409"/>
                  </a:lnTo>
                  <a:lnTo>
                    <a:pt x="32590" y="50409"/>
                  </a:lnTo>
                  <a:lnTo>
                    <a:pt x="32590" y="47044"/>
                  </a:lnTo>
                  <a:close/>
                  <a:moveTo>
                    <a:pt x="39582" y="47044"/>
                  </a:moveTo>
                  <a:lnTo>
                    <a:pt x="39582" y="50409"/>
                  </a:lnTo>
                  <a:lnTo>
                    <a:pt x="36217" y="50409"/>
                  </a:lnTo>
                  <a:lnTo>
                    <a:pt x="36217" y="47044"/>
                  </a:lnTo>
                  <a:close/>
                  <a:moveTo>
                    <a:pt x="43181" y="47044"/>
                  </a:moveTo>
                  <a:lnTo>
                    <a:pt x="43181" y="50409"/>
                  </a:lnTo>
                  <a:lnTo>
                    <a:pt x="39810" y="50409"/>
                  </a:lnTo>
                  <a:lnTo>
                    <a:pt x="39810" y="47044"/>
                  </a:lnTo>
                  <a:close/>
                  <a:moveTo>
                    <a:pt x="46781" y="47044"/>
                  </a:moveTo>
                  <a:lnTo>
                    <a:pt x="46781" y="50409"/>
                  </a:lnTo>
                  <a:lnTo>
                    <a:pt x="43409" y="50409"/>
                  </a:lnTo>
                  <a:lnTo>
                    <a:pt x="43409" y="47044"/>
                  </a:lnTo>
                  <a:close/>
                  <a:moveTo>
                    <a:pt x="50408" y="47044"/>
                  </a:moveTo>
                  <a:lnTo>
                    <a:pt x="50408" y="50409"/>
                  </a:lnTo>
                  <a:lnTo>
                    <a:pt x="47036" y="50409"/>
                  </a:lnTo>
                  <a:lnTo>
                    <a:pt x="47036" y="47044"/>
                  </a:lnTo>
                  <a:close/>
                  <a:moveTo>
                    <a:pt x="54008" y="47044"/>
                  </a:moveTo>
                  <a:lnTo>
                    <a:pt x="54008" y="50409"/>
                  </a:lnTo>
                  <a:lnTo>
                    <a:pt x="50636" y="50409"/>
                  </a:lnTo>
                  <a:lnTo>
                    <a:pt x="50636" y="47044"/>
                  </a:lnTo>
                  <a:close/>
                  <a:moveTo>
                    <a:pt x="57600" y="47044"/>
                  </a:moveTo>
                  <a:lnTo>
                    <a:pt x="57600" y="50409"/>
                  </a:lnTo>
                  <a:lnTo>
                    <a:pt x="54236" y="50409"/>
                  </a:lnTo>
                  <a:lnTo>
                    <a:pt x="54236" y="47044"/>
                  </a:lnTo>
                  <a:close/>
                  <a:moveTo>
                    <a:pt x="61227" y="47044"/>
                  </a:moveTo>
                  <a:lnTo>
                    <a:pt x="61227" y="50409"/>
                  </a:lnTo>
                  <a:lnTo>
                    <a:pt x="57863" y="50409"/>
                  </a:lnTo>
                  <a:lnTo>
                    <a:pt x="57863" y="47044"/>
                  </a:lnTo>
                  <a:close/>
                  <a:moveTo>
                    <a:pt x="64827" y="47044"/>
                  </a:moveTo>
                  <a:lnTo>
                    <a:pt x="64827" y="50409"/>
                  </a:lnTo>
                  <a:lnTo>
                    <a:pt x="61462" y="50409"/>
                  </a:lnTo>
                  <a:lnTo>
                    <a:pt x="61462" y="47044"/>
                  </a:lnTo>
                  <a:close/>
                  <a:moveTo>
                    <a:pt x="68426" y="47044"/>
                  </a:moveTo>
                  <a:lnTo>
                    <a:pt x="68426" y="50409"/>
                  </a:lnTo>
                  <a:lnTo>
                    <a:pt x="65062" y="50409"/>
                  </a:lnTo>
                  <a:lnTo>
                    <a:pt x="65062" y="47044"/>
                  </a:lnTo>
                  <a:close/>
                  <a:moveTo>
                    <a:pt x="72054" y="47044"/>
                  </a:moveTo>
                  <a:lnTo>
                    <a:pt x="72054" y="50409"/>
                  </a:lnTo>
                  <a:lnTo>
                    <a:pt x="68689" y="50409"/>
                  </a:lnTo>
                  <a:lnTo>
                    <a:pt x="68689" y="47044"/>
                  </a:lnTo>
                  <a:close/>
                  <a:moveTo>
                    <a:pt x="75653" y="47044"/>
                  </a:moveTo>
                  <a:lnTo>
                    <a:pt x="75653" y="50409"/>
                  </a:lnTo>
                  <a:lnTo>
                    <a:pt x="72282" y="50409"/>
                  </a:lnTo>
                  <a:lnTo>
                    <a:pt x="72282" y="47044"/>
                  </a:lnTo>
                  <a:close/>
                  <a:moveTo>
                    <a:pt x="79253" y="47044"/>
                  </a:moveTo>
                  <a:lnTo>
                    <a:pt x="79253" y="50409"/>
                  </a:lnTo>
                  <a:lnTo>
                    <a:pt x="75881" y="50409"/>
                  </a:lnTo>
                  <a:lnTo>
                    <a:pt x="75881" y="47044"/>
                  </a:lnTo>
                  <a:close/>
                  <a:moveTo>
                    <a:pt x="82880" y="47044"/>
                  </a:moveTo>
                  <a:lnTo>
                    <a:pt x="82880" y="50409"/>
                  </a:lnTo>
                  <a:lnTo>
                    <a:pt x="79508" y="50409"/>
                  </a:lnTo>
                  <a:lnTo>
                    <a:pt x="79508" y="47044"/>
                  </a:lnTo>
                  <a:close/>
                  <a:moveTo>
                    <a:pt x="86480" y="47044"/>
                  </a:moveTo>
                  <a:lnTo>
                    <a:pt x="86480" y="50409"/>
                  </a:lnTo>
                  <a:lnTo>
                    <a:pt x="83108" y="50409"/>
                  </a:lnTo>
                  <a:lnTo>
                    <a:pt x="83108" y="47044"/>
                  </a:lnTo>
                  <a:close/>
                  <a:moveTo>
                    <a:pt x="90072" y="47044"/>
                  </a:moveTo>
                  <a:lnTo>
                    <a:pt x="90072" y="50409"/>
                  </a:lnTo>
                  <a:lnTo>
                    <a:pt x="86708" y="50409"/>
                  </a:lnTo>
                  <a:lnTo>
                    <a:pt x="86708" y="47044"/>
                  </a:lnTo>
                  <a:close/>
                  <a:moveTo>
                    <a:pt x="7110" y="50637"/>
                  </a:moveTo>
                  <a:lnTo>
                    <a:pt x="7110" y="54008"/>
                  </a:lnTo>
                  <a:lnTo>
                    <a:pt x="3745" y="54008"/>
                  </a:lnTo>
                  <a:lnTo>
                    <a:pt x="3745" y="50637"/>
                  </a:lnTo>
                  <a:close/>
                  <a:moveTo>
                    <a:pt x="10709" y="50637"/>
                  </a:moveTo>
                  <a:lnTo>
                    <a:pt x="10709" y="54008"/>
                  </a:lnTo>
                  <a:lnTo>
                    <a:pt x="7338" y="54008"/>
                  </a:lnTo>
                  <a:lnTo>
                    <a:pt x="7338" y="50637"/>
                  </a:lnTo>
                  <a:close/>
                  <a:moveTo>
                    <a:pt x="14309" y="50637"/>
                  </a:moveTo>
                  <a:lnTo>
                    <a:pt x="14309" y="54008"/>
                  </a:lnTo>
                  <a:lnTo>
                    <a:pt x="10937" y="54008"/>
                  </a:lnTo>
                  <a:lnTo>
                    <a:pt x="10937" y="50637"/>
                  </a:lnTo>
                  <a:close/>
                  <a:moveTo>
                    <a:pt x="17936" y="50637"/>
                  </a:moveTo>
                  <a:lnTo>
                    <a:pt x="17936" y="54008"/>
                  </a:lnTo>
                  <a:lnTo>
                    <a:pt x="14564" y="54008"/>
                  </a:lnTo>
                  <a:lnTo>
                    <a:pt x="14564" y="50637"/>
                  </a:lnTo>
                  <a:close/>
                  <a:moveTo>
                    <a:pt x="21536" y="50637"/>
                  </a:moveTo>
                  <a:lnTo>
                    <a:pt x="21536" y="54008"/>
                  </a:lnTo>
                  <a:lnTo>
                    <a:pt x="18164" y="54008"/>
                  </a:lnTo>
                  <a:lnTo>
                    <a:pt x="18164" y="50637"/>
                  </a:lnTo>
                  <a:close/>
                  <a:moveTo>
                    <a:pt x="25128" y="50637"/>
                  </a:moveTo>
                  <a:lnTo>
                    <a:pt x="25128" y="54008"/>
                  </a:lnTo>
                  <a:lnTo>
                    <a:pt x="21764" y="54008"/>
                  </a:lnTo>
                  <a:lnTo>
                    <a:pt x="21764" y="50637"/>
                  </a:lnTo>
                  <a:close/>
                  <a:moveTo>
                    <a:pt x="28755" y="50637"/>
                  </a:moveTo>
                  <a:lnTo>
                    <a:pt x="28755" y="54008"/>
                  </a:lnTo>
                  <a:lnTo>
                    <a:pt x="25391" y="54008"/>
                  </a:lnTo>
                  <a:lnTo>
                    <a:pt x="25391" y="50637"/>
                  </a:lnTo>
                  <a:close/>
                  <a:moveTo>
                    <a:pt x="32355" y="50637"/>
                  </a:moveTo>
                  <a:lnTo>
                    <a:pt x="32355" y="54008"/>
                  </a:lnTo>
                  <a:lnTo>
                    <a:pt x="28990" y="54008"/>
                  </a:lnTo>
                  <a:lnTo>
                    <a:pt x="28990" y="50637"/>
                  </a:lnTo>
                  <a:close/>
                  <a:moveTo>
                    <a:pt x="35954" y="50637"/>
                  </a:moveTo>
                  <a:lnTo>
                    <a:pt x="35954" y="54008"/>
                  </a:lnTo>
                  <a:lnTo>
                    <a:pt x="32590" y="54008"/>
                  </a:lnTo>
                  <a:lnTo>
                    <a:pt x="32590" y="50637"/>
                  </a:lnTo>
                  <a:close/>
                  <a:moveTo>
                    <a:pt x="39582" y="50637"/>
                  </a:moveTo>
                  <a:lnTo>
                    <a:pt x="39582" y="54008"/>
                  </a:lnTo>
                  <a:lnTo>
                    <a:pt x="36217" y="54008"/>
                  </a:lnTo>
                  <a:lnTo>
                    <a:pt x="36217" y="50637"/>
                  </a:lnTo>
                  <a:close/>
                  <a:moveTo>
                    <a:pt x="43181" y="50637"/>
                  </a:moveTo>
                  <a:lnTo>
                    <a:pt x="43181" y="54008"/>
                  </a:lnTo>
                  <a:lnTo>
                    <a:pt x="39810" y="54008"/>
                  </a:lnTo>
                  <a:lnTo>
                    <a:pt x="39810" y="50637"/>
                  </a:lnTo>
                  <a:close/>
                  <a:moveTo>
                    <a:pt x="46781" y="50637"/>
                  </a:moveTo>
                  <a:lnTo>
                    <a:pt x="46781" y="54008"/>
                  </a:lnTo>
                  <a:lnTo>
                    <a:pt x="43409" y="54008"/>
                  </a:lnTo>
                  <a:lnTo>
                    <a:pt x="43409" y="50637"/>
                  </a:lnTo>
                  <a:close/>
                  <a:moveTo>
                    <a:pt x="50408" y="50637"/>
                  </a:moveTo>
                  <a:lnTo>
                    <a:pt x="50408" y="54008"/>
                  </a:lnTo>
                  <a:lnTo>
                    <a:pt x="47036" y="54008"/>
                  </a:lnTo>
                  <a:lnTo>
                    <a:pt x="47036" y="50637"/>
                  </a:lnTo>
                  <a:close/>
                  <a:moveTo>
                    <a:pt x="54008" y="50637"/>
                  </a:moveTo>
                  <a:lnTo>
                    <a:pt x="54008" y="54008"/>
                  </a:lnTo>
                  <a:lnTo>
                    <a:pt x="50636" y="54008"/>
                  </a:lnTo>
                  <a:lnTo>
                    <a:pt x="50636" y="50637"/>
                  </a:lnTo>
                  <a:close/>
                  <a:moveTo>
                    <a:pt x="57600" y="50637"/>
                  </a:moveTo>
                  <a:lnTo>
                    <a:pt x="57600" y="54008"/>
                  </a:lnTo>
                  <a:lnTo>
                    <a:pt x="54236" y="54008"/>
                  </a:lnTo>
                  <a:lnTo>
                    <a:pt x="54236" y="50637"/>
                  </a:lnTo>
                  <a:close/>
                  <a:moveTo>
                    <a:pt x="61227" y="50637"/>
                  </a:moveTo>
                  <a:lnTo>
                    <a:pt x="61227" y="54008"/>
                  </a:lnTo>
                  <a:lnTo>
                    <a:pt x="57863" y="54008"/>
                  </a:lnTo>
                  <a:lnTo>
                    <a:pt x="57863" y="50637"/>
                  </a:lnTo>
                  <a:close/>
                  <a:moveTo>
                    <a:pt x="64827" y="50637"/>
                  </a:moveTo>
                  <a:lnTo>
                    <a:pt x="64827" y="54008"/>
                  </a:lnTo>
                  <a:lnTo>
                    <a:pt x="61462" y="54008"/>
                  </a:lnTo>
                  <a:lnTo>
                    <a:pt x="61462" y="50637"/>
                  </a:lnTo>
                  <a:close/>
                  <a:moveTo>
                    <a:pt x="68426" y="50637"/>
                  </a:moveTo>
                  <a:lnTo>
                    <a:pt x="68426" y="54008"/>
                  </a:lnTo>
                  <a:lnTo>
                    <a:pt x="65062" y="54008"/>
                  </a:lnTo>
                  <a:lnTo>
                    <a:pt x="65062" y="50637"/>
                  </a:lnTo>
                  <a:close/>
                  <a:moveTo>
                    <a:pt x="72054" y="50637"/>
                  </a:moveTo>
                  <a:lnTo>
                    <a:pt x="72054" y="54008"/>
                  </a:lnTo>
                  <a:lnTo>
                    <a:pt x="68689" y="54008"/>
                  </a:lnTo>
                  <a:lnTo>
                    <a:pt x="68689" y="50637"/>
                  </a:lnTo>
                  <a:close/>
                  <a:moveTo>
                    <a:pt x="75653" y="50637"/>
                  </a:moveTo>
                  <a:lnTo>
                    <a:pt x="75653" y="54008"/>
                  </a:lnTo>
                  <a:lnTo>
                    <a:pt x="72282" y="54008"/>
                  </a:lnTo>
                  <a:lnTo>
                    <a:pt x="72282" y="50637"/>
                  </a:lnTo>
                  <a:close/>
                  <a:moveTo>
                    <a:pt x="79253" y="50637"/>
                  </a:moveTo>
                  <a:lnTo>
                    <a:pt x="79253" y="54008"/>
                  </a:lnTo>
                  <a:lnTo>
                    <a:pt x="75881" y="54008"/>
                  </a:lnTo>
                  <a:lnTo>
                    <a:pt x="75881" y="50637"/>
                  </a:lnTo>
                  <a:close/>
                  <a:moveTo>
                    <a:pt x="82880" y="50637"/>
                  </a:moveTo>
                  <a:lnTo>
                    <a:pt x="82880" y="54008"/>
                  </a:lnTo>
                  <a:lnTo>
                    <a:pt x="79508" y="54008"/>
                  </a:lnTo>
                  <a:lnTo>
                    <a:pt x="79508" y="50637"/>
                  </a:lnTo>
                  <a:close/>
                  <a:moveTo>
                    <a:pt x="86480" y="50637"/>
                  </a:moveTo>
                  <a:lnTo>
                    <a:pt x="86480" y="54008"/>
                  </a:lnTo>
                  <a:lnTo>
                    <a:pt x="83108" y="54008"/>
                  </a:lnTo>
                  <a:lnTo>
                    <a:pt x="83108" y="50637"/>
                  </a:lnTo>
                  <a:close/>
                  <a:moveTo>
                    <a:pt x="90072" y="50637"/>
                  </a:moveTo>
                  <a:lnTo>
                    <a:pt x="90072" y="54008"/>
                  </a:lnTo>
                  <a:lnTo>
                    <a:pt x="86708" y="54008"/>
                  </a:lnTo>
                  <a:lnTo>
                    <a:pt x="86708" y="50637"/>
                  </a:lnTo>
                  <a:close/>
                  <a:moveTo>
                    <a:pt x="7110" y="54236"/>
                  </a:moveTo>
                  <a:lnTo>
                    <a:pt x="7110" y="57608"/>
                  </a:lnTo>
                  <a:lnTo>
                    <a:pt x="3745" y="57608"/>
                  </a:lnTo>
                  <a:lnTo>
                    <a:pt x="3745" y="54236"/>
                  </a:lnTo>
                  <a:close/>
                  <a:moveTo>
                    <a:pt x="10709" y="54236"/>
                  </a:moveTo>
                  <a:lnTo>
                    <a:pt x="10709" y="57608"/>
                  </a:lnTo>
                  <a:lnTo>
                    <a:pt x="7338" y="57608"/>
                  </a:lnTo>
                  <a:lnTo>
                    <a:pt x="7338" y="54236"/>
                  </a:lnTo>
                  <a:close/>
                  <a:moveTo>
                    <a:pt x="14309" y="54236"/>
                  </a:moveTo>
                  <a:lnTo>
                    <a:pt x="14309" y="57608"/>
                  </a:lnTo>
                  <a:lnTo>
                    <a:pt x="10937" y="57608"/>
                  </a:lnTo>
                  <a:lnTo>
                    <a:pt x="10937" y="54236"/>
                  </a:lnTo>
                  <a:close/>
                  <a:moveTo>
                    <a:pt x="17936" y="54236"/>
                  </a:moveTo>
                  <a:lnTo>
                    <a:pt x="17936" y="57608"/>
                  </a:lnTo>
                  <a:lnTo>
                    <a:pt x="14564" y="57608"/>
                  </a:lnTo>
                  <a:lnTo>
                    <a:pt x="14564" y="54236"/>
                  </a:lnTo>
                  <a:close/>
                  <a:moveTo>
                    <a:pt x="21536" y="54236"/>
                  </a:moveTo>
                  <a:lnTo>
                    <a:pt x="21536" y="57608"/>
                  </a:lnTo>
                  <a:lnTo>
                    <a:pt x="18164" y="57608"/>
                  </a:lnTo>
                  <a:lnTo>
                    <a:pt x="18164" y="54236"/>
                  </a:lnTo>
                  <a:close/>
                  <a:moveTo>
                    <a:pt x="25128" y="54236"/>
                  </a:moveTo>
                  <a:lnTo>
                    <a:pt x="25128" y="57608"/>
                  </a:lnTo>
                  <a:lnTo>
                    <a:pt x="21764" y="57608"/>
                  </a:lnTo>
                  <a:lnTo>
                    <a:pt x="21764" y="54236"/>
                  </a:lnTo>
                  <a:close/>
                  <a:moveTo>
                    <a:pt x="28755" y="54236"/>
                  </a:moveTo>
                  <a:lnTo>
                    <a:pt x="28755" y="57608"/>
                  </a:lnTo>
                  <a:lnTo>
                    <a:pt x="25391" y="57608"/>
                  </a:lnTo>
                  <a:lnTo>
                    <a:pt x="25391" y="54236"/>
                  </a:lnTo>
                  <a:close/>
                  <a:moveTo>
                    <a:pt x="32355" y="54236"/>
                  </a:moveTo>
                  <a:lnTo>
                    <a:pt x="32355" y="57608"/>
                  </a:lnTo>
                  <a:lnTo>
                    <a:pt x="28990" y="57608"/>
                  </a:lnTo>
                  <a:lnTo>
                    <a:pt x="28990" y="54236"/>
                  </a:lnTo>
                  <a:close/>
                  <a:moveTo>
                    <a:pt x="35954" y="54236"/>
                  </a:moveTo>
                  <a:lnTo>
                    <a:pt x="35954" y="57608"/>
                  </a:lnTo>
                  <a:lnTo>
                    <a:pt x="32590" y="57608"/>
                  </a:lnTo>
                  <a:lnTo>
                    <a:pt x="32590" y="54236"/>
                  </a:lnTo>
                  <a:close/>
                  <a:moveTo>
                    <a:pt x="39582" y="54236"/>
                  </a:moveTo>
                  <a:lnTo>
                    <a:pt x="39582" y="57608"/>
                  </a:lnTo>
                  <a:lnTo>
                    <a:pt x="36217" y="57608"/>
                  </a:lnTo>
                  <a:lnTo>
                    <a:pt x="36217" y="54236"/>
                  </a:lnTo>
                  <a:close/>
                  <a:moveTo>
                    <a:pt x="43181" y="54236"/>
                  </a:moveTo>
                  <a:lnTo>
                    <a:pt x="43181" y="57608"/>
                  </a:lnTo>
                  <a:lnTo>
                    <a:pt x="39810" y="57608"/>
                  </a:lnTo>
                  <a:lnTo>
                    <a:pt x="39810" y="54236"/>
                  </a:lnTo>
                  <a:close/>
                  <a:moveTo>
                    <a:pt x="46781" y="54236"/>
                  </a:moveTo>
                  <a:lnTo>
                    <a:pt x="46781" y="57608"/>
                  </a:lnTo>
                  <a:lnTo>
                    <a:pt x="43409" y="57608"/>
                  </a:lnTo>
                  <a:lnTo>
                    <a:pt x="43409" y="54236"/>
                  </a:lnTo>
                  <a:close/>
                  <a:moveTo>
                    <a:pt x="50408" y="54236"/>
                  </a:moveTo>
                  <a:lnTo>
                    <a:pt x="50408" y="57608"/>
                  </a:lnTo>
                  <a:lnTo>
                    <a:pt x="47036" y="57608"/>
                  </a:lnTo>
                  <a:lnTo>
                    <a:pt x="47036" y="54236"/>
                  </a:lnTo>
                  <a:close/>
                  <a:moveTo>
                    <a:pt x="54008" y="54236"/>
                  </a:moveTo>
                  <a:lnTo>
                    <a:pt x="54008" y="57608"/>
                  </a:lnTo>
                  <a:lnTo>
                    <a:pt x="50636" y="57608"/>
                  </a:lnTo>
                  <a:lnTo>
                    <a:pt x="50636" y="54236"/>
                  </a:lnTo>
                  <a:close/>
                  <a:moveTo>
                    <a:pt x="57600" y="54236"/>
                  </a:moveTo>
                  <a:lnTo>
                    <a:pt x="57600" y="57608"/>
                  </a:lnTo>
                  <a:lnTo>
                    <a:pt x="54236" y="57608"/>
                  </a:lnTo>
                  <a:lnTo>
                    <a:pt x="54236" y="54236"/>
                  </a:lnTo>
                  <a:close/>
                  <a:moveTo>
                    <a:pt x="61227" y="54236"/>
                  </a:moveTo>
                  <a:lnTo>
                    <a:pt x="61227" y="57608"/>
                  </a:lnTo>
                  <a:lnTo>
                    <a:pt x="57863" y="57608"/>
                  </a:lnTo>
                  <a:lnTo>
                    <a:pt x="57863" y="54236"/>
                  </a:lnTo>
                  <a:close/>
                  <a:moveTo>
                    <a:pt x="64827" y="54236"/>
                  </a:moveTo>
                  <a:lnTo>
                    <a:pt x="64827" y="57608"/>
                  </a:lnTo>
                  <a:lnTo>
                    <a:pt x="61462" y="57608"/>
                  </a:lnTo>
                  <a:lnTo>
                    <a:pt x="61462" y="54236"/>
                  </a:lnTo>
                  <a:close/>
                  <a:moveTo>
                    <a:pt x="68426" y="54236"/>
                  </a:moveTo>
                  <a:lnTo>
                    <a:pt x="68426" y="57608"/>
                  </a:lnTo>
                  <a:lnTo>
                    <a:pt x="65062" y="57608"/>
                  </a:lnTo>
                  <a:lnTo>
                    <a:pt x="65062" y="54236"/>
                  </a:lnTo>
                  <a:close/>
                  <a:moveTo>
                    <a:pt x="72054" y="54236"/>
                  </a:moveTo>
                  <a:lnTo>
                    <a:pt x="72054" y="57608"/>
                  </a:lnTo>
                  <a:lnTo>
                    <a:pt x="68689" y="57608"/>
                  </a:lnTo>
                  <a:lnTo>
                    <a:pt x="68689" y="54236"/>
                  </a:lnTo>
                  <a:close/>
                  <a:moveTo>
                    <a:pt x="75653" y="54236"/>
                  </a:moveTo>
                  <a:lnTo>
                    <a:pt x="75653" y="57608"/>
                  </a:lnTo>
                  <a:lnTo>
                    <a:pt x="72282" y="57608"/>
                  </a:lnTo>
                  <a:lnTo>
                    <a:pt x="72282" y="54236"/>
                  </a:lnTo>
                  <a:close/>
                  <a:moveTo>
                    <a:pt x="79253" y="54236"/>
                  </a:moveTo>
                  <a:lnTo>
                    <a:pt x="79253" y="57608"/>
                  </a:lnTo>
                  <a:lnTo>
                    <a:pt x="75881" y="57608"/>
                  </a:lnTo>
                  <a:lnTo>
                    <a:pt x="75881" y="54236"/>
                  </a:lnTo>
                  <a:close/>
                  <a:moveTo>
                    <a:pt x="82880" y="54236"/>
                  </a:moveTo>
                  <a:lnTo>
                    <a:pt x="82880" y="57608"/>
                  </a:lnTo>
                  <a:lnTo>
                    <a:pt x="79508" y="57608"/>
                  </a:lnTo>
                  <a:lnTo>
                    <a:pt x="79508" y="54236"/>
                  </a:lnTo>
                  <a:close/>
                  <a:moveTo>
                    <a:pt x="86480" y="54236"/>
                  </a:moveTo>
                  <a:lnTo>
                    <a:pt x="86480" y="57608"/>
                  </a:lnTo>
                  <a:lnTo>
                    <a:pt x="83108" y="57608"/>
                  </a:lnTo>
                  <a:lnTo>
                    <a:pt x="83108" y="54236"/>
                  </a:lnTo>
                  <a:close/>
                  <a:moveTo>
                    <a:pt x="90072" y="54236"/>
                  </a:moveTo>
                  <a:lnTo>
                    <a:pt x="90072" y="57608"/>
                  </a:lnTo>
                  <a:lnTo>
                    <a:pt x="86708" y="57608"/>
                  </a:lnTo>
                  <a:lnTo>
                    <a:pt x="86708" y="54236"/>
                  </a:lnTo>
                  <a:close/>
                  <a:moveTo>
                    <a:pt x="7110" y="57864"/>
                  </a:moveTo>
                  <a:lnTo>
                    <a:pt x="7110" y="61235"/>
                  </a:lnTo>
                  <a:lnTo>
                    <a:pt x="3745" y="61235"/>
                  </a:lnTo>
                  <a:lnTo>
                    <a:pt x="3745" y="57864"/>
                  </a:lnTo>
                  <a:close/>
                  <a:moveTo>
                    <a:pt x="10709" y="57864"/>
                  </a:moveTo>
                  <a:lnTo>
                    <a:pt x="10709" y="61235"/>
                  </a:lnTo>
                  <a:lnTo>
                    <a:pt x="7338" y="61235"/>
                  </a:lnTo>
                  <a:lnTo>
                    <a:pt x="7338" y="57864"/>
                  </a:lnTo>
                  <a:close/>
                  <a:moveTo>
                    <a:pt x="14309" y="57864"/>
                  </a:moveTo>
                  <a:lnTo>
                    <a:pt x="14309" y="61235"/>
                  </a:lnTo>
                  <a:lnTo>
                    <a:pt x="10937" y="61235"/>
                  </a:lnTo>
                  <a:lnTo>
                    <a:pt x="10937" y="57864"/>
                  </a:lnTo>
                  <a:close/>
                  <a:moveTo>
                    <a:pt x="17936" y="57864"/>
                  </a:moveTo>
                  <a:lnTo>
                    <a:pt x="17936" y="61235"/>
                  </a:lnTo>
                  <a:lnTo>
                    <a:pt x="14564" y="61235"/>
                  </a:lnTo>
                  <a:lnTo>
                    <a:pt x="14564" y="57864"/>
                  </a:lnTo>
                  <a:close/>
                  <a:moveTo>
                    <a:pt x="21536" y="57864"/>
                  </a:moveTo>
                  <a:lnTo>
                    <a:pt x="21536" y="61235"/>
                  </a:lnTo>
                  <a:lnTo>
                    <a:pt x="18164" y="61235"/>
                  </a:lnTo>
                  <a:lnTo>
                    <a:pt x="18164" y="57864"/>
                  </a:lnTo>
                  <a:close/>
                  <a:moveTo>
                    <a:pt x="25128" y="57864"/>
                  </a:moveTo>
                  <a:lnTo>
                    <a:pt x="25128" y="61235"/>
                  </a:lnTo>
                  <a:lnTo>
                    <a:pt x="21764" y="61235"/>
                  </a:lnTo>
                  <a:lnTo>
                    <a:pt x="21764" y="57864"/>
                  </a:lnTo>
                  <a:close/>
                  <a:moveTo>
                    <a:pt x="28755" y="57864"/>
                  </a:moveTo>
                  <a:lnTo>
                    <a:pt x="28755" y="61235"/>
                  </a:lnTo>
                  <a:lnTo>
                    <a:pt x="25391" y="61235"/>
                  </a:lnTo>
                  <a:lnTo>
                    <a:pt x="25391" y="57864"/>
                  </a:lnTo>
                  <a:close/>
                  <a:moveTo>
                    <a:pt x="32355" y="57864"/>
                  </a:moveTo>
                  <a:lnTo>
                    <a:pt x="32355" y="61235"/>
                  </a:lnTo>
                  <a:lnTo>
                    <a:pt x="28990" y="61235"/>
                  </a:lnTo>
                  <a:lnTo>
                    <a:pt x="28990" y="57864"/>
                  </a:lnTo>
                  <a:close/>
                  <a:moveTo>
                    <a:pt x="35954" y="57864"/>
                  </a:moveTo>
                  <a:lnTo>
                    <a:pt x="35954" y="61235"/>
                  </a:lnTo>
                  <a:lnTo>
                    <a:pt x="32590" y="61235"/>
                  </a:lnTo>
                  <a:lnTo>
                    <a:pt x="32590" y="57864"/>
                  </a:lnTo>
                  <a:close/>
                  <a:moveTo>
                    <a:pt x="39582" y="57864"/>
                  </a:moveTo>
                  <a:lnTo>
                    <a:pt x="39582" y="61235"/>
                  </a:lnTo>
                  <a:lnTo>
                    <a:pt x="36217" y="61235"/>
                  </a:lnTo>
                  <a:lnTo>
                    <a:pt x="36217" y="57864"/>
                  </a:lnTo>
                  <a:close/>
                  <a:moveTo>
                    <a:pt x="43181" y="57864"/>
                  </a:moveTo>
                  <a:lnTo>
                    <a:pt x="43181" y="61235"/>
                  </a:lnTo>
                  <a:lnTo>
                    <a:pt x="39810" y="61235"/>
                  </a:lnTo>
                  <a:lnTo>
                    <a:pt x="39810" y="57864"/>
                  </a:lnTo>
                  <a:close/>
                  <a:moveTo>
                    <a:pt x="46781" y="57864"/>
                  </a:moveTo>
                  <a:lnTo>
                    <a:pt x="46781" y="61235"/>
                  </a:lnTo>
                  <a:lnTo>
                    <a:pt x="43409" y="61235"/>
                  </a:lnTo>
                  <a:lnTo>
                    <a:pt x="43409" y="57864"/>
                  </a:lnTo>
                  <a:close/>
                  <a:moveTo>
                    <a:pt x="50408" y="57864"/>
                  </a:moveTo>
                  <a:lnTo>
                    <a:pt x="50408" y="61235"/>
                  </a:lnTo>
                  <a:lnTo>
                    <a:pt x="47036" y="61235"/>
                  </a:lnTo>
                  <a:lnTo>
                    <a:pt x="47036" y="57864"/>
                  </a:lnTo>
                  <a:close/>
                  <a:moveTo>
                    <a:pt x="54008" y="57864"/>
                  </a:moveTo>
                  <a:lnTo>
                    <a:pt x="54008" y="61235"/>
                  </a:lnTo>
                  <a:lnTo>
                    <a:pt x="50636" y="61235"/>
                  </a:lnTo>
                  <a:lnTo>
                    <a:pt x="50636" y="57864"/>
                  </a:lnTo>
                  <a:close/>
                  <a:moveTo>
                    <a:pt x="57600" y="57864"/>
                  </a:moveTo>
                  <a:lnTo>
                    <a:pt x="57600" y="61235"/>
                  </a:lnTo>
                  <a:lnTo>
                    <a:pt x="54236" y="61235"/>
                  </a:lnTo>
                  <a:lnTo>
                    <a:pt x="54236" y="57864"/>
                  </a:lnTo>
                  <a:close/>
                  <a:moveTo>
                    <a:pt x="61227" y="57864"/>
                  </a:moveTo>
                  <a:lnTo>
                    <a:pt x="61227" y="61235"/>
                  </a:lnTo>
                  <a:lnTo>
                    <a:pt x="57863" y="61235"/>
                  </a:lnTo>
                  <a:lnTo>
                    <a:pt x="57863" y="57864"/>
                  </a:lnTo>
                  <a:close/>
                  <a:moveTo>
                    <a:pt x="64827" y="57864"/>
                  </a:moveTo>
                  <a:lnTo>
                    <a:pt x="64827" y="61235"/>
                  </a:lnTo>
                  <a:lnTo>
                    <a:pt x="61462" y="61235"/>
                  </a:lnTo>
                  <a:lnTo>
                    <a:pt x="61462" y="57864"/>
                  </a:lnTo>
                  <a:close/>
                  <a:moveTo>
                    <a:pt x="68426" y="57864"/>
                  </a:moveTo>
                  <a:lnTo>
                    <a:pt x="68426" y="61235"/>
                  </a:lnTo>
                  <a:lnTo>
                    <a:pt x="65062" y="61235"/>
                  </a:lnTo>
                  <a:lnTo>
                    <a:pt x="65062" y="57864"/>
                  </a:lnTo>
                  <a:close/>
                  <a:moveTo>
                    <a:pt x="72054" y="57864"/>
                  </a:moveTo>
                  <a:lnTo>
                    <a:pt x="72054" y="61235"/>
                  </a:lnTo>
                  <a:lnTo>
                    <a:pt x="68689" y="61235"/>
                  </a:lnTo>
                  <a:lnTo>
                    <a:pt x="68689" y="57864"/>
                  </a:lnTo>
                  <a:close/>
                  <a:moveTo>
                    <a:pt x="75653" y="57864"/>
                  </a:moveTo>
                  <a:lnTo>
                    <a:pt x="75653" y="61235"/>
                  </a:lnTo>
                  <a:lnTo>
                    <a:pt x="72282" y="61235"/>
                  </a:lnTo>
                  <a:lnTo>
                    <a:pt x="72282" y="57864"/>
                  </a:lnTo>
                  <a:close/>
                  <a:moveTo>
                    <a:pt x="79253" y="57864"/>
                  </a:moveTo>
                  <a:lnTo>
                    <a:pt x="79253" y="61235"/>
                  </a:lnTo>
                  <a:lnTo>
                    <a:pt x="75881" y="61235"/>
                  </a:lnTo>
                  <a:lnTo>
                    <a:pt x="75881" y="57864"/>
                  </a:lnTo>
                  <a:close/>
                  <a:moveTo>
                    <a:pt x="82880" y="57864"/>
                  </a:moveTo>
                  <a:lnTo>
                    <a:pt x="82880" y="61235"/>
                  </a:lnTo>
                  <a:lnTo>
                    <a:pt x="79508" y="61235"/>
                  </a:lnTo>
                  <a:lnTo>
                    <a:pt x="79508" y="57864"/>
                  </a:lnTo>
                  <a:close/>
                  <a:moveTo>
                    <a:pt x="86480" y="57864"/>
                  </a:moveTo>
                  <a:lnTo>
                    <a:pt x="86480" y="61235"/>
                  </a:lnTo>
                  <a:lnTo>
                    <a:pt x="83108" y="61235"/>
                  </a:lnTo>
                  <a:lnTo>
                    <a:pt x="83108" y="57864"/>
                  </a:lnTo>
                  <a:close/>
                  <a:moveTo>
                    <a:pt x="90072" y="57864"/>
                  </a:moveTo>
                  <a:lnTo>
                    <a:pt x="90072" y="61235"/>
                  </a:lnTo>
                  <a:lnTo>
                    <a:pt x="86708" y="61235"/>
                  </a:lnTo>
                  <a:lnTo>
                    <a:pt x="86708" y="57864"/>
                  </a:lnTo>
                  <a:close/>
                  <a:moveTo>
                    <a:pt x="7110" y="61463"/>
                  </a:moveTo>
                  <a:lnTo>
                    <a:pt x="7110" y="64835"/>
                  </a:lnTo>
                  <a:lnTo>
                    <a:pt x="3745" y="64835"/>
                  </a:lnTo>
                  <a:lnTo>
                    <a:pt x="3745" y="61463"/>
                  </a:lnTo>
                  <a:close/>
                  <a:moveTo>
                    <a:pt x="10709" y="61463"/>
                  </a:moveTo>
                  <a:lnTo>
                    <a:pt x="10709" y="64835"/>
                  </a:lnTo>
                  <a:lnTo>
                    <a:pt x="7338" y="64835"/>
                  </a:lnTo>
                  <a:lnTo>
                    <a:pt x="7338" y="61463"/>
                  </a:lnTo>
                  <a:close/>
                  <a:moveTo>
                    <a:pt x="14309" y="61463"/>
                  </a:moveTo>
                  <a:lnTo>
                    <a:pt x="14309" y="64835"/>
                  </a:lnTo>
                  <a:lnTo>
                    <a:pt x="10937" y="64835"/>
                  </a:lnTo>
                  <a:lnTo>
                    <a:pt x="10937" y="61463"/>
                  </a:lnTo>
                  <a:close/>
                  <a:moveTo>
                    <a:pt x="17936" y="61463"/>
                  </a:moveTo>
                  <a:lnTo>
                    <a:pt x="17936" y="64835"/>
                  </a:lnTo>
                  <a:lnTo>
                    <a:pt x="14564" y="64835"/>
                  </a:lnTo>
                  <a:lnTo>
                    <a:pt x="14564" y="61463"/>
                  </a:lnTo>
                  <a:close/>
                  <a:moveTo>
                    <a:pt x="21536" y="61463"/>
                  </a:moveTo>
                  <a:lnTo>
                    <a:pt x="21536" y="64835"/>
                  </a:lnTo>
                  <a:lnTo>
                    <a:pt x="18164" y="64835"/>
                  </a:lnTo>
                  <a:lnTo>
                    <a:pt x="18164" y="61463"/>
                  </a:lnTo>
                  <a:close/>
                  <a:moveTo>
                    <a:pt x="25128" y="61463"/>
                  </a:moveTo>
                  <a:lnTo>
                    <a:pt x="25128" y="64835"/>
                  </a:lnTo>
                  <a:lnTo>
                    <a:pt x="21764" y="64835"/>
                  </a:lnTo>
                  <a:lnTo>
                    <a:pt x="21764" y="61463"/>
                  </a:lnTo>
                  <a:close/>
                  <a:moveTo>
                    <a:pt x="28755" y="61463"/>
                  </a:moveTo>
                  <a:lnTo>
                    <a:pt x="28755" y="64835"/>
                  </a:lnTo>
                  <a:lnTo>
                    <a:pt x="25391" y="64835"/>
                  </a:lnTo>
                  <a:lnTo>
                    <a:pt x="25391" y="61463"/>
                  </a:lnTo>
                  <a:close/>
                  <a:moveTo>
                    <a:pt x="32355" y="61463"/>
                  </a:moveTo>
                  <a:lnTo>
                    <a:pt x="32355" y="64835"/>
                  </a:lnTo>
                  <a:lnTo>
                    <a:pt x="28990" y="64835"/>
                  </a:lnTo>
                  <a:lnTo>
                    <a:pt x="28990" y="61463"/>
                  </a:lnTo>
                  <a:close/>
                  <a:moveTo>
                    <a:pt x="35954" y="61463"/>
                  </a:moveTo>
                  <a:lnTo>
                    <a:pt x="35954" y="64835"/>
                  </a:lnTo>
                  <a:lnTo>
                    <a:pt x="32590" y="64835"/>
                  </a:lnTo>
                  <a:lnTo>
                    <a:pt x="32590" y="61463"/>
                  </a:lnTo>
                  <a:close/>
                  <a:moveTo>
                    <a:pt x="39582" y="61463"/>
                  </a:moveTo>
                  <a:lnTo>
                    <a:pt x="39582" y="64835"/>
                  </a:lnTo>
                  <a:lnTo>
                    <a:pt x="36217" y="64835"/>
                  </a:lnTo>
                  <a:lnTo>
                    <a:pt x="36217" y="61463"/>
                  </a:lnTo>
                  <a:close/>
                  <a:moveTo>
                    <a:pt x="43181" y="61463"/>
                  </a:moveTo>
                  <a:lnTo>
                    <a:pt x="43181" y="64835"/>
                  </a:lnTo>
                  <a:lnTo>
                    <a:pt x="39810" y="64835"/>
                  </a:lnTo>
                  <a:lnTo>
                    <a:pt x="39810" y="61463"/>
                  </a:lnTo>
                  <a:close/>
                  <a:moveTo>
                    <a:pt x="46781" y="61463"/>
                  </a:moveTo>
                  <a:lnTo>
                    <a:pt x="46781" y="64835"/>
                  </a:lnTo>
                  <a:lnTo>
                    <a:pt x="43409" y="64835"/>
                  </a:lnTo>
                  <a:lnTo>
                    <a:pt x="43409" y="61463"/>
                  </a:lnTo>
                  <a:close/>
                  <a:moveTo>
                    <a:pt x="50408" y="61463"/>
                  </a:moveTo>
                  <a:lnTo>
                    <a:pt x="50408" y="64835"/>
                  </a:lnTo>
                  <a:lnTo>
                    <a:pt x="47036" y="64835"/>
                  </a:lnTo>
                  <a:lnTo>
                    <a:pt x="47036" y="61463"/>
                  </a:lnTo>
                  <a:close/>
                  <a:moveTo>
                    <a:pt x="54008" y="61463"/>
                  </a:moveTo>
                  <a:lnTo>
                    <a:pt x="54008" y="64835"/>
                  </a:lnTo>
                  <a:lnTo>
                    <a:pt x="50636" y="64835"/>
                  </a:lnTo>
                  <a:lnTo>
                    <a:pt x="50636" y="61463"/>
                  </a:lnTo>
                  <a:close/>
                  <a:moveTo>
                    <a:pt x="57600" y="61463"/>
                  </a:moveTo>
                  <a:lnTo>
                    <a:pt x="57600" y="64835"/>
                  </a:lnTo>
                  <a:lnTo>
                    <a:pt x="54236" y="64835"/>
                  </a:lnTo>
                  <a:lnTo>
                    <a:pt x="54236" y="61463"/>
                  </a:lnTo>
                  <a:close/>
                  <a:moveTo>
                    <a:pt x="61227" y="61463"/>
                  </a:moveTo>
                  <a:lnTo>
                    <a:pt x="61227" y="64835"/>
                  </a:lnTo>
                  <a:lnTo>
                    <a:pt x="57863" y="64835"/>
                  </a:lnTo>
                  <a:lnTo>
                    <a:pt x="57863" y="61463"/>
                  </a:lnTo>
                  <a:close/>
                  <a:moveTo>
                    <a:pt x="64827" y="61463"/>
                  </a:moveTo>
                  <a:lnTo>
                    <a:pt x="64827" y="64835"/>
                  </a:lnTo>
                  <a:lnTo>
                    <a:pt x="61462" y="64835"/>
                  </a:lnTo>
                  <a:lnTo>
                    <a:pt x="61462" y="61463"/>
                  </a:lnTo>
                  <a:close/>
                  <a:moveTo>
                    <a:pt x="68426" y="61463"/>
                  </a:moveTo>
                  <a:lnTo>
                    <a:pt x="68426" y="64835"/>
                  </a:lnTo>
                  <a:lnTo>
                    <a:pt x="65062" y="64835"/>
                  </a:lnTo>
                  <a:lnTo>
                    <a:pt x="65062" y="61463"/>
                  </a:lnTo>
                  <a:close/>
                  <a:moveTo>
                    <a:pt x="72054" y="61463"/>
                  </a:moveTo>
                  <a:lnTo>
                    <a:pt x="72054" y="64835"/>
                  </a:lnTo>
                  <a:lnTo>
                    <a:pt x="68689" y="64835"/>
                  </a:lnTo>
                  <a:lnTo>
                    <a:pt x="68689" y="61463"/>
                  </a:lnTo>
                  <a:close/>
                  <a:moveTo>
                    <a:pt x="75653" y="61463"/>
                  </a:moveTo>
                  <a:lnTo>
                    <a:pt x="75653" y="64835"/>
                  </a:lnTo>
                  <a:lnTo>
                    <a:pt x="72282" y="64835"/>
                  </a:lnTo>
                  <a:lnTo>
                    <a:pt x="72282" y="61463"/>
                  </a:lnTo>
                  <a:close/>
                  <a:moveTo>
                    <a:pt x="79253" y="61463"/>
                  </a:moveTo>
                  <a:lnTo>
                    <a:pt x="79253" y="64835"/>
                  </a:lnTo>
                  <a:lnTo>
                    <a:pt x="75881" y="64835"/>
                  </a:lnTo>
                  <a:lnTo>
                    <a:pt x="75881" y="61463"/>
                  </a:lnTo>
                  <a:close/>
                  <a:moveTo>
                    <a:pt x="82880" y="61463"/>
                  </a:moveTo>
                  <a:lnTo>
                    <a:pt x="82880" y="64835"/>
                  </a:lnTo>
                  <a:lnTo>
                    <a:pt x="79508" y="64835"/>
                  </a:lnTo>
                  <a:lnTo>
                    <a:pt x="79508" y="61463"/>
                  </a:lnTo>
                  <a:close/>
                  <a:moveTo>
                    <a:pt x="86480" y="61463"/>
                  </a:moveTo>
                  <a:lnTo>
                    <a:pt x="86480" y="64835"/>
                  </a:lnTo>
                  <a:lnTo>
                    <a:pt x="83108" y="64835"/>
                  </a:lnTo>
                  <a:lnTo>
                    <a:pt x="83108" y="61463"/>
                  </a:lnTo>
                  <a:close/>
                  <a:moveTo>
                    <a:pt x="90072" y="61463"/>
                  </a:moveTo>
                  <a:lnTo>
                    <a:pt x="90072" y="64835"/>
                  </a:lnTo>
                  <a:lnTo>
                    <a:pt x="86708" y="64835"/>
                  </a:lnTo>
                  <a:lnTo>
                    <a:pt x="86708" y="61463"/>
                  </a:lnTo>
                  <a:close/>
                  <a:moveTo>
                    <a:pt x="10709" y="65063"/>
                  </a:moveTo>
                  <a:lnTo>
                    <a:pt x="10709" y="68427"/>
                  </a:lnTo>
                  <a:lnTo>
                    <a:pt x="7338" y="68427"/>
                  </a:lnTo>
                  <a:lnTo>
                    <a:pt x="7338" y="65063"/>
                  </a:lnTo>
                  <a:close/>
                  <a:moveTo>
                    <a:pt x="14309" y="65063"/>
                  </a:moveTo>
                  <a:lnTo>
                    <a:pt x="14309" y="68427"/>
                  </a:lnTo>
                  <a:lnTo>
                    <a:pt x="10937" y="68427"/>
                  </a:lnTo>
                  <a:lnTo>
                    <a:pt x="10937" y="65063"/>
                  </a:lnTo>
                  <a:close/>
                  <a:moveTo>
                    <a:pt x="17936" y="65063"/>
                  </a:moveTo>
                  <a:lnTo>
                    <a:pt x="17936" y="68427"/>
                  </a:lnTo>
                  <a:lnTo>
                    <a:pt x="14564" y="68427"/>
                  </a:lnTo>
                  <a:lnTo>
                    <a:pt x="14564" y="65063"/>
                  </a:lnTo>
                  <a:close/>
                  <a:moveTo>
                    <a:pt x="21536" y="65063"/>
                  </a:moveTo>
                  <a:lnTo>
                    <a:pt x="21536" y="68427"/>
                  </a:lnTo>
                  <a:lnTo>
                    <a:pt x="18164" y="68427"/>
                  </a:lnTo>
                  <a:lnTo>
                    <a:pt x="18164" y="65063"/>
                  </a:lnTo>
                  <a:close/>
                  <a:moveTo>
                    <a:pt x="25128" y="65063"/>
                  </a:moveTo>
                  <a:lnTo>
                    <a:pt x="25128" y="68427"/>
                  </a:lnTo>
                  <a:lnTo>
                    <a:pt x="21764" y="68427"/>
                  </a:lnTo>
                  <a:lnTo>
                    <a:pt x="21764" y="65063"/>
                  </a:lnTo>
                  <a:close/>
                  <a:moveTo>
                    <a:pt x="28755" y="65063"/>
                  </a:moveTo>
                  <a:lnTo>
                    <a:pt x="28755" y="68427"/>
                  </a:lnTo>
                  <a:lnTo>
                    <a:pt x="25391" y="68427"/>
                  </a:lnTo>
                  <a:lnTo>
                    <a:pt x="25391" y="65063"/>
                  </a:lnTo>
                  <a:close/>
                  <a:moveTo>
                    <a:pt x="32355" y="65063"/>
                  </a:moveTo>
                  <a:lnTo>
                    <a:pt x="32355" y="68427"/>
                  </a:lnTo>
                  <a:lnTo>
                    <a:pt x="28990" y="68427"/>
                  </a:lnTo>
                  <a:lnTo>
                    <a:pt x="28990" y="65063"/>
                  </a:lnTo>
                  <a:close/>
                  <a:moveTo>
                    <a:pt x="35954" y="65063"/>
                  </a:moveTo>
                  <a:lnTo>
                    <a:pt x="35954" y="68427"/>
                  </a:lnTo>
                  <a:lnTo>
                    <a:pt x="32590" y="68427"/>
                  </a:lnTo>
                  <a:lnTo>
                    <a:pt x="32590" y="65063"/>
                  </a:lnTo>
                  <a:close/>
                  <a:moveTo>
                    <a:pt x="39582" y="65063"/>
                  </a:moveTo>
                  <a:lnTo>
                    <a:pt x="39582" y="68427"/>
                  </a:lnTo>
                  <a:lnTo>
                    <a:pt x="36217" y="68427"/>
                  </a:lnTo>
                  <a:lnTo>
                    <a:pt x="36217" y="65063"/>
                  </a:lnTo>
                  <a:close/>
                  <a:moveTo>
                    <a:pt x="43181" y="65063"/>
                  </a:moveTo>
                  <a:lnTo>
                    <a:pt x="43181" y="68427"/>
                  </a:lnTo>
                  <a:lnTo>
                    <a:pt x="39810" y="68427"/>
                  </a:lnTo>
                  <a:lnTo>
                    <a:pt x="39810" y="65063"/>
                  </a:lnTo>
                  <a:close/>
                  <a:moveTo>
                    <a:pt x="46781" y="65063"/>
                  </a:moveTo>
                  <a:lnTo>
                    <a:pt x="46781" y="68427"/>
                  </a:lnTo>
                  <a:lnTo>
                    <a:pt x="43409" y="68427"/>
                  </a:lnTo>
                  <a:lnTo>
                    <a:pt x="43409" y="65063"/>
                  </a:lnTo>
                  <a:close/>
                  <a:moveTo>
                    <a:pt x="50408" y="65063"/>
                  </a:moveTo>
                  <a:lnTo>
                    <a:pt x="50408" y="68427"/>
                  </a:lnTo>
                  <a:lnTo>
                    <a:pt x="47036" y="68427"/>
                  </a:lnTo>
                  <a:lnTo>
                    <a:pt x="47036" y="65063"/>
                  </a:lnTo>
                  <a:close/>
                  <a:moveTo>
                    <a:pt x="54008" y="65063"/>
                  </a:moveTo>
                  <a:lnTo>
                    <a:pt x="54008" y="68427"/>
                  </a:lnTo>
                  <a:lnTo>
                    <a:pt x="50636" y="68427"/>
                  </a:lnTo>
                  <a:lnTo>
                    <a:pt x="50636" y="65063"/>
                  </a:lnTo>
                  <a:close/>
                  <a:moveTo>
                    <a:pt x="57600" y="65063"/>
                  </a:moveTo>
                  <a:lnTo>
                    <a:pt x="57600" y="68427"/>
                  </a:lnTo>
                  <a:lnTo>
                    <a:pt x="54236" y="68427"/>
                  </a:lnTo>
                  <a:lnTo>
                    <a:pt x="54236" y="65063"/>
                  </a:lnTo>
                  <a:close/>
                  <a:moveTo>
                    <a:pt x="61227" y="65063"/>
                  </a:moveTo>
                  <a:lnTo>
                    <a:pt x="61227" y="68427"/>
                  </a:lnTo>
                  <a:lnTo>
                    <a:pt x="57863" y="68427"/>
                  </a:lnTo>
                  <a:lnTo>
                    <a:pt x="57863" y="65063"/>
                  </a:lnTo>
                  <a:close/>
                  <a:moveTo>
                    <a:pt x="64827" y="65063"/>
                  </a:moveTo>
                  <a:lnTo>
                    <a:pt x="64827" y="68427"/>
                  </a:lnTo>
                  <a:lnTo>
                    <a:pt x="61462" y="68427"/>
                  </a:lnTo>
                  <a:lnTo>
                    <a:pt x="61462" y="65063"/>
                  </a:lnTo>
                  <a:close/>
                  <a:moveTo>
                    <a:pt x="68426" y="65063"/>
                  </a:moveTo>
                  <a:lnTo>
                    <a:pt x="68426" y="68427"/>
                  </a:lnTo>
                  <a:lnTo>
                    <a:pt x="65062" y="68427"/>
                  </a:lnTo>
                  <a:lnTo>
                    <a:pt x="65062" y="65063"/>
                  </a:lnTo>
                  <a:close/>
                  <a:moveTo>
                    <a:pt x="72054" y="65063"/>
                  </a:moveTo>
                  <a:lnTo>
                    <a:pt x="72054" y="68427"/>
                  </a:lnTo>
                  <a:lnTo>
                    <a:pt x="68689" y="68427"/>
                  </a:lnTo>
                  <a:lnTo>
                    <a:pt x="68689" y="65063"/>
                  </a:lnTo>
                  <a:close/>
                  <a:moveTo>
                    <a:pt x="75653" y="65063"/>
                  </a:moveTo>
                  <a:lnTo>
                    <a:pt x="75653" y="68427"/>
                  </a:lnTo>
                  <a:lnTo>
                    <a:pt x="72282" y="68427"/>
                  </a:lnTo>
                  <a:lnTo>
                    <a:pt x="72282" y="65063"/>
                  </a:lnTo>
                  <a:close/>
                  <a:moveTo>
                    <a:pt x="79253" y="65063"/>
                  </a:moveTo>
                  <a:lnTo>
                    <a:pt x="79253" y="68427"/>
                  </a:lnTo>
                  <a:lnTo>
                    <a:pt x="75881" y="68427"/>
                  </a:lnTo>
                  <a:lnTo>
                    <a:pt x="75881" y="65063"/>
                  </a:lnTo>
                  <a:close/>
                  <a:moveTo>
                    <a:pt x="82880" y="65063"/>
                  </a:moveTo>
                  <a:lnTo>
                    <a:pt x="82880" y="68427"/>
                  </a:lnTo>
                  <a:lnTo>
                    <a:pt x="79508" y="68427"/>
                  </a:lnTo>
                  <a:lnTo>
                    <a:pt x="79508" y="65063"/>
                  </a:lnTo>
                  <a:close/>
                  <a:moveTo>
                    <a:pt x="86480" y="65063"/>
                  </a:moveTo>
                  <a:lnTo>
                    <a:pt x="86480" y="68427"/>
                  </a:lnTo>
                  <a:lnTo>
                    <a:pt x="83108" y="68427"/>
                  </a:lnTo>
                  <a:lnTo>
                    <a:pt x="83108" y="65063"/>
                  </a:lnTo>
                  <a:close/>
                  <a:moveTo>
                    <a:pt x="10709" y="68690"/>
                  </a:moveTo>
                  <a:lnTo>
                    <a:pt x="10709" y="72055"/>
                  </a:lnTo>
                  <a:lnTo>
                    <a:pt x="7338" y="72055"/>
                  </a:lnTo>
                  <a:lnTo>
                    <a:pt x="7338" y="68690"/>
                  </a:lnTo>
                  <a:close/>
                  <a:moveTo>
                    <a:pt x="14309" y="68690"/>
                  </a:moveTo>
                  <a:lnTo>
                    <a:pt x="14309" y="72055"/>
                  </a:lnTo>
                  <a:lnTo>
                    <a:pt x="10937" y="72055"/>
                  </a:lnTo>
                  <a:lnTo>
                    <a:pt x="10937" y="68690"/>
                  </a:lnTo>
                  <a:close/>
                  <a:moveTo>
                    <a:pt x="17936" y="68690"/>
                  </a:moveTo>
                  <a:lnTo>
                    <a:pt x="17936" y="72055"/>
                  </a:lnTo>
                  <a:lnTo>
                    <a:pt x="14564" y="72055"/>
                  </a:lnTo>
                  <a:lnTo>
                    <a:pt x="14564" y="68690"/>
                  </a:lnTo>
                  <a:close/>
                  <a:moveTo>
                    <a:pt x="21536" y="68690"/>
                  </a:moveTo>
                  <a:lnTo>
                    <a:pt x="21536" y="72055"/>
                  </a:lnTo>
                  <a:lnTo>
                    <a:pt x="18164" y="72055"/>
                  </a:lnTo>
                  <a:lnTo>
                    <a:pt x="18164" y="68690"/>
                  </a:lnTo>
                  <a:close/>
                  <a:moveTo>
                    <a:pt x="25128" y="68690"/>
                  </a:moveTo>
                  <a:lnTo>
                    <a:pt x="25128" y="72055"/>
                  </a:lnTo>
                  <a:lnTo>
                    <a:pt x="21764" y="72055"/>
                  </a:lnTo>
                  <a:lnTo>
                    <a:pt x="21764" y="68690"/>
                  </a:lnTo>
                  <a:close/>
                  <a:moveTo>
                    <a:pt x="28755" y="68690"/>
                  </a:moveTo>
                  <a:lnTo>
                    <a:pt x="28755" y="72055"/>
                  </a:lnTo>
                  <a:lnTo>
                    <a:pt x="25391" y="72055"/>
                  </a:lnTo>
                  <a:lnTo>
                    <a:pt x="25391" y="68690"/>
                  </a:lnTo>
                  <a:close/>
                  <a:moveTo>
                    <a:pt x="32355" y="68690"/>
                  </a:moveTo>
                  <a:lnTo>
                    <a:pt x="32355" y="72055"/>
                  </a:lnTo>
                  <a:lnTo>
                    <a:pt x="28990" y="72055"/>
                  </a:lnTo>
                  <a:lnTo>
                    <a:pt x="28990" y="68690"/>
                  </a:lnTo>
                  <a:close/>
                  <a:moveTo>
                    <a:pt x="35954" y="68690"/>
                  </a:moveTo>
                  <a:lnTo>
                    <a:pt x="35954" y="72055"/>
                  </a:lnTo>
                  <a:lnTo>
                    <a:pt x="32590" y="72055"/>
                  </a:lnTo>
                  <a:lnTo>
                    <a:pt x="32590" y="68690"/>
                  </a:lnTo>
                  <a:close/>
                  <a:moveTo>
                    <a:pt x="39582" y="68690"/>
                  </a:moveTo>
                  <a:lnTo>
                    <a:pt x="39582" y="72055"/>
                  </a:lnTo>
                  <a:lnTo>
                    <a:pt x="36217" y="72055"/>
                  </a:lnTo>
                  <a:lnTo>
                    <a:pt x="36217" y="68690"/>
                  </a:lnTo>
                  <a:close/>
                  <a:moveTo>
                    <a:pt x="43181" y="68690"/>
                  </a:moveTo>
                  <a:lnTo>
                    <a:pt x="43181" y="72055"/>
                  </a:lnTo>
                  <a:lnTo>
                    <a:pt x="39810" y="72055"/>
                  </a:lnTo>
                  <a:lnTo>
                    <a:pt x="39810" y="68690"/>
                  </a:lnTo>
                  <a:close/>
                  <a:moveTo>
                    <a:pt x="46781" y="68690"/>
                  </a:moveTo>
                  <a:lnTo>
                    <a:pt x="46781" y="72055"/>
                  </a:lnTo>
                  <a:lnTo>
                    <a:pt x="43409" y="72055"/>
                  </a:lnTo>
                  <a:lnTo>
                    <a:pt x="43409" y="68690"/>
                  </a:lnTo>
                  <a:close/>
                  <a:moveTo>
                    <a:pt x="50408" y="68690"/>
                  </a:moveTo>
                  <a:lnTo>
                    <a:pt x="50408" y="72055"/>
                  </a:lnTo>
                  <a:lnTo>
                    <a:pt x="47036" y="72055"/>
                  </a:lnTo>
                  <a:lnTo>
                    <a:pt x="47036" y="68690"/>
                  </a:lnTo>
                  <a:close/>
                  <a:moveTo>
                    <a:pt x="54008" y="68690"/>
                  </a:moveTo>
                  <a:lnTo>
                    <a:pt x="54008" y="72055"/>
                  </a:lnTo>
                  <a:lnTo>
                    <a:pt x="50636" y="72055"/>
                  </a:lnTo>
                  <a:lnTo>
                    <a:pt x="50636" y="68690"/>
                  </a:lnTo>
                  <a:close/>
                  <a:moveTo>
                    <a:pt x="57600" y="68690"/>
                  </a:moveTo>
                  <a:lnTo>
                    <a:pt x="57600" y="72055"/>
                  </a:lnTo>
                  <a:lnTo>
                    <a:pt x="54236" y="72055"/>
                  </a:lnTo>
                  <a:lnTo>
                    <a:pt x="54236" y="68690"/>
                  </a:lnTo>
                  <a:close/>
                  <a:moveTo>
                    <a:pt x="61227" y="68690"/>
                  </a:moveTo>
                  <a:lnTo>
                    <a:pt x="61227" y="72055"/>
                  </a:lnTo>
                  <a:lnTo>
                    <a:pt x="57863" y="72055"/>
                  </a:lnTo>
                  <a:lnTo>
                    <a:pt x="57863" y="68690"/>
                  </a:lnTo>
                  <a:close/>
                  <a:moveTo>
                    <a:pt x="64827" y="68690"/>
                  </a:moveTo>
                  <a:lnTo>
                    <a:pt x="64827" y="72055"/>
                  </a:lnTo>
                  <a:lnTo>
                    <a:pt x="61462" y="72055"/>
                  </a:lnTo>
                  <a:lnTo>
                    <a:pt x="61462" y="68690"/>
                  </a:lnTo>
                  <a:close/>
                  <a:moveTo>
                    <a:pt x="68426" y="68690"/>
                  </a:moveTo>
                  <a:lnTo>
                    <a:pt x="68426" y="72055"/>
                  </a:lnTo>
                  <a:lnTo>
                    <a:pt x="65062" y="72055"/>
                  </a:lnTo>
                  <a:lnTo>
                    <a:pt x="65062" y="68690"/>
                  </a:lnTo>
                  <a:close/>
                  <a:moveTo>
                    <a:pt x="72054" y="68690"/>
                  </a:moveTo>
                  <a:lnTo>
                    <a:pt x="72054" y="72055"/>
                  </a:lnTo>
                  <a:lnTo>
                    <a:pt x="68689" y="72055"/>
                  </a:lnTo>
                  <a:lnTo>
                    <a:pt x="68689" y="68690"/>
                  </a:lnTo>
                  <a:close/>
                  <a:moveTo>
                    <a:pt x="75653" y="68690"/>
                  </a:moveTo>
                  <a:lnTo>
                    <a:pt x="75653" y="72055"/>
                  </a:lnTo>
                  <a:lnTo>
                    <a:pt x="72282" y="72055"/>
                  </a:lnTo>
                  <a:lnTo>
                    <a:pt x="72282" y="68690"/>
                  </a:lnTo>
                  <a:close/>
                  <a:moveTo>
                    <a:pt x="79253" y="68690"/>
                  </a:moveTo>
                  <a:lnTo>
                    <a:pt x="79253" y="72055"/>
                  </a:lnTo>
                  <a:lnTo>
                    <a:pt x="75881" y="72055"/>
                  </a:lnTo>
                  <a:lnTo>
                    <a:pt x="75881" y="68690"/>
                  </a:lnTo>
                  <a:close/>
                  <a:moveTo>
                    <a:pt x="82880" y="68690"/>
                  </a:moveTo>
                  <a:lnTo>
                    <a:pt x="82880" y="72055"/>
                  </a:lnTo>
                  <a:lnTo>
                    <a:pt x="79508" y="72055"/>
                  </a:lnTo>
                  <a:lnTo>
                    <a:pt x="79508" y="68690"/>
                  </a:lnTo>
                  <a:close/>
                  <a:moveTo>
                    <a:pt x="86480" y="68690"/>
                  </a:moveTo>
                  <a:lnTo>
                    <a:pt x="86480" y="72055"/>
                  </a:lnTo>
                  <a:lnTo>
                    <a:pt x="83108" y="72055"/>
                  </a:lnTo>
                  <a:lnTo>
                    <a:pt x="83108" y="68690"/>
                  </a:lnTo>
                  <a:close/>
                  <a:moveTo>
                    <a:pt x="14309" y="72290"/>
                  </a:moveTo>
                  <a:lnTo>
                    <a:pt x="14309" y="75654"/>
                  </a:lnTo>
                  <a:lnTo>
                    <a:pt x="10937" y="75654"/>
                  </a:lnTo>
                  <a:lnTo>
                    <a:pt x="10937" y="72290"/>
                  </a:lnTo>
                  <a:close/>
                  <a:moveTo>
                    <a:pt x="17936" y="72290"/>
                  </a:moveTo>
                  <a:lnTo>
                    <a:pt x="17936" y="75654"/>
                  </a:lnTo>
                  <a:lnTo>
                    <a:pt x="14564" y="75654"/>
                  </a:lnTo>
                  <a:lnTo>
                    <a:pt x="14564" y="72290"/>
                  </a:lnTo>
                  <a:close/>
                  <a:moveTo>
                    <a:pt x="21536" y="72290"/>
                  </a:moveTo>
                  <a:lnTo>
                    <a:pt x="21536" y="75654"/>
                  </a:lnTo>
                  <a:lnTo>
                    <a:pt x="18164" y="75654"/>
                  </a:lnTo>
                  <a:lnTo>
                    <a:pt x="18164" y="72290"/>
                  </a:lnTo>
                  <a:close/>
                  <a:moveTo>
                    <a:pt x="25128" y="72290"/>
                  </a:moveTo>
                  <a:lnTo>
                    <a:pt x="25128" y="75654"/>
                  </a:lnTo>
                  <a:lnTo>
                    <a:pt x="21764" y="75654"/>
                  </a:lnTo>
                  <a:lnTo>
                    <a:pt x="21764" y="72290"/>
                  </a:lnTo>
                  <a:close/>
                  <a:moveTo>
                    <a:pt x="28755" y="72290"/>
                  </a:moveTo>
                  <a:lnTo>
                    <a:pt x="28755" y="75654"/>
                  </a:lnTo>
                  <a:lnTo>
                    <a:pt x="25391" y="75654"/>
                  </a:lnTo>
                  <a:lnTo>
                    <a:pt x="25391" y="72290"/>
                  </a:lnTo>
                  <a:close/>
                  <a:moveTo>
                    <a:pt x="32355" y="72290"/>
                  </a:moveTo>
                  <a:lnTo>
                    <a:pt x="32355" y="75654"/>
                  </a:lnTo>
                  <a:lnTo>
                    <a:pt x="28990" y="75654"/>
                  </a:lnTo>
                  <a:lnTo>
                    <a:pt x="28990" y="72290"/>
                  </a:lnTo>
                  <a:close/>
                  <a:moveTo>
                    <a:pt x="35954" y="72290"/>
                  </a:moveTo>
                  <a:lnTo>
                    <a:pt x="35954" y="75654"/>
                  </a:lnTo>
                  <a:lnTo>
                    <a:pt x="32590" y="75654"/>
                  </a:lnTo>
                  <a:lnTo>
                    <a:pt x="32590" y="72290"/>
                  </a:lnTo>
                  <a:close/>
                  <a:moveTo>
                    <a:pt x="39582" y="72290"/>
                  </a:moveTo>
                  <a:lnTo>
                    <a:pt x="39582" y="75654"/>
                  </a:lnTo>
                  <a:lnTo>
                    <a:pt x="36217" y="75654"/>
                  </a:lnTo>
                  <a:lnTo>
                    <a:pt x="36217" y="72290"/>
                  </a:lnTo>
                  <a:close/>
                  <a:moveTo>
                    <a:pt x="43181" y="72290"/>
                  </a:moveTo>
                  <a:lnTo>
                    <a:pt x="43181" y="75654"/>
                  </a:lnTo>
                  <a:lnTo>
                    <a:pt x="39810" y="75654"/>
                  </a:lnTo>
                  <a:lnTo>
                    <a:pt x="39810" y="72290"/>
                  </a:lnTo>
                  <a:close/>
                  <a:moveTo>
                    <a:pt x="46781" y="72290"/>
                  </a:moveTo>
                  <a:lnTo>
                    <a:pt x="46781" y="75654"/>
                  </a:lnTo>
                  <a:lnTo>
                    <a:pt x="43409" y="75654"/>
                  </a:lnTo>
                  <a:lnTo>
                    <a:pt x="43409" y="72290"/>
                  </a:lnTo>
                  <a:close/>
                  <a:moveTo>
                    <a:pt x="50408" y="72290"/>
                  </a:moveTo>
                  <a:lnTo>
                    <a:pt x="50408" y="75654"/>
                  </a:lnTo>
                  <a:lnTo>
                    <a:pt x="47036" y="75654"/>
                  </a:lnTo>
                  <a:lnTo>
                    <a:pt x="47036" y="72290"/>
                  </a:lnTo>
                  <a:close/>
                  <a:moveTo>
                    <a:pt x="54008" y="72290"/>
                  </a:moveTo>
                  <a:lnTo>
                    <a:pt x="54008" y="75654"/>
                  </a:lnTo>
                  <a:lnTo>
                    <a:pt x="50636" y="75654"/>
                  </a:lnTo>
                  <a:lnTo>
                    <a:pt x="50636" y="72290"/>
                  </a:lnTo>
                  <a:close/>
                  <a:moveTo>
                    <a:pt x="57600" y="72290"/>
                  </a:moveTo>
                  <a:lnTo>
                    <a:pt x="57600" y="75654"/>
                  </a:lnTo>
                  <a:lnTo>
                    <a:pt x="54236" y="75654"/>
                  </a:lnTo>
                  <a:lnTo>
                    <a:pt x="54236" y="72290"/>
                  </a:lnTo>
                  <a:close/>
                  <a:moveTo>
                    <a:pt x="61227" y="72290"/>
                  </a:moveTo>
                  <a:lnTo>
                    <a:pt x="61227" y="75654"/>
                  </a:lnTo>
                  <a:lnTo>
                    <a:pt x="57863" y="75654"/>
                  </a:lnTo>
                  <a:lnTo>
                    <a:pt x="57863" y="72290"/>
                  </a:lnTo>
                  <a:close/>
                  <a:moveTo>
                    <a:pt x="64827" y="72290"/>
                  </a:moveTo>
                  <a:lnTo>
                    <a:pt x="64827" y="75654"/>
                  </a:lnTo>
                  <a:lnTo>
                    <a:pt x="61462" y="75654"/>
                  </a:lnTo>
                  <a:lnTo>
                    <a:pt x="61462" y="72290"/>
                  </a:lnTo>
                  <a:close/>
                  <a:moveTo>
                    <a:pt x="68426" y="72290"/>
                  </a:moveTo>
                  <a:lnTo>
                    <a:pt x="68426" y="75654"/>
                  </a:lnTo>
                  <a:lnTo>
                    <a:pt x="65062" y="75654"/>
                  </a:lnTo>
                  <a:lnTo>
                    <a:pt x="65062" y="72290"/>
                  </a:lnTo>
                  <a:close/>
                  <a:moveTo>
                    <a:pt x="72054" y="72290"/>
                  </a:moveTo>
                  <a:lnTo>
                    <a:pt x="72054" y="75654"/>
                  </a:lnTo>
                  <a:lnTo>
                    <a:pt x="68689" y="75654"/>
                  </a:lnTo>
                  <a:lnTo>
                    <a:pt x="68689" y="72290"/>
                  </a:lnTo>
                  <a:close/>
                  <a:moveTo>
                    <a:pt x="75653" y="72290"/>
                  </a:moveTo>
                  <a:lnTo>
                    <a:pt x="75653" y="75654"/>
                  </a:lnTo>
                  <a:lnTo>
                    <a:pt x="72282" y="75654"/>
                  </a:lnTo>
                  <a:lnTo>
                    <a:pt x="72282" y="72290"/>
                  </a:lnTo>
                  <a:close/>
                  <a:moveTo>
                    <a:pt x="79253" y="72290"/>
                  </a:moveTo>
                  <a:lnTo>
                    <a:pt x="79253" y="75654"/>
                  </a:lnTo>
                  <a:lnTo>
                    <a:pt x="75881" y="75654"/>
                  </a:lnTo>
                  <a:lnTo>
                    <a:pt x="75881" y="72290"/>
                  </a:lnTo>
                  <a:close/>
                  <a:moveTo>
                    <a:pt x="82880" y="72290"/>
                  </a:moveTo>
                  <a:lnTo>
                    <a:pt x="82880" y="75654"/>
                  </a:lnTo>
                  <a:lnTo>
                    <a:pt x="79508" y="75654"/>
                  </a:lnTo>
                  <a:lnTo>
                    <a:pt x="79508" y="72290"/>
                  </a:lnTo>
                  <a:close/>
                  <a:moveTo>
                    <a:pt x="17936" y="75889"/>
                  </a:moveTo>
                  <a:lnTo>
                    <a:pt x="17936" y="79254"/>
                  </a:lnTo>
                  <a:lnTo>
                    <a:pt x="14564" y="79254"/>
                  </a:lnTo>
                  <a:lnTo>
                    <a:pt x="14564" y="75889"/>
                  </a:lnTo>
                  <a:close/>
                  <a:moveTo>
                    <a:pt x="21536" y="75889"/>
                  </a:moveTo>
                  <a:lnTo>
                    <a:pt x="21536" y="79254"/>
                  </a:lnTo>
                  <a:lnTo>
                    <a:pt x="18164" y="79254"/>
                  </a:lnTo>
                  <a:lnTo>
                    <a:pt x="18164" y="75889"/>
                  </a:lnTo>
                  <a:close/>
                  <a:moveTo>
                    <a:pt x="25128" y="75889"/>
                  </a:moveTo>
                  <a:lnTo>
                    <a:pt x="25128" y="79254"/>
                  </a:lnTo>
                  <a:lnTo>
                    <a:pt x="21764" y="79254"/>
                  </a:lnTo>
                  <a:lnTo>
                    <a:pt x="21764" y="75889"/>
                  </a:lnTo>
                  <a:close/>
                  <a:moveTo>
                    <a:pt x="28755" y="75889"/>
                  </a:moveTo>
                  <a:lnTo>
                    <a:pt x="28755" y="79254"/>
                  </a:lnTo>
                  <a:lnTo>
                    <a:pt x="25391" y="79254"/>
                  </a:lnTo>
                  <a:lnTo>
                    <a:pt x="25391" y="75889"/>
                  </a:lnTo>
                  <a:close/>
                  <a:moveTo>
                    <a:pt x="32355" y="75889"/>
                  </a:moveTo>
                  <a:lnTo>
                    <a:pt x="32355" y="79254"/>
                  </a:lnTo>
                  <a:lnTo>
                    <a:pt x="28990" y="79254"/>
                  </a:lnTo>
                  <a:lnTo>
                    <a:pt x="28990" y="75889"/>
                  </a:lnTo>
                  <a:close/>
                  <a:moveTo>
                    <a:pt x="35954" y="75889"/>
                  </a:moveTo>
                  <a:lnTo>
                    <a:pt x="35954" y="79254"/>
                  </a:lnTo>
                  <a:lnTo>
                    <a:pt x="32590" y="79254"/>
                  </a:lnTo>
                  <a:lnTo>
                    <a:pt x="32590" y="75889"/>
                  </a:lnTo>
                  <a:close/>
                  <a:moveTo>
                    <a:pt x="39582" y="75889"/>
                  </a:moveTo>
                  <a:lnTo>
                    <a:pt x="39582" y="79254"/>
                  </a:lnTo>
                  <a:lnTo>
                    <a:pt x="36217" y="79254"/>
                  </a:lnTo>
                  <a:lnTo>
                    <a:pt x="36217" y="75889"/>
                  </a:lnTo>
                  <a:close/>
                  <a:moveTo>
                    <a:pt x="43181" y="75889"/>
                  </a:moveTo>
                  <a:lnTo>
                    <a:pt x="43181" y="79254"/>
                  </a:lnTo>
                  <a:lnTo>
                    <a:pt x="39810" y="79254"/>
                  </a:lnTo>
                  <a:lnTo>
                    <a:pt x="39810" y="75889"/>
                  </a:lnTo>
                  <a:close/>
                  <a:moveTo>
                    <a:pt x="46781" y="75889"/>
                  </a:moveTo>
                  <a:lnTo>
                    <a:pt x="46781" y="79254"/>
                  </a:lnTo>
                  <a:lnTo>
                    <a:pt x="43409" y="79254"/>
                  </a:lnTo>
                  <a:lnTo>
                    <a:pt x="43409" y="75889"/>
                  </a:lnTo>
                  <a:close/>
                  <a:moveTo>
                    <a:pt x="50408" y="75889"/>
                  </a:moveTo>
                  <a:lnTo>
                    <a:pt x="50408" y="79254"/>
                  </a:lnTo>
                  <a:lnTo>
                    <a:pt x="47036" y="79254"/>
                  </a:lnTo>
                  <a:lnTo>
                    <a:pt x="47036" y="75889"/>
                  </a:lnTo>
                  <a:close/>
                  <a:moveTo>
                    <a:pt x="54008" y="75889"/>
                  </a:moveTo>
                  <a:lnTo>
                    <a:pt x="54008" y="79254"/>
                  </a:lnTo>
                  <a:lnTo>
                    <a:pt x="50636" y="79254"/>
                  </a:lnTo>
                  <a:lnTo>
                    <a:pt x="50636" y="75889"/>
                  </a:lnTo>
                  <a:close/>
                  <a:moveTo>
                    <a:pt x="57600" y="75889"/>
                  </a:moveTo>
                  <a:lnTo>
                    <a:pt x="57600" y="79254"/>
                  </a:lnTo>
                  <a:lnTo>
                    <a:pt x="54236" y="79254"/>
                  </a:lnTo>
                  <a:lnTo>
                    <a:pt x="54236" y="75889"/>
                  </a:lnTo>
                  <a:close/>
                  <a:moveTo>
                    <a:pt x="61227" y="75889"/>
                  </a:moveTo>
                  <a:lnTo>
                    <a:pt x="61227" y="79254"/>
                  </a:lnTo>
                  <a:lnTo>
                    <a:pt x="57863" y="79254"/>
                  </a:lnTo>
                  <a:lnTo>
                    <a:pt x="57863" y="75889"/>
                  </a:lnTo>
                  <a:close/>
                  <a:moveTo>
                    <a:pt x="64827" y="75889"/>
                  </a:moveTo>
                  <a:lnTo>
                    <a:pt x="64827" y="79254"/>
                  </a:lnTo>
                  <a:lnTo>
                    <a:pt x="61462" y="79254"/>
                  </a:lnTo>
                  <a:lnTo>
                    <a:pt x="61462" y="75889"/>
                  </a:lnTo>
                  <a:close/>
                  <a:moveTo>
                    <a:pt x="68426" y="75889"/>
                  </a:moveTo>
                  <a:lnTo>
                    <a:pt x="68426" y="79254"/>
                  </a:lnTo>
                  <a:lnTo>
                    <a:pt x="65062" y="79254"/>
                  </a:lnTo>
                  <a:lnTo>
                    <a:pt x="65062" y="75889"/>
                  </a:lnTo>
                  <a:close/>
                  <a:moveTo>
                    <a:pt x="72054" y="75889"/>
                  </a:moveTo>
                  <a:lnTo>
                    <a:pt x="72054" y="79254"/>
                  </a:lnTo>
                  <a:lnTo>
                    <a:pt x="68689" y="79254"/>
                  </a:lnTo>
                  <a:lnTo>
                    <a:pt x="68689" y="75889"/>
                  </a:lnTo>
                  <a:close/>
                  <a:moveTo>
                    <a:pt x="75653" y="75889"/>
                  </a:moveTo>
                  <a:lnTo>
                    <a:pt x="75653" y="79254"/>
                  </a:lnTo>
                  <a:lnTo>
                    <a:pt x="72282" y="79254"/>
                  </a:lnTo>
                  <a:lnTo>
                    <a:pt x="72282" y="75889"/>
                  </a:lnTo>
                  <a:close/>
                  <a:moveTo>
                    <a:pt x="79253" y="75889"/>
                  </a:moveTo>
                  <a:lnTo>
                    <a:pt x="79253" y="79254"/>
                  </a:lnTo>
                  <a:lnTo>
                    <a:pt x="75881" y="79254"/>
                  </a:lnTo>
                  <a:lnTo>
                    <a:pt x="75881" y="75889"/>
                  </a:lnTo>
                  <a:close/>
                  <a:moveTo>
                    <a:pt x="21536" y="79516"/>
                  </a:moveTo>
                  <a:lnTo>
                    <a:pt x="21536" y="82881"/>
                  </a:lnTo>
                  <a:lnTo>
                    <a:pt x="18164" y="82881"/>
                  </a:lnTo>
                  <a:lnTo>
                    <a:pt x="18164" y="79516"/>
                  </a:lnTo>
                  <a:close/>
                  <a:moveTo>
                    <a:pt x="25128" y="79516"/>
                  </a:moveTo>
                  <a:lnTo>
                    <a:pt x="25128" y="82881"/>
                  </a:lnTo>
                  <a:lnTo>
                    <a:pt x="21764" y="82881"/>
                  </a:lnTo>
                  <a:lnTo>
                    <a:pt x="21764" y="79516"/>
                  </a:lnTo>
                  <a:close/>
                  <a:moveTo>
                    <a:pt x="28755" y="79516"/>
                  </a:moveTo>
                  <a:lnTo>
                    <a:pt x="28755" y="82881"/>
                  </a:lnTo>
                  <a:lnTo>
                    <a:pt x="25391" y="82881"/>
                  </a:lnTo>
                  <a:lnTo>
                    <a:pt x="25391" y="79516"/>
                  </a:lnTo>
                  <a:close/>
                  <a:moveTo>
                    <a:pt x="32355" y="79516"/>
                  </a:moveTo>
                  <a:lnTo>
                    <a:pt x="32355" y="82881"/>
                  </a:lnTo>
                  <a:lnTo>
                    <a:pt x="28990" y="82881"/>
                  </a:lnTo>
                  <a:lnTo>
                    <a:pt x="28990" y="79516"/>
                  </a:lnTo>
                  <a:close/>
                  <a:moveTo>
                    <a:pt x="35954" y="79516"/>
                  </a:moveTo>
                  <a:lnTo>
                    <a:pt x="35954" y="82881"/>
                  </a:lnTo>
                  <a:lnTo>
                    <a:pt x="32590" y="82881"/>
                  </a:lnTo>
                  <a:lnTo>
                    <a:pt x="32590" y="79516"/>
                  </a:lnTo>
                  <a:close/>
                  <a:moveTo>
                    <a:pt x="39582" y="79516"/>
                  </a:moveTo>
                  <a:lnTo>
                    <a:pt x="39582" y="82881"/>
                  </a:lnTo>
                  <a:lnTo>
                    <a:pt x="36217" y="82881"/>
                  </a:lnTo>
                  <a:lnTo>
                    <a:pt x="36217" y="79516"/>
                  </a:lnTo>
                  <a:close/>
                  <a:moveTo>
                    <a:pt x="43181" y="79516"/>
                  </a:moveTo>
                  <a:lnTo>
                    <a:pt x="43181" y="82881"/>
                  </a:lnTo>
                  <a:lnTo>
                    <a:pt x="39810" y="82881"/>
                  </a:lnTo>
                  <a:lnTo>
                    <a:pt x="39810" y="79516"/>
                  </a:lnTo>
                  <a:close/>
                  <a:moveTo>
                    <a:pt x="46781" y="79516"/>
                  </a:moveTo>
                  <a:lnTo>
                    <a:pt x="46781" y="82881"/>
                  </a:lnTo>
                  <a:lnTo>
                    <a:pt x="43409" y="82881"/>
                  </a:lnTo>
                  <a:lnTo>
                    <a:pt x="43409" y="79516"/>
                  </a:lnTo>
                  <a:close/>
                  <a:moveTo>
                    <a:pt x="50408" y="79516"/>
                  </a:moveTo>
                  <a:lnTo>
                    <a:pt x="50408" y="82881"/>
                  </a:lnTo>
                  <a:lnTo>
                    <a:pt x="47036" y="82881"/>
                  </a:lnTo>
                  <a:lnTo>
                    <a:pt x="47036" y="79516"/>
                  </a:lnTo>
                  <a:close/>
                  <a:moveTo>
                    <a:pt x="54008" y="79516"/>
                  </a:moveTo>
                  <a:lnTo>
                    <a:pt x="54008" y="82881"/>
                  </a:lnTo>
                  <a:lnTo>
                    <a:pt x="50636" y="82881"/>
                  </a:lnTo>
                  <a:lnTo>
                    <a:pt x="50636" y="79516"/>
                  </a:lnTo>
                  <a:close/>
                  <a:moveTo>
                    <a:pt x="57600" y="79516"/>
                  </a:moveTo>
                  <a:lnTo>
                    <a:pt x="57600" y="82881"/>
                  </a:lnTo>
                  <a:lnTo>
                    <a:pt x="54236" y="82881"/>
                  </a:lnTo>
                  <a:lnTo>
                    <a:pt x="54236" y="79516"/>
                  </a:lnTo>
                  <a:close/>
                  <a:moveTo>
                    <a:pt x="61227" y="79516"/>
                  </a:moveTo>
                  <a:lnTo>
                    <a:pt x="61227" y="82881"/>
                  </a:lnTo>
                  <a:lnTo>
                    <a:pt x="57863" y="82881"/>
                  </a:lnTo>
                  <a:lnTo>
                    <a:pt x="57863" y="79516"/>
                  </a:lnTo>
                  <a:close/>
                  <a:moveTo>
                    <a:pt x="64827" y="79516"/>
                  </a:moveTo>
                  <a:lnTo>
                    <a:pt x="64827" y="82881"/>
                  </a:lnTo>
                  <a:lnTo>
                    <a:pt x="61462" y="82881"/>
                  </a:lnTo>
                  <a:lnTo>
                    <a:pt x="61462" y="79516"/>
                  </a:lnTo>
                  <a:close/>
                  <a:moveTo>
                    <a:pt x="68426" y="79516"/>
                  </a:moveTo>
                  <a:lnTo>
                    <a:pt x="68426" y="82881"/>
                  </a:lnTo>
                  <a:lnTo>
                    <a:pt x="65062" y="82881"/>
                  </a:lnTo>
                  <a:lnTo>
                    <a:pt x="65062" y="79516"/>
                  </a:lnTo>
                  <a:close/>
                  <a:moveTo>
                    <a:pt x="72054" y="79516"/>
                  </a:moveTo>
                  <a:lnTo>
                    <a:pt x="72054" y="82881"/>
                  </a:lnTo>
                  <a:lnTo>
                    <a:pt x="68689" y="82881"/>
                  </a:lnTo>
                  <a:lnTo>
                    <a:pt x="68689" y="79516"/>
                  </a:lnTo>
                  <a:close/>
                  <a:moveTo>
                    <a:pt x="75653" y="79516"/>
                  </a:moveTo>
                  <a:lnTo>
                    <a:pt x="75653" y="82881"/>
                  </a:lnTo>
                  <a:lnTo>
                    <a:pt x="72282" y="82881"/>
                  </a:lnTo>
                  <a:lnTo>
                    <a:pt x="72282" y="79516"/>
                  </a:lnTo>
                  <a:close/>
                  <a:moveTo>
                    <a:pt x="25128" y="83109"/>
                  </a:moveTo>
                  <a:lnTo>
                    <a:pt x="25128" y="86481"/>
                  </a:lnTo>
                  <a:lnTo>
                    <a:pt x="21764" y="86481"/>
                  </a:lnTo>
                  <a:lnTo>
                    <a:pt x="21764" y="83109"/>
                  </a:lnTo>
                  <a:close/>
                  <a:moveTo>
                    <a:pt x="28755" y="83109"/>
                  </a:moveTo>
                  <a:lnTo>
                    <a:pt x="28755" y="86481"/>
                  </a:lnTo>
                  <a:lnTo>
                    <a:pt x="25391" y="86481"/>
                  </a:lnTo>
                  <a:lnTo>
                    <a:pt x="25391" y="83109"/>
                  </a:lnTo>
                  <a:close/>
                  <a:moveTo>
                    <a:pt x="32355" y="83109"/>
                  </a:moveTo>
                  <a:lnTo>
                    <a:pt x="32355" y="86481"/>
                  </a:lnTo>
                  <a:lnTo>
                    <a:pt x="28990" y="86481"/>
                  </a:lnTo>
                  <a:lnTo>
                    <a:pt x="28990" y="83109"/>
                  </a:lnTo>
                  <a:close/>
                  <a:moveTo>
                    <a:pt x="35954" y="83109"/>
                  </a:moveTo>
                  <a:lnTo>
                    <a:pt x="35954" y="86481"/>
                  </a:lnTo>
                  <a:lnTo>
                    <a:pt x="32590" y="86481"/>
                  </a:lnTo>
                  <a:lnTo>
                    <a:pt x="32590" y="83109"/>
                  </a:lnTo>
                  <a:close/>
                  <a:moveTo>
                    <a:pt x="39582" y="83109"/>
                  </a:moveTo>
                  <a:lnTo>
                    <a:pt x="39582" y="86481"/>
                  </a:lnTo>
                  <a:lnTo>
                    <a:pt x="36217" y="86481"/>
                  </a:lnTo>
                  <a:lnTo>
                    <a:pt x="36217" y="83109"/>
                  </a:lnTo>
                  <a:close/>
                  <a:moveTo>
                    <a:pt x="43181" y="83109"/>
                  </a:moveTo>
                  <a:lnTo>
                    <a:pt x="43181" y="86481"/>
                  </a:lnTo>
                  <a:lnTo>
                    <a:pt x="39810" y="86481"/>
                  </a:lnTo>
                  <a:lnTo>
                    <a:pt x="39810" y="83109"/>
                  </a:lnTo>
                  <a:close/>
                  <a:moveTo>
                    <a:pt x="46781" y="83109"/>
                  </a:moveTo>
                  <a:lnTo>
                    <a:pt x="46781" y="86481"/>
                  </a:lnTo>
                  <a:lnTo>
                    <a:pt x="43409" y="86481"/>
                  </a:lnTo>
                  <a:lnTo>
                    <a:pt x="43409" y="83109"/>
                  </a:lnTo>
                  <a:close/>
                  <a:moveTo>
                    <a:pt x="50408" y="83109"/>
                  </a:moveTo>
                  <a:lnTo>
                    <a:pt x="50408" y="86481"/>
                  </a:lnTo>
                  <a:lnTo>
                    <a:pt x="47036" y="86481"/>
                  </a:lnTo>
                  <a:lnTo>
                    <a:pt x="47036" y="83109"/>
                  </a:lnTo>
                  <a:close/>
                  <a:moveTo>
                    <a:pt x="54008" y="83109"/>
                  </a:moveTo>
                  <a:lnTo>
                    <a:pt x="54008" y="86481"/>
                  </a:lnTo>
                  <a:lnTo>
                    <a:pt x="50636" y="86481"/>
                  </a:lnTo>
                  <a:lnTo>
                    <a:pt x="50636" y="83109"/>
                  </a:lnTo>
                  <a:close/>
                  <a:moveTo>
                    <a:pt x="57600" y="83109"/>
                  </a:moveTo>
                  <a:lnTo>
                    <a:pt x="57600" y="86481"/>
                  </a:lnTo>
                  <a:lnTo>
                    <a:pt x="54236" y="86481"/>
                  </a:lnTo>
                  <a:lnTo>
                    <a:pt x="54236" y="83109"/>
                  </a:lnTo>
                  <a:close/>
                  <a:moveTo>
                    <a:pt x="61227" y="83109"/>
                  </a:moveTo>
                  <a:lnTo>
                    <a:pt x="61227" y="86481"/>
                  </a:lnTo>
                  <a:lnTo>
                    <a:pt x="57863" y="86481"/>
                  </a:lnTo>
                  <a:lnTo>
                    <a:pt x="57863" y="83109"/>
                  </a:lnTo>
                  <a:close/>
                  <a:moveTo>
                    <a:pt x="64827" y="83109"/>
                  </a:moveTo>
                  <a:lnTo>
                    <a:pt x="64827" y="86481"/>
                  </a:lnTo>
                  <a:lnTo>
                    <a:pt x="61462" y="86481"/>
                  </a:lnTo>
                  <a:lnTo>
                    <a:pt x="61462" y="83109"/>
                  </a:lnTo>
                  <a:close/>
                  <a:moveTo>
                    <a:pt x="68426" y="83109"/>
                  </a:moveTo>
                  <a:lnTo>
                    <a:pt x="68426" y="86481"/>
                  </a:lnTo>
                  <a:lnTo>
                    <a:pt x="65062" y="86481"/>
                  </a:lnTo>
                  <a:lnTo>
                    <a:pt x="65062" y="83109"/>
                  </a:lnTo>
                  <a:close/>
                  <a:moveTo>
                    <a:pt x="72054" y="83109"/>
                  </a:moveTo>
                  <a:lnTo>
                    <a:pt x="72054" y="86481"/>
                  </a:lnTo>
                  <a:lnTo>
                    <a:pt x="68689" y="86481"/>
                  </a:lnTo>
                  <a:lnTo>
                    <a:pt x="68689" y="83109"/>
                  </a:lnTo>
                  <a:close/>
                  <a:moveTo>
                    <a:pt x="32355" y="86709"/>
                  </a:moveTo>
                  <a:lnTo>
                    <a:pt x="32355" y="90080"/>
                  </a:lnTo>
                  <a:lnTo>
                    <a:pt x="28990" y="90080"/>
                  </a:lnTo>
                  <a:lnTo>
                    <a:pt x="28990" y="86709"/>
                  </a:lnTo>
                  <a:close/>
                  <a:moveTo>
                    <a:pt x="35954" y="86709"/>
                  </a:moveTo>
                  <a:lnTo>
                    <a:pt x="35954" y="90080"/>
                  </a:lnTo>
                  <a:lnTo>
                    <a:pt x="32590" y="90080"/>
                  </a:lnTo>
                  <a:lnTo>
                    <a:pt x="32590" y="86709"/>
                  </a:lnTo>
                  <a:close/>
                  <a:moveTo>
                    <a:pt x="39582" y="86709"/>
                  </a:moveTo>
                  <a:lnTo>
                    <a:pt x="39582" y="90080"/>
                  </a:lnTo>
                  <a:lnTo>
                    <a:pt x="36217" y="90080"/>
                  </a:lnTo>
                  <a:lnTo>
                    <a:pt x="36217" y="86709"/>
                  </a:lnTo>
                  <a:close/>
                  <a:moveTo>
                    <a:pt x="43181" y="86709"/>
                  </a:moveTo>
                  <a:lnTo>
                    <a:pt x="43181" y="90080"/>
                  </a:lnTo>
                  <a:lnTo>
                    <a:pt x="39810" y="90080"/>
                  </a:lnTo>
                  <a:lnTo>
                    <a:pt x="39810" y="86709"/>
                  </a:lnTo>
                  <a:close/>
                  <a:moveTo>
                    <a:pt x="46781" y="86709"/>
                  </a:moveTo>
                  <a:lnTo>
                    <a:pt x="46781" y="90080"/>
                  </a:lnTo>
                  <a:lnTo>
                    <a:pt x="43409" y="90080"/>
                  </a:lnTo>
                  <a:lnTo>
                    <a:pt x="43409" y="86709"/>
                  </a:lnTo>
                  <a:close/>
                  <a:moveTo>
                    <a:pt x="50408" y="86709"/>
                  </a:moveTo>
                  <a:lnTo>
                    <a:pt x="50408" y="90080"/>
                  </a:lnTo>
                  <a:lnTo>
                    <a:pt x="47036" y="90080"/>
                  </a:lnTo>
                  <a:lnTo>
                    <a:pt x="47036" y="86709"/>
                  </a:lnTo>
                  <a:close/>
                  <a:moveTo>
                    <a:pt x="54008" y="86709"/>
                  </a:moveTo>
                  <a:lnTo>
                    <a:pt x="54008" y="90080"/>
                  </a:lnTo>
                  <a:lnTo>
                    <a:pt x="50636" y="90080"/>
                  </a:lnTo>
                  <a:lnTo>
                    <a:pt x="50636" y="86709"/>
                  </a:lnTo>
                  <a:close/>
                  <a:moveTo>
                    <a:pt x="57600" y="86709"/>
                  </a:moveTo>
                  <a:lnTo>
                    <a:pt x="57600" y="90080"/>
                  </a:lnTo>
                  <a:lnTo>
                    <a:pt x="54236" y="90080"/>
                  </a:lnTo>
                  <a:lnTo>
                    <a:pt x="54236" y="86709"/>
                  </a:lnTo>
                  <a:close/>
                  <a:moveTo>
                    <a:pt x="61227" y="86709"/>
                  </a:moveTo>
                  <a:lnTo>
                    <a:pt x="61227" y="90080"/>
                  </a:lnTo>
                  <a:lnTo>
                    <a:pt x="57863" y="90080"/>
                  </a:lnTo>
                  <a:lnTo>
                    <a:pt x="57863" y="86709"/>
                  </a:lnTo>
                  <a:close/>
                  <a:moveTo>
                    <a:pt x="64827" y="86709"/>
                  </a:moveTo>
                  <a:lnTo>
                    <a:pt x="64827" y="90080"/>
                  </a:lnTo>
                  <a:lnTo>
                    <a:pt x="61462" y="90080"/>
                  </a:lnTo>
                  <a:lnTo>
                    <a:pt x="61462" y="86709"/>
                  </a:lnTo>
                  <a:close/>
                  <a:moveTo>
                    <a:pt x="46781" y="1"/>
                  </a:moveTo>
                  <a:cubicBezTo>
                    <a:pt x="45744" y="1"/>
                    <a:pt x="44736" y="63"/>
                    <a:pt x="43727" y="118"/>
                  </a:cubicBezTo>
                  <a:lnTo>
                    <a:pt x="46781" y="118"/>
                  </a:lnTo>
                  <a:lnTo>
                    <a:pt x="46781" y="3483"/>
                  </a:lnTo>
                  <a:lnTo>
                    <a:pt x="43409" y="3483"/>
                  </a:lnTo>
                  <a:lnTo>
                    <a:pt x="43409" y="146"/>
                  </a:lnTo>
                  <a:cubicBezTo>
                    <a:pt x="43354" y="146"/>
                    <a:pt x="43264" y="146"/>
                    <a:pt x="43181" y="173"/>
                  </a:cubicBezTo>
                  <a:lnTo>
                    <a:pt x="43181" y="3483"/>
                  </a:lnTo>
                  <a:lnTo>
                    <a:pt x="39810" y="3483"/>
                  </a:lnTo>
                  <a:lnTo>
                    <a:pt x="39810" y="546"/>
                  </a:lnTo>
                  <a:cubicBezTo>
                    <a:pt x="39727" y="546"/>
                    <a:pt x="39671" y="581"/>
                    <a:pt x="39582" y="581"/>
                  </a:cubicBezTo>
                  <a:lnTo>
                    <a:pt x="39582" y="3483"/>
                  </a:lnTo>
                  <a:lnTo>
                    <a:pt x="36217" y="3483"/>
                  </a:lnTo>
                  <a:lnTo>
                    <a:pt x="36217" y="1237"/>
                  </a:lnTo>
                  <a:cubicBezTo>
                    <a:pt x="36127" y="1272"/>
                    <a:pt x="36044" y="1272"/>
                    <a:pt x="35954" y="1300"/>
                  </a:cubicBezTo>
                  <a:lnTo>
                    <a:pt x="35954" y="3483"/>
                  </a:lnTo>
                  <a:lnTo>
                    <a:pt x="32590" y="3483"/>
                  </a:lnTo>
                  <a:lnTo>
                    <a:pt x="32590" y="2246"/>
                  </a:lnTo>
                  <a:cubicBezTo>
                    <a:pt x="32528" y="2246"/>
                    <a:pt x="32445" y="2274"/>
                    <a:pt x="32355" y="2308"/>
                  </a:cubicBezTo>
                  <a:lnTo>
                    <a:pt x="32355" y="3483"/>
                  </a:lnTo>
                  <a:lnTo>
                    <a:pt x="29163" y="3483"/>
                  </a:lnTo>
                  <a:cubicBezTo>
                    <a:pt x="29101" y="3517"/>
                    <a:pt x="29046" y="3545"/>
                    <a:pt x="28990" y="3545"/>
                  </a:cubicBezTo>
                  <a:cubicBezTo>
                    <a:pt x="28900" y="3600"/>
                    <a:pt x="28818" y="3628"/>
                    <a:pt x="28755" y="3655"/>
                  </a:cubicBezTo>
                  <a:cubicBezTo>
                    <a:pt x="28672" y="3690"/>
                    <a:pt x="28617" y="3718"/>
                    <a:pt x="28555" y="3745"/>
                  </a:cubicBezTo>
                  <a:lnTo>
                    <a:pt x="28755" y="3745"/>
                  </a:lnTo>
                  <a:lnTo>
                    <a:pt x="28755" y="7082"/>
                  </a:lnTo>
                  <a:lnTo>
                    <a:pt x="25391" y="7082"/>
                  </a:lnTo>
                  <a:lnTo>
                    <a:pt x="25391" y="5245"/>
                  </a:lnTo>
                  <a:cubicBezTo>
                    <a:pt x="25301" y="5272"/>
                    <a:pt x="25218" y="5327"/>
                    <a:pt x="25128" y="5355"/>
                  </a:cubicBezTo>
                  <a:lnTo>
                    <a:pt x="25128" y="7082"/>
                  </a:lnTo>
                  <a:lnTo>
                    <a:pt x="22109" y="7082"/>
                  </a:lnTo>
                  <a:cubicBezTo>
                    <a:pt x="21992" y="7172"/>
                    <a:pt x="21881" y="7255"/>
                    <a:pt x="21764" y="7317"/>
                  </a:cubicBezTo>
                  <a:cubicBezTo>
                    <a:pt x="21764" y="7317"/>
                    <a:pt x="21764" y="7345"/>
                    <a:pt x="21736" y="7345"/>
                  </a:cubicBezTo>
                  <a:cubicBezTo>
                    <a:pt x="21674" y="7373"/>
                    <a:pt x="21591" y="7428"/>
                    <a:pt x="21536" y="7455"/>
                  </a:cubicBezTo>
                  <a:lnTo>
                    <a:pt x="21536" y="10710"/>
                  </a:lnTo>
                  <a:lnTo>
                    <a:pt x="18164" y="10710"/>
                  </a:lnTo>
                  <a:lnTo>
                    <a:pt x="18164" y="9846"/>
                  </a:lnTo>
                  <a:cubicBezTo>
                    <a:pt x="18081" y="9908"/>
                    <a:pt x="17991" y="9991"/>
                    <a:pt x="17936" y="10046"/>
                  </a:cubicBezTo>
                  <a:lnTo>
                    <a:pt x="17936" y="10710"/>
                  </a:lnTo>
                  <a:lnTo>
                    <a:pt x="17072" y="10710"/>
                  </a:lnTo>
                  <a:cubicBezTo>
                    <a:pt x="16983" y="10799"/>
                    <a:pt x="16900" y="10855"/>
                    <a:pt x="16810" y="10944"/>
                  </a:cubicBezTo>
                  <a:lnTo>
                    <a:pt x="17936" y="10944"/>
                  </a:lnTo>
                  <a:lnTo>
                    <a:pt x="17936" y="14309"/>
                  </a:lnTo>
                  <a:lnTo>
                    <a:pt x="14564" y="14309"/>
                  </a:lnTo>
                  <a:lnTo>
                    <a:pt x="14564" y="12955"/>
                  </a:lnTo>
                  <a:cubicBezTo>
                    <a:pt x="14482" y="13045"/>
                    <a:pt x="14392" y="13128"/>
                    <a:pt x="14309" y="13190"/>
                  </a:cubicBezTo>
                  <a:lnTo>
                    <a:pt x="14309" y="14309"/>
                  </a:lnTo>
                  <a:lnTo>
                    <a:pt x="13183" y="14309"/>
                  </a:lnTo>
                  <a:cubicBezTo>
                    <a:pt x="13127" y="14399"/>
                    <a:pt x="13038" y="14482"/>
                    <a:pt x="12955" y="14572"/>
                  </a:cubicBezTo>
                  <a:lnTo>
                    <a:pt x="14309" y="14572"/>
                  </a:lnTo>
                  <a:lnTo>
                    <a:pt x="14309" y="17936"/>
                  </a:lnTo>
                  <a:lnTo>
                    <a:pt x="10937" y="17936"/>
                  </a:lnTo>
                  <a:lnTo>
                    <a:pt x="10937" y="16817"/>
                  </a:lnTo>
                  <a:cubicBezTo>
                    <a:pt x="10882" y="16900"/>
                    <a:pt x="10792" y="16990"/>
                    <a:pt x="10709" y="17073"/>
                  </a:cubicBezTo>
                  <a:lnTo>
                    <a:pt x="10709" y="17936"/>
                  </a:lnTo>
                  <a:lnTo>
                    <a:pt x="10046" y="17936"/>
                  </a:lnTo>
                  <a:cubicBezTo>
                    <a:pt x="9991" y="17992"/>
                    <a:pt x="9929" y="18081"/>
                    <a:pt x="9846" y="18164"/>
                  </a:cubicBezTo>
                  <a:lnTo>
                    <a:pt x="10709" y="18164"/>
                  </a:lnTo>
                  <a:lnTo>
                    <a:pt x="10709" y="21536"/>
                  </a:lnTo>
                  <a:lnTo>
                    <a:pt x="7483" y="21536"/>
                  </a:lnTo>
                  <a:cubicBezTo>
                    <a:pt x="7427" y="21591"/>
                    <a:pt x="7400" y="21681"/>
                    <a:pt x="7338" y="21736"/>
                  </a:cubicBezTo>
                  <a:lnTo>
                    <a:pt x="7310" y="21764"/>
                  </a:lnTo>
                  <a:cubicBezTo>
                    <a:pt x="7255" y="21881"/>
                    <a:pt x="7165" y="21999"/>
                    <a:pt x="7110" y="22109"/>
                  </a:cubicBezTo>
                  <a:lnTo>
                    <a:pt x="7110" y="25136"/>
                  </a:lnTo>
                  <a:lnTo>
                    <a:pt x="5355" y="25136"/>
                  </a:lnTo>
                  <a:cubicBezTo>
                    <a:pt x="5327" y="25218"/>
                    <a:pt x="5300" y="25308"/>
                    <a:pt x="5237" y="25391"/>
                  </a:cubicBezTo>
                  <a:lnTo>
                    <a:pt x="7110" y="25391"/>
                  </a:lnTo>
                  <a:lnTo>
                    <a:pt x="7110" y="28763"/>
                  </a:lnTo>
                  <a:lnTo>
                    <a:pt x="3745" y="28763"/>
                  </a:lnTo>
                  <a:lnTo>
                    <a:pt x="3745" y="28562"/>
                  </a:lnTo>
                  <a:cubicBezTo>
                    <a:pt x="3710" y="28618"/>
                    <a:pt x="3683" y="28673"/>
                    <a:pt x="3655" y="28763"/>
                  </a:cubicBezTo>
                  <a:cubicBezTo>
                    <a:pt x="3628" y="28818"/>
                    <a:pt x="3600" y="28908"/>
                    <a:pt x="3572" y="28991"/>
                  </a:cubicBezTo>
                  <a:lnTo>
                    <a:pt x="3482" y="28991"/>
                  </a:lnTo>
                  <a:lnTo>
                    <a:pt x="3482" y="29164"/>
                  </a:lnTo>
                  <a:lnTo>
                    <a:pt x="3482" y="32362"/>
                  </a:lnTo>
                  <a:lnTo>
                    <a:pt x="2329" y="32362"/>
                  </a:lnTo>
                  <a:cubicBezTo>
                    <a:pt x="2301" y="32445"/>
                    <a:pt x="2273" y="32501"/>
                    <a:pt x="2246" y="32590"/>
                  </a:cubicBezTo>
                  <a:lnTo>
                    <a:pt x="3482" y="32590"/>
                  </a:lnTo>
                  <a:lnTo>
                    <a:pt x="3482" y="35955"/>
                  </a:lnTo>
                  <a:lnTo>
                    <a:pt x="1292" y="35955"/>
                  </a:lnTo>
                  <a:cubicBezTo>
                    <a:pt x="1292" y="36045"/>
                    <a:pt x="1265" y="36128"/>
                    <a:pt x="1237" y="36218"/>
                  </a:cubicBezTo>
                  <a:lnTo>
                    <a:pt x="3482" y="36218"/>
                  </a:lnTo>
                  <a:lnTo>
                    <a:pt x="3482" y="39582"/>
                  </a:lnTo>
                  <a:lnTo>
                    <a:pt x="574" y="39582"/>
                  </a:lnTo>
                  <a:cubicBezTo>
                    <a:pt x="574" y="39644"/>
                    <a:pt x="546" y="39727"/>
                    <a:pt x="546" y="39817"/>
                  </a:cubicBezTo>
                  <a:lnTo>
                    <a:pt x="3482" y="39817"/>
                  </a:lnTo>
                  <a:lnTo>
                    <a:pt x="3482" y="43182"/>
                  </a:lnTo>
                  <a:lnTo>
                    <a:pt x="118" y="43182"/>
                  </a:lnTo>
                  <a:lnTo>
                    <a:pt x="118" y="43417"/>
                  </a:lnTo>
                  <a:lnTo>
                    <a:pt x="3482" y="43417"/>
                  </a:lnTo>
                  <a:lnTo>
                    <a:pt x="3482" y="46781"/>
                  </a:lnTo>
                  <a:lnTo>
                    <a:pt x="118" y="46781"/>
                  </a:lnTo>
                  <a:lnTo>
                    <a:pt x="118" y="43700"/>
                  </a:lnTo>
                  <a:cubicBezTo>
                    <a:pt x="56" y="44736"/>
                    <a:pt x="0" y="45745"/>
                    <a:pt x="0" y="46781"/>
                  </a:cubicBezTo>
                  <a:lnTo>
                    <a:pt x="0" y="46899"/>
                  </a:lnTo>
                  <a:lnTo>
                    <a:pt x="0" y="47044"/>
                  </a:lnTo>
                  <a:cubicBezTo>
                    <a:pt x="0" y="48080"/>
                    <a:pt x="56" y="49082"/>
                    <a:pt x="118" y="50091"/>
                  </a:cubicBezTo>
                  <a:lnTo>
                    <a:pt x="118" y="47044"/>
                  </a:lnTo>
                  <a:lnTo>
                    <a:pt x="3482" y="47044"/>
                  </a:lnTo>
                  <a:lnTo>
                    <a:pt x="3482" y="50409"/>
                  </a:lnTo>
                  <a:lnTo>
                    <a:pt x="118" y="50409"/>
                  </a:lnTo>
                  <a:lnTo>
                    <a:pt x="118" y="50637"/>
                  </a:lnTo>
                  <a:lnTo>
                    <a:pt x="3482" y="50637"/>
                  </a:lnTo>
                  <a:lnTo>
                    <a:pt x="3482" y="54008"/>
                  </a:lnTo>
                  <a:lnTo>
                    <a:pt x="546" y="54008"/>
                  </a:lnTo>
                  <a:cubicBezTo>
                    <a:pt x="546" y="54091"/>
                    <a:pt x="574" y="54153"/>
                    <a:pt x="574" y="54236"/>
                  </a:cubicBezTo>
                  <a:lnTo>
                    <a:pt x="3482" y="54236"/>
                  </a:lnTo>
                  <a:lnTo>
                    <a:pt x="3482" y="57608"/>
                  </a:lnTo>
                  <a:lnTo>
                    <a:pt x="1237" y="57608"/>
                  </a:lnTo>
                  <a:cubicBezTo>
                    <a:pt x="1265" y="57691"/>
                    <a:pt x="1292" y="57781"/>
                    <a:pt x="1292" y="57864"/>
                  </a:cubicBezTo>
                  <a:lnTo>
                    <a:pt x="3482" y="57864"/>
                  </a:lnTo>
                  <a:lnTo>
                    <a:pt x="3482" y="61235"/>
                  </a:lnTo>
                  <a:lnTo>
                    <a:pt x="2246" y="61235"/>
                  </a:lnTo>
                  <a:cubicBezTo>
                    <a:pt x="2273" y="61290"/>
                    <a:pt x="2301" y="61380"/>
                    <a:pt x="2329" y="61463"/>
                  </a:cubicBezTo>
                  <a:lnTo>
                    <a:pt x="3482" y="61463"/>
                  </a:lnTo>
                  <a:lnTo>
                    <a:pt x="3482" y="64662"/>
                  </a:lnTo>
                  <a:cubicBezTo>
                    <a:pt x="3510" y="64717"/>
                    <a:pt x="3538" y="64773"/>
                    <a:pt x="3572" y="64835"/>
                  </a:cubicBezTo>
                  <a:cubicBezTo>
                    <a:pt x="3600" y="64918"/>
                    <a:pt x="3628" y="65007"/>
                    <a:pt x="3655" y="65063"/>
                  </a:cubicBezTo>
                  <a:cubicBezTo>
                    <a:pt x="3683" y="65118"/>
                    <a:pt x="3710" y="65208"/>
                    <a:pt x="3745" y="65263"/>
                  </a:cubicBezTo>
                  <a:lnTo>
                    <a:pt x="3745" y="65063"/>
                  </a:lnTo>
                  <a:lnTo>
                    <a:pt x="7110" y="65063"/>
                  </a:lnTo>
                  <a:lnTo>
                    <a:pt x="7110" y="68427"/>
                  </a:lnTo>
                  <a:lnTo>
                    <a:pt x="5237" y="68427"/>
                  </a:lnTo>
                  <a:cubicBezTo>
                    <a:pt x="5300" y="68517"/>
                    <a:pt x="5327" y="68600"/>
                    <a:pt x="5355" y="68690"/>
                  </a:cubicBezTo>
                  <a:lnTo>
                    <a:pt x="7110" y="68690"/>
                  </a:lnTo>
                  <a:lnTo>
                    <a:pt x="7110" y="71709"/>
                  </a:lnTo>
                  <a:cubicBezTo>
                    <a:pt x="7165" y="71827"/>
                    <a:pt x="7255" y="71944"/>
                    <a:pt x="7310" y="72055"/>
                  </a:cubicBezTo>
                  <a:cubicBezTo>
                    <a:pt x="7310" y="72055"/>
                    <a:pt x="7338" y="72055"/>
                    <a:pt x="7338" y="72089"/>
                  </a:cubicBezTo>
                  <a:cubicBezTo>
                    <a:pt x="7400" y="72144"/>
                    <a:pt x="7427" y="72227"/>
                    <a:pt x="7483" y="72290"/>
                  </a:cubicBezTo>
                  <a:lnTo>
                    <a:pt x="10709" y="72290"/>
                  </a:lnTo>
                  <a:lnTo>
                    <a:pt x="10709" y="75654"/>
                  </a:lnTo>
                  <a:lnTo>
                    <a:pt x="9846" y="75654"/>
                  </a:lnTo>
                  <a:cubicBezTo>
                    <a:pt x="9929" y="75744"/>
                    <a:pt x="9991" y="75799"/>
                    <a:pt x="10046" y="75889"/>
                  </a:cubicBezTo>
                  <a:lnTo>
                    <a:pt x="10709" y="75889"/>
                  </a:lnTo>
                  <a:lnTo>
                    <a:pt x="10709" y="76753"/>
                  </a:lnTo>
                  <a:cubicBezTo>
                    <a:pt x="10792" y="76836"/>
                    <a:pt x="10882" y="76925"/>
                    <a:pt x="10937" y="77008"/>
                  </a:cubicBezTo>
                  <a:lnTo>
                    <a:pt x="10937" y="75889"/>
                  </a:lnTo>
                  <a:lnTo>
                    <a:pt x="14309" y="75889"/>
                  </a:lnTo>
                  <a:lnTo>
                    <a:pt x="14309" y="79254"/>
                  </a:lnTo>
                  <a:lnTo>
                    <a:pt x="12955" y="79254"/>
                  </a:lnTo>
                  <a:cubicBezTo>
                    <a:pt x="13038" y="79344"/>
                    <a:pt x="13127" y="79427"/>
                    <a:pt x="13183" y="79516"/>
                  </a:cubicBezTo>
                  <a:lnTo>
                    <a:pt x="14309" y="79516"/>
                  </a:lnTo>
                  <a:lnTo>
                    <a:pt x="14309" y="80636"/>
                  </a:lnTo>
                  <a:cubicBezTo>
                    <a:pt x="14392" y="80691"/>
                    <a:pt x="14482" y="80781"/>
                    <a:pt x="14564" y="80864"/>
                  </a:cubicBezTo>
                  <a:lnTo>
                    <a:pt x="14564" y="79516"/>
                  </a:lnTo>
                  <a:lnTo>
                    <a:pt x="17936" y="79516"/>
                  </a:lnTo>
                  <a:lnTo>
                    <a:pt x="17936" y="82881"/>
                  </a:lnTo>
                  <a:lnTo>
                    <a:pt x="16810" y="82881"/>
                  </a:lnTo>
                  <a:cubicBezTo>
                    <a:pt x="16900" y="82936"/>
                    <a:pt x="16983" y="83026"/>
                    <a:pt x="17072" y="83109"/>
                  </a:cubicBezTo>
                  <a:lnTo>
                    <a:pt x="17936" y="83109"/>
                  </a:lnTo>
                  <a:lnTo>
                    <a:pt x="17936" y="83772"/>
                  </a:lnTo>
                  <a:cubicBezTo>
                    <a:pt x="17991" y="83834"/>
                    <a:pt x="18081" y="83890"/>
                    <a:pt x="18164" y="83973"/>
                  </a:cubicBezTo>
                  <a:lnTo>
                    <a:pt x="18164" y="83109"/>
                  </a:lnTo>
                  <a:lnTo>
                    <a:pt x="21536" y="83109"/>
                  </a:lnTo>
                  <a:lnTo>
                    <a:pt x="21536" y="86336"/>
                  </a:lnTo>
                  <a:cubicBezTo>
                    <a:pt x="21591" y="86391"/>
                    <a:pt x="21674" y="86425"/>
                    <a:pt x="21736" y="86481"/>
                  </a:cubicBezTo>
                  <a:cubicBezTo>
                    <a:pt x="21764" y="86481"/>
                    <a:pt x="21764" y="86481"/>
                    <a:pt x="21764" y="86508"/>
                  </a:cubicBezTo>
                  <a:cubicBezTo>
                    <a:pt x="21881" y="86564"/>
                    <a:pt x="21992" y="86653"/>
                    <a:pt x="22109" y="86709"/>
                  </a:cubicBezTo>
                  <a:lnTo>
                    <a:pt x="25128" y="86709"/>
                  </a:lnTo>
                  <a:lnTo>
                    <a:pt x="25128" y="88463"/>
                  </a:lnTo>
                  <a:cubicBezTo>
                    <a:pt x="25218" y="88498"/>
                    <a:pt x="25301" y="88526"/>
                    <a:pt x="25391" y="88581"/>
                  </a:cubicBezTo>
                  <a:lnTo>
                    <a:pt x="25391" y="86709"/>
                  </a:lnTo>
                  <a:lnTo>
                    <a:pt x="28755" y="86709"/>
                  </a:lnTo>
                  <a:lnTo>
                    <a:pt x="28755" y="90080"/>
                  </a:lnTo>
                  <a:lnTo>
                    <a:pt x="28555" y="90080"/>
                  </a:lnTo>
                  <a:cubicBezTo>
                    <a:pt x="28617" y="90108"/>
                    <a:pt x="28672" y="90135"/>
                    <a:pt x="28755" y="90163"/>
                  </a:cubicBezTo>
                  <a:cubicBezTo>
                    <a:pt x="28818" y="90191"/>
                    <a:pt x="28900" y="90225"/>
                    <a:pt x="28990" y="90253"/>
                  </a:cubicBezTo>
                  <a:cubicBezTo>
                    <a:pt x="29046" y="90281"/>
                    <a:pt x="29101" y="90308"/>
                    <a:pt x="29163" y="90336"/>
                  </a:cubicBezTo>
                  <a:lnTo>
                    <a:pt x="32355" y="90336"/>
                  </a:lnTo>
                  <a:lnTo>
                    <a:pt x="32355" y="91490"/>
                  </a:lnTo>
                  <a:cubicBezTo>
                    <a:pt x="32445" y="91517"/>
                    <a:pt x="32528" y="91545"/>
                    <a:pt x="32590" y="91573"/>
                  </a:cubicBezTo>
                  <a:lnTo>
                    <a:pt x="32590" y="90336"/>
                  </a:lnTo>
                  <a:lnTo>
                    <a:pt x="35954" y="90336"/>
                  </a:lnTo>
                  <a:lnTo>
                    <a:pt x="35954" y="92526"/>
                  </a:lnTo>
                  <a:cubicBezTo>
                    <a:pt x="36044" y="92526"/>
                    <a:pt x="36127" y="92554"/>
                    <a:pt x="36217" y="92581"/>
                  </a:cubicBezTo>
                  <a:lnTo>
                    <a:pt x="36217" y="90336"/>
                  </a:lnTo>
                  <a:lnTo>
                    <a:pt x="39582" y="90336"/>
                  </a:lnTo>
                  <a:lnTo>
                    <a:pt x="39582" y="93245"/>
                  </a:lnTo>
                  <a:cubicBezTo>
                    <a:pt x="39671" y="93245"/>
                    <a:pt x="39727" y="93272"/>
                    <a:pt x="39810" y="93272"/>
                  </a:cubicBezTo>
                  <a:lnTo>
                    <a:pt x="39810" y="90336"/>
                  </a:lnTo>
                  <a:lnTo>
                    <a:pt x="43181" y="90336"/>
                  </a:lnTo>
                  <a:lnTo>
                    <a:pt x="43181" y="93645"/>
                  </a:lnTo>
                  <a:cubicBezTo>
                    <a:pt x="43264" y="93645"/>
                    <a:pt x="43354" y="93680"/>
                    <a:pt x="43409" y="93680"/>
                  </a:cubicBezTo>
                  <a:lnTo>
                    <a:pt x="43409" y="90336"/>
                  </a:lnTo>
                  <a:lnTo>
                    <a:pt x="46781" y="90336"/>
                  </a:lnTo>
                  <a:lnTo>
                    <a:pt x="46781" y="93707"/>
                  </a:lnTo>
                  <a:lnTo>
                    <a:pt x="47036" y="93707"/>
                  </a:lnTo>
                  <a:lnTo>
                    <a:pt x="47036" y="90336"/>
                  </a:lnTo>
                  <a:lnTo>
                    <a:pt x="50408" y="90336"/>
                  </a:lnTo>
                  <a:lnTo>
                    <a:pt x="50408" y="93680"/>
                  </a:lnTo>
                  <a:cubicBezTo>
                    <a:pt x="50491" y="93680"/>
                    <a:pt x="50553" y="93645"/>
                    <a:pt x="50636" y="93645"/>
                  </a:cubicBezTo>
                  <a:lnTo>
                    <a:pt x="50636" y="90336"/>
                  </a:lnTo>
                  <a:lnTo>
                    <a:pt x="54008" y="90336"/>
                  </a:lnTo>
                  <a:lnTo>
                    <a:pt x="54008" y="93272"/>
                  </a:lnTo>
                  <a:cubicBezTo>
                    <a:pt x="54090" y="93272"/>
                    <a:pt x="54180" y="93245"/>
                    <a:pt x="54236" y="93245"/>
                  </a:cubicBezTo>
                  <a:lnTo>
                    <a:pt x="54236" y="90336"/>
                  </a:lnTo>
                  <a:lnTo>
                    <a:pt x="57600" y="90336"/>
                  </a:lnTo>
                  <a:lnTo>
                    <a:pt x="57600" y="92581"/>
                  </a:lnTo>
                  <a:cubicBezTo>
                    <a:pt x="57690" y="92554"/>
                    <a:pt x="57773" y="92526"/>
                    <a:pt x="57863" y="92526"/>
                  </a:cubicBezTo>
                  <a:lnTo>
                    <a:pt x="57863" y="90336"/>
                  </a:lnTo>
                  <a:lnTo>
                    <a:pt x="61227" y="90336"/>
                  </a:lnTo>
                  <a:lnTo>
                    <a:pt x="61227" y="91573"/>
                  </a:lnTo>
                  <a:cubicBezTo>
                    <a:pt x="61317" y="91545"/>
                    <a:pt x="61372" y="91517"/>
                    <a:pt x="61462" y="91490"/>
                  </a:cubicBezTo>
                  <a:lnTo>
                    <a:pt x="61462" y="90336"/>
                  </a:lnTo>
                  <a:lnTo>
                    <a:pt x="64654" y="90336"/>
                  </a:lnTo>
                  <a:cubicBezTo>
                    <a:pt x="64716" y="90308"/>
                    <a:pt x="64772" y="90281"/>
                    <a:pt x="64827" y="90253"/>
                  </a:cubicBezTo>
                  <a:cubicBezTo>
                    <a:pt x="64917" y="90225"/>
                    <a:pt x="65000" y="90191"/>
                    <a:pt x="65062" y="90163"/>
                  </a:cubicBezTo>
                  <a:cubicBezTo>
                    <a:pt x="65145" y="90135"/>
                    <a:pt x="65200" y="90108"/>
                    <a:pt x="65262" y="90080"/>
                  </a:cubicBezTo>
                  <a:lnTo>
                    <a:pt x="65062" y="90080"/>
                  </a:lnTo>
                  <a:lnTo>
                    <a:pt x="65062" y="86709"/>
                  </a:lnTo>
                  <a:lnTo>
                    <a:pt x="68426" y="86709"/>
                  </a:lnTo>
                  <a:lnTo>
                    <a:pt x="68426" y="88581"/>
                  </a:lnTo>
                  <a:cubicBezTo>
                    <a:pt x="68516" y="88526"/>
                    <a:pt x="68599" y="88498"/>
                    <a:pt x="68689" y="88463"/>
                  </a:cubicBezTo>
                  <a:lnTo>
                    <a:pt x="68689" y="86709"/>
                  </a:lnTo>
                  <a:lnTo>
                    <a:pt x="71708" y="86709"/>
                  </a:lnTo>
                  <a:cubicBezTo>
                    <a:pt x="71826" y="86653"/>
                    <a:pt x="71936" y="86564"/>
                    <a:pt x="72054" y="86508"/>
                  </a:cubicBezTo>
                  <a:cubicBezTo>
                    <a:pt x="72054" y="86481"/>
                    <a:pt x="72081" y="86481"/>
                    <a:pt x="72081" y="86481"/>
                  </a:cubicBezTo>
                  <a:cubicBezTo>
                    <a:pt x="72143" y="86425"/>
                    <a:pt x="72226" y="86391"/>
                    <a:pt x="72282" y="86336"/>
                  </a:cubicBezTo>
                  <a:lnTo>
                    <a:pt x="72282" y="83109"/>
                  </a:lnTo>
                  <a:lnTo>
                    <a:pt x="75653" y="83109"/>
                  </a:lnTo>
                  <a:lnTo>
                    <a:pt x="75653" y="83945"/>
                  </a:lnTo>
                  <a:cubicBezTo>
                    <a:pt x="75736" y="83890"/>
                    <a:pt x="75826" y="83834"/>
                    <a:pt x="75881" y="83772"/>
                  </a:cubicBezTo>
                  <a:lnTo>
                    <a:pt x="75881" y="83109"/>
                  </a:lnTo>
                  <a:lnTo>
                    <a:pt x="76745" y="83109"/>
                  </a:lnTo>
                  <a:cubicBezTo>
                    <a:pt x="76835" y="83026"/>
                    <a:pt x="76918" y="82936"/>
                    <a:pt x="77007" y="82881"/>
                  </a:cubicBezTo>
                  <a:lnTo>
                    <a:pt x="75881" y="82881"/>
                  </a:lnTo>
                  <a:lnTo>
                    <a:pt x="75881" y="79516"/>
                  </a:lnTo>
                  <a:lnTo>
                    <a:pt x="79253" y="79516"/>
                  </a:lnTo>
                  <a:lnTo>
                    <a:pt x="79253" y="80864"/>
                  </a:lnTo>
                  <a:cubicBezTo>
                    <a:pt x="79336" y="80781"/>
                    <a:pt x="79426" y="80691"/>
                    <a:pt x="79508" y="80636"/>
                  </a:cubicBezTo>
                  <a:lnTo>
                    <a:pt x="79508" y="79516"/>
                  </a:lnTo>
                  <a:lnTo>
                    <a:pt x="80635" y="79516"/>
                  </a:lnTo>
                  <a:cubicBezTo>
                    <a:pt x="80690" y="79427"/>
                    <a:pt x="80780" y="79344"/>
                    <a:pt x="80863" y="79254"/>
                  </a:cubicBezTo>
                  <a:lnTo>
                    <a:pt x="79508" y="79254"/>
                  </a:lnTo>
                  <a:lnTo>
                    <a:pt x="79508" y="75889"/>
                  </a:lnTo>
                  <a:lnTo>
                    <a:pt x="82880" y="75889"/>
                  </a:lnTo>
                  <a:lnTo>
                    <a:pt x="82880" y="77008"/>
                  </a:lnTo>
                  <a:cubicBezTo>
                    <a:pt x="82963" y="76925"/>
                    <a:pt x="83025" y="76836"/>
                    <a:pt x="83108" y="76753"/>
                  </a:cubicBezTo>
                  <a:lnTo>
                    <a:pt x="83108" y="75889"/>
                  </a:lnTo>
                  <a:lnTo>
                    <a:pt x="83771" y="75889"/>
                  </a:lnTo>
                  <a:cubicBezTo>
                    <a:pt x="83827" y="75799"/>
                    <a:pt x="83916" y="75744"/>
                    <a:pt x="83972" y="75654"/>
                  </a:cubicBezTo>
                  <a:lnTo>
                    <a:pt x="83108" y="75654"/>
                  </a:lnTo>
                  <a:lnTo>
                    <a:pt x="83108" y="72290"/>
                  </a:lnTo>
                  <a:lnTo>
                    <a:pt x="86362" y="72290"/>
                  </a:lnTo>
                  <a:cubicBezTo>
                    <a:pt x="86390" y="72227"/>
                    <a:pt x="86445" y="72144"/>
                    <a:pt x="86480" y="72089"/>
                  </a:cubicBezTo>
                  <a:cubicBezTo>
                    <a:pt x="86480" y="72055"/>
                    <a:pt x="86507" y="72055"/>
                    <a:pt x="86507" y="72055"/>
                  </a:cubicBezTo>
                  <a:cubicBezTo>
                    <a:pt x="86562" y="71944"/>
                    <a:pt x="86652" y="71827"/>
                    <a:pt x="86708" y="71709"/>
                  </a:cubicBezTo>
                  <a:lnTo>
                    <a:pt x="86708" y="68690"/>
                  </a:lnTo>
                  <a:lnTo>
                    <a:pt x="88462" y="68690"/>
                  </a:lnTo>
                  <a:cubicBezTo>
                    <a:pt x="88490" y="68600"/>
                    <a:pt x="88552" y="68517"/>
                    <a:pt x="88580" y="68427"/>
                  </a:cubicBezTo>
                  <a:lnTo>
                    <a:pt x="86708" y="68427"/>
                  </a:lnTo>
                  <a:lnTo>
                    <a:pt x="86708" y="65063"/>
                  </a:lnTo>
                  <a:lnTo>
                    <a:pt x="90072" y="65063"/>
                  </a:lnTo>
                  <a:lnTo>
                    <a:pt x="90072" y="65263"/>
                  </a:lnTo>
                  <a:cubicBezTo>
                    <a:pt x="90107" y="65208"/>
                    <a:pt x="90134" y="65118"/>
                    <a:pt x="90162" y="65063"/>
                  </a:cubicBezTo>
                  <a:cubicBezTo>
                    <a:pt x="90190" y="65007"/>
                    <a:pt x="90217" y="64918"/>
                    <a:pt x="90279" y="64835"/>
                  </a:cubicBezTo>
                  <a:cubicBezTo>
                    <a:pt x="90279" y="64773"/>
                    <a:pt x="90307" y="64717"/>
                    <a:pt x="90335" y="64662"/>
                  </a:cubicBezTo>
                  <a:lnTo>
                    <a:pt x="90335" y="61463"/>
                  </a:lnTo>
                  <a:lnTo>
                    <a:pt x="91516" y="61463"/>
                  </a:lnTo>
                  <a:cubicBezTo>
                    <a:pt x="91544" y="61380"/>
                    <a:pt x="91571" y="61290"/>
                    <a:pt x="91571" y="61235"/>
                  </a:cubicBezTo>
                  <a:lnTo>
                    <a:pt x="90335" y="61235"/>
                  </a:lnTo>
                  <a:lnTo>
                    <a:pt x="90335" y="57864"/>
                  </a:lnTo>
                  <a:lnTo>
                    <a:pt x="92525" y="57864"/>
                  </a:lnTo>
                  <a:cubicBezTo>
                    <a:pt x="92552" y="57781"/>
                    <a:pt x="92552" y="57691"/>
                    <a:pt x="92580" y="57608"/>
                  </a:cubicBezTo>
                  <a:lnTo>
                    <a:pt x="90335" y="57608"/>
                  </a:lnTo>
                  <a:lnTo>
                    <a:pt x="90335" y="54236"/>
                  </a:lnTo>
                  <a:lnTo>
                    <a:pt x="93243" y="54236"/>
                  </a:lnTo>
                  <a:cubicBezTo>
                    <a:pt x="93243" y="54153"/>
                    <a:pt x="93271" y="54091"/>
                    <a:pt x="93271" y="54008"/>
                  </a:cubicBezTo>
                  <a:lnTo>
                    <a:pt x="90335" y="54008"/>
                  </a:lnTo>
                  <a:lnTo>
                    <a:pt x="90335" y="50637"/>
                  </a:lnTo>
                  <a:lnTo>
                    <a:pt x="93699" y="50637"/>
                  </a:lnTo>
                  <a:lnTo>
                    <a:pt x="93699" y="50409"/>
                  </a:lnTo>
                  <a:lnTo>
                    <a:pt x="90335" y="50409"/>
                  </a:lnTo>
                  <a:lnTo>
                    <a:pt x="90335" y="47044"/>
                  </a:lnTo>
                  <a:lnTo>
                    <a:pt x="93699" y="47044"/>
                  </a:lnTo>
                  <a:lnTo>
                    <a:pt x="93699" y="46781"/>
                  </a:lnTo>
                  <a:lnTo>
                    <a:pt x="90335" y="46781"/>
                  </a:lnTo>
                  <a:lnTo>
                    <a:pt x="90335" y="43417"/>
                  </a:lnTo>
                  <a:lnTo>
                    <a:pt x="93699" y="43417"/>
                  </a:lnTo>
                  <a:lnTo>
                    <a:pt x="93699" y="43182"/>
                  </a:lnTo>
                  <a:lnTo>
                    <a:pt x="90335" y="43182"/>
                  </a:lnTo>
                  <a:lnTo>
                    <a:pt x="90335" y="39817"/>
                  </a:lnTo>
                  <a:lnTo>
                    <a:pt x="93271" y="39817"/>
                  </a:lnTo>
                  <a:cubicBezTo>
                    <a:pt x="93271" y="39727"/>
                    <a:pt x="93243" y="39644"/>
                    <a:pt x="93243" y="39582"/>
                  </a:cubicBezTo>
                  <a:lnTo>
                    <a:pt x="90335" y="39582"/>
                  </a:lnTo>
                  <a:lnTo>
                    <a:pt x="90335" y="36218"/>
                  </a:lnTo>
                  <a:lnTo>
                    <a:pt x="92580" y="36218"/>
                  </a:lnTo>
                  <a:cubicBezTo>
                    <a:pt x="92552" y="36128"/>
                    <a:pt x="92552" y="36045"/>
                    <a:pt x="92525" y="35955"/>
                  </a:cubicBezTo>
                  <a:lnTo>
                    <a:pt x="90335" y="35955"/>
                  </a:lnTo>
                  <a:lnTo>
                    <a:pt x="90335" y="32590"/>
                  </a:lnTo>
                  <a:lnTo>
                    <a:pt x="91571" y="32590"/>
                  </a:lnTo>
                  <a:cubicBezTo>
                    <a:pt x="91571" y="32501"/>
                    <a:pt x="91544" y="32445"/>
                    <a:pt x="91516" y="32362"/>
                  </a:cubicBezTo>
                  <a:lnTo>
                    <a:pt x="90335" y="32362"/>
                  </a:lnTo>
                  <a:lnTo>
                    <a:pt x="90335" y="29164"/>
                  </a:lnTo>
                  <a:cubicBezTo>
                    <a:pt x="90307" y="29108"/>
                    <a:pt x="90279" y="29046"/>
                    <a:pt x="90279" y="28991"/>
                  </a:cubicBezTo>
                  <a:cubicBezTo>
                    <a:pt x="90217" y="28908"/>
                    <a:pt x="90190" y="28818"/>
                    <a:pt x="90162" y="28763"/>
                  </a:cubicBezTo>
                  <a:cubicBezTo>
                    <a:pt x="90134" y="28673"/>
                    <a:pt x="90107" y="28618"/>
                    <a:pt x="90072" y="28562"/>
                  </a:cubicBezTo>
                  <a:lnTo>
                    <a:pt x="90072" y="28763"/>
                  </a:lnTo>
                  <a:lnTo>
                    <a:pt x="86708" y="28763"/>
                  </a:lnTo>
                  <a:lnTo>
                    <a:pt x="86708" y="25391"/>
                  </a:lnTo>
                  <a:lnTo>
                    <a:pt x="88580" y="25391"/>
                  </a:lnTo>
                  <a:cubicBezTo>
                    <a:pt x="88552" y="25308"/>
                    <a:pt x="88490" y="25218"/>
                    <a:pt x="88462" y="25136"/>
                  </a:cubicBezTo>
                  <a:lnTo>
                    <a:pt x="86708" y="25136"/>
                  </a:lnTo>
                  <a:lnTo>
                    <a:pt x="86708" y="22109"/>
                  </a:lnTo>
                  <a:cubicBezTo>
                    <a:pt x="86652" y="21999"/>
                    <a:pt x="86562" y="21881"/>
                    <a:pt x="86507" y="21764"/>
                  </a:cubicBezTo>
                  <a:lnTo>
                    <a:pt x="86480" y="21736"/>
                  </a:lnTo>
                  <a:cubicBezTo>
                    <a:pt x="86445" y="21681"/>
                    <a:pt x="86390" y="21591"/>
                    <a:pt x="86362" y="21536"/>
                  </a:cubicBezTo>
                  <a:lnTo>
                    <a:pt x="83108" y="21536"/>
                  </a:lnTo>
                  <a:lnTo>
                    <a:pt x="83108" y="18164"/>
                  </a:lnTo>
                  <a:lnTo>
                    <a:pt x="83972" y="18164"/>
                  </a:lnTo>
                  <a:cubicBezTo>
                    <a:pt x="83916" y="18081"/>
                    <a:pt x="83827" y="17992"/>
                    <a:pt x="83771" y="17936"/>
                  </a:cubicBezTo>
                  <a:lnTo>
                    <a:pt x="83108" y="17936"/>
                  </a:lnTo>
                  <a:lnTo>
                    <a:pt x="83108" y="17073"/>
                  </a:lnTo>
                  <a:cubicBezTo>
                    <a:pt x="83025" y="16990"/>
                    <a:pt x="82963" y="16900"/>
                    <a:pt x="82880" y="16817"/>
                  </a:cubicBezTo>
                  <a:lnTo>
                    <a:pt x="82880" y="17936"/>
                  </a:lnTo>
                  <a:lnTo>
                    <a:pt x="79508" y="17936"/>
                  </a:lnTo>
                  <a:lnTo>
                    <a:pt x="79508" y="14572"/>
                  </a:lnTo>
                  <a:lnTo>
                    <a:pt x="80863" y="14572"/>
                  </a:lnTo>
                  <a:cubicBezTo>
                    <a:pt x="80780" y="14482"/>
                    <a:pt x="80690" y="14399"/>
                    <a:pt x="80635" y="14309"/>
                  </a:cubicBezTo>
                  <a:lnTo>
                    <a:pt x="79508" y="14309"/>
                  </a:lnTo>
                  <a:lnTo>
                    <a:pt x="79508" y="13190"/>
                  </a:lnTo>
                  <a:cubicBezTo>
                    <a:pt x="79426" y="13128"/>
                    <a:pt x="79336" y="13045"/>
                    <a:pt x="79253" y="12955"/>
                  </a:cubicBezTo>
                  <a:lnTo>
                    <a:pt x="79253" y="14309"/>
                  </a:lnTo>
                  <a:lnTo>
                    <a:pt x="75881" y="14309"/>
                  </a:lnTo>
                  <a:lnTo>
                    <a:pt x="75881" y="10944"/>
                  </a:lnTo>
                  <a:lnTo>
                    <a:pt x="77007" y="10944"/>
                  </a:lnTo>
                  <a:cubicBezTo>
                    <a:pt x="76918" y="10855"/>
                    <a:pt x="76835" y="10799"/>
                    <a:pt x="76745" y="10710"/>
                  </a:cubicBezTo>
                  <a:lnTo>
                    <a:pt x="75881" y="10710"/>
                  </a:lnTo>
                  <a:lnTo>
                    <a:pt x="75881" y="10046"/>
                  </a:lnTo>
                  <a:cubicBezTo>
                    <a:pt x="75826" y="9991"/>
                    <a:pt x="75736" y="9908"/>
                    <a:pt x="75653" y="9846"/>
                  </a:cubicBezTo>
                  <a:lnTo>
                    <a:pt x="75653" y="10710"/>
                  </a:lnTo>
                  <a:lnTo>
                    <a:pt x="72282" y="10710"/>
                  </a:lnTo>
                  <a:lnTo>
                    <a:pt x="72282" y="7455"/>
                  </a:lnTo>
                  <a:cubicBezTo>
                    <a:pt x="72226" y="7428"/>
                    <a:pt x="72143" y="7373"/>
                    <a:pt x="72081" y="7345"/>
                  </a:cubicBezTo>
                  <a:lnTo>
                    <a:pt x="72054" y="7317"/>
                  </a:lnTo>
                  <a:cubicBezTo>
                    <a:pt x="71936" y="7255"/>
                    <a:pt x="71826" y="7172"/>
                    <a:pt x="71708" y="7082"/>
                  </a:cubicBezTo>
                  <a:lnTo>
                    <a:pt x="68689" y="7082"/>
                  </a:lnTo>
                  <a:lnTo>
                    <a:pt x="68689" y="5355"/>
                  </a:lnTo>
                  <a:cubicBezTo>
                    <a:pt x="68599" y="5327"/>
                    <a:pt x="68516" y="5272"/>
                    <a:pt x="68426" y="5245"/>
                  </a:cubicBezTo>
                  <a:lnTo>
                    <a:pt x="68426" y="7082"/>
                  </a:lnTo>
                  <a:lnTo>
                    <a:pt x="65062" y="7082"/>
                  </a:lnTo>
                  <a:lnTo>
                    <a:pt x="65062" y="3745"/>
                  </a:lnTo>
                  <a:lnTo>
                    <a:pt x="65262" y="3745"/>
                  </a:lnTo>
                  <a:cubicBezTo>
                    <a:pt x="65200" y="3718"/>
                    <a:pt x="65145" y="3690"/>
                    <a:pt x="65062" y="3655"/>
                  </a:cubicBezTo>
                  <a:cubicBezTo>
                    <a:pt x="65000" y="3628"/>
                    <a:pt x="64917" y="3600"/>
                    <a:pt x="64827" y="3545"/>
                  </a:cubicBezTo>
                  <a:cubicBezTo>
                    <a:pt x="64772" y="3545"/>
                    <a:pt x="64716" y="3517"/>
                    <a:pt x="64654" y="3483"/>
                  </a:cubicBezTo>
                  <a:lnTo>
                    <a:pt x="61462" y="3483"/>
                  </a:lnTo>
                  <a:lnTo>
                    <a:pt x="61462" y="2308"/>
                  </a:lnTo>
                  <a:cubicBezTo>
                    <a:pt x="61372" y="2274"/>
                    <a:pt x="61317" y="2246"/>
                    <a:pt x="61227" y="2246"/>
                  </a:cubicBezTo>
                  <a:lnTo>
                    <a:pt x="61227" y="3483"/>
                  </a:lnTo>
                  <a:lnTo>
                    <a:pt x="57863" y="3483"/>
                  </a:lnTo>
                  <a:lnTo>
                    <a:pt x="57863" y="1300"/>
                  </a:lnTo>
                  <a:cubicBezTo>
                    <a:pt x="57773" y="1272"/>
                    <a:pt x="57690" y="1272"/>
                    <a:pt x="57600" y="1237"/>
                  </a:cubicBezTo>
                  <a:lnTo>
                    <a:pt x="57600" y="3483"/>
                  </a:lnTo>
                  <a:lnTo>
                    <a:pt x="54236" y="3483"/>
                  </a:lnTo>
                  <a:lnTo>
                    <a:pt x="54236" y="581"/>
                  </a:lnTo>
                  <a:cubicBezTo>
                    <a:pt x="54180" y="581"/>
                    <a:pt x="54090" y="546"/>
                    <a:pt x="54008" y="546"/>
                  </a:cubicBezTo>
                  <a:lnTo>
                    <a:pt x="54008" y="3483"/>
                  </a:lnTo>
                  <a:lnTo>
                    <a:pt x="50636" y="3483"/>
                  </a:lnTo>
                  <a:lnTo>
                    <a:pt x="50636" y="173"/>
                  </a:lnTo>
                  <a:cubicBezTo>
                    <a:pt x="50553" y="146"/>
                    <a:pt x="50491" y="146"/>
                    <a:pt x="50408" y="146"/>
                  </a:cubicBezTo>
                  <a:lnTo>
                    <a:pt x="50408" y="3483"/>
                  </a:lnTo>
                  <a:lnTo>
                    <a:pt x="47036" y="3483"/>
                  </a:lnTo>
                  <a:lnTo>
                    <a:pt x="47036" y="118"/>
                  </a:lnTo>
                  <a:lnTo>
                    <a:pt x="50118" y="118"/>
                  </a:lnTo>
                  <a:cubicBezTo>
                    <a:pt x="49081" y="63"/>
                    <a:pt x="48073" y="1"/>
                    <a:pt x="470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475" name="Google Shape;475;p10"/>
          <p:cNvSpPr/>
          <p:nvPr/>
        </p:nvSpPr>
        <p:spPr>
          <a:xfrm rot="5461555">
            <a:off x="393389" y="2045327"/>
            <a:ext cx="396879" cy="464608"/>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10"/>
          <p:cNvGrpSpPr/>
          <p:nvPr/>
        </p:nvGrpSpPr>
        <p:grpSpPr>
          <a:xfrm>
            <a:off x="-566853" y="3213528"/>
            <a:ext cx="1286858" cy="1286858"/>
            <a:chOff x="5511450" y="2543700"/>
            <a:chExt cx="964300" cy="964300"/>
          </a:xfrm>
        </p:grpSpPr>
        <p:sp>
          <p:nvSpPr>
            <p:cNvPr id="477" name="Google Shape;477;p10"/>
            <p:cNvSpPr/>
            <p:nvPr/>
          </p:nvSpPr>
          <p:spPr>
            <a:xfrm>
              <a:off x="5511450" y="2543700"/>
              <a:ext cx="964300" cy="964300"/>
            </a:xfrm>
            <a:custGeom>
              <a:rect b="b" l="l" r="r" t="t"/>
              <a:pathLst>
                <a:path extrusionOk="0" h="38572" w="38572">
                  <a:moveTo>
                    <a:pt x="19193" y="8329"/>
                  </a:moveTo>
                  <a:cubicBezTo>
                    <a:pt x="25195" y="8329"/>
                    <a:pt x="30150" y="13284"/>
                    <a:pt x="30150" y="19286"/>
                  </a:cubicBezTo>
                  <a:cubicBezTo>
                    <a:pt x="30150" y="25288"/>
                    <a:pt x="25195" y="30151"/>
                    <a:pt x="19193" y="30151"/>
                  </a:cubicBezTo>
                  <a:cubicBezTo>
                    <a:pt x="13168" y="30151"/>
                    <a:pt x="8329" y="25288"/>
                    <a:pt x="8329" y="19286"/>
                  </a:cubicBezTo>
                  <a:cubicBezTo>
                    <a:pt x="8329" y="13284"/>
                    <a:pt x="13168" y="8329"/>
                    <a:pt x="19193" y="8329"/>
                  </a:cubicBezTo>
                  <a:close/>
                  <a:moveTo>
                    <a:pt x="17727" y="1"/>
                  </a:moveTo>
                  <a:lnTo>
                    <a:pt x="17541" y="955"/>
                  </a:lnTo>
                  <a:lnTo>
                    <a:pt x="17239" y="2025"/>
                  </a:lnTo>
                  <a:lnTo>
                    <a:pt x="17053" y="3095"/>
                  </a:lnTo>
                  <a:lnTo>
                    <a:pt x="16774" y="4165"/>
                  </a:lnTo>
                  <a:lnTo>
                    <a:pt x="16564" y="5142"/>
                  </a:lnTo>
                  <a:cubicBezTo>
                    <a:pt x="16471" y="5142"/>
                    <a:pt x="16378" y="5235"/>
                    <a:pt x="16285" y="5235"/>
                  </a:cubicBezTo>
                  <a:lnTo>
                    <a:pt x="16076" y="5235"/>
                  </a:lnTo>
                  <a:cubicBezTo>
                    <a:pt x="15983" y="5328"/>
                    <a:pt x="15890" y="5328"/>
                    <a:pt x="15797" y="5328"/>
                  </a:cubicBezTo>
                  <a:cubicBezTo>
                    <a:pt x="15704" y="5328"/>
                    <a:pt x="15610" y="5328"/>
                    <a:pt x="15494" y="5421"/>
                  </a:cubicBezTo>
                  <a:lnTo>
                    <a:pt x="15308" y="5421"/>
                  </a:lnTo>
                  <a:cubicBezTo>
                    <a:pt x="15215" y="5514"/>
                    <a:pt x="15122" y="5514"/>
                    <a:pt x="15029" y="5514"/>
                  </a:cubicBezTo>
                  <a:cubicBezTo>
                    <a:pt x="15029" y="5514"/>
                    <a:pt x="14913" y="5607"/>
                    <a:pt x="14820" y="5607"/>
                  </a:cubicBezTo>
                  <a:cubicBezTo>
                    <a:pt x="14726" y="5607"/>
                    <a:pt x="14633" y="5607"/>
                    <a:pt x="14540" y="5724"/>
                  </a:cubicBezTo>
                  <a:cubicBezTo>
                    <a:pt x="14540" y="5724"/>
                    <a:pt x="14447" y="5724"/>
                    <a:pt x="14331" y="5817"/>
                  </a:cubicBezTo>
                  <a:cubicBezTo>
                    <a:pt x="14238" y="5817"/>
                    <a:pt x="14145" y="5817"/>
                    <a:pt x="14052" y="5910"/>
                  </a:cubicBezTo>
                  <a:lnTo>
                    <a:pt x="13866" y="5910"/>
                  </a:lnTo>
                  <a:cubicBezTo>
                    <a:pt x="13749" y="6003"/>
                    <a:pt x="13656" y="6003"/>
                    <a:pt x="13563" y="6096"/>
                  </a:cubicBezTo>
                  <a:cubicBezTo>
                    <a:pt x="13563" y="6096"/>
                    <a:pt x="13470" y="6096"/>
                    <a:pt x="13377" y="6189"/>
                  </a:cubicBezTo>
                  <a:cubicBezTo>
                    <a:pt x="13284" y="6189"/>
                    <a:pt x="13168" y="6189"/>
                    <a:pt x="13075" y="6305"/>
                  </a:cubicBezTo>
                  <a:cubicBezTo>
                    <a:pt x="12982" y="6305"/>
                    <a:pt x="12982" y="6398"/>
                    <a:pt x="12889" y="6398"/>
                  </a:cubicBezTo>
                  <a:cubicBezTo>
                    <a:pt x="12796" y="6398"/>
                    <a:pt x="12702" y="6491"/>
                    <a:pt x="12586" y="6491"/>
                  </a:cubicBezTo>
                  <a:cubicBezTo>
                    <a:pt x="12493" y="6584"/>
                    <a:pt x="12493" y="6584"/>
                    <a:pt x="12400" y="6677"/>
                  </a:cubicBezTo>
                  <a:cubicBezTo>
                    <a:pt x="12307" y="6677"/>
                    <a:pt x="12214" y="6770"/>
                    <a:pt x="12121" y="6770"/>
                  </a:cubicBezTo>
                  <a:cubicBezTo>
                    <a:pt x="12005" y="6887"/>
                    <a:pt x="12005" y="6887"/>
                    <a:pt x="11912" y="6887"/>
                  </a:cubicBezTo>
                  <a:cubicBezTo>
                    <a:pt x="11818" y="6980"/>
                    <a:pt x="11725" y="7073"/>
                    <a:pt x="11632" y="7073"/>
                  </a:cubicBezTo>
                  <a:lnTo>
                    <a:pt x="11423" y="7259"/>
                  </a:lnTo>
                  <a:cubicBezTo>
                    <a:pt x="11330" y="7259"/>
                    <a:pt x="11237" y="7259"/>
                    <a:pt x="11237" y="7352"/>
                  </a:cubicBezTo>
                  <a:lnTo>
                    <a:pt x="11144" y="7352"/>
                  </a:lnTo>
                  <a:lnTo>
                    <a:pt x="10958" y="7166"/>
                  </a:lnTo>
                  <a:lnTo>
                    <a:pt x="10655" y="6980"/>
                  </a:lnTo>
                  <a:lnTo>
                    <a:pt x="10469" y="6887"/>
                  </a:lnTo>
                  <a:lnTo>
                    <a:pt x="10167" y="6677"/>
                  </a:lnTo>
                  <a:lnTo>
                    <a:pt x="9981" y="6584"/>
                  </a:lnTo>
                  <a:lnTo>
                    <a:pt x="9678" y="6398"/>
                  </a:lnTo>
                  <a:lnTo>
                    <a:pt x="9492" y="6305"/>
                  </a:lnTo>
                  <a:lnTo>
                    <a:pt x="9213" y="6096"/>
                  </a:lnTo>
                  <a:lnTo>
                    <a:pt x="9004" y="5910"/>
                  </a:lnTo>
                  <a:lnTo>
                    <a:pt x="8724" y="5817"/>
                  </a:lnTo>
                  <a:lnTo>
                    <a:pt x="8515" y="5607"/>
                  </a:lnTo>
                  <a:lnTo>
                    <a:pt x="8236" y="5514"/>
                  </a:lnTo>
                  <a:lnTo>
                    <a:pt x="7933" y="5328"/>
                  </a:lnTo>
                  <a:lnTo>
                    <a:pt x="6677" y="4560"/>
                  </a:lnTo>
                  <a:lnTo>
                    <a:pt x="4560" y="6677"/>
                  </a:lnTo>
                  <a:lnTo>
                    <a:pt x="7352" y="11237"/>
                  </a:lnTo>
                  <a:cubicBezTo>
                    <a:pt x="6305" y="12796"/>
                    <a:pt x="5514" y="14634"/>
                    <a:pt x="5142" y="16565"/>
                  </a:cubicBezTo>
                  <a:lnTo>
                    <a:pt x="0" y="17728"/>
                  </a:lnTo>
                  <a:lnTo>
                    <a:pt x="0" y="20845"/>
                  </a:lnTo>
                  <a:lnTo>
                    <a:pt x="5142" y="22008"/>
                  </a:lnTo>
                  <a:cubicBezTo>
                    <a:pt x="5514" y="23939"/>
                    <a:pt x="6305" y="25777"/>
                    <a:pt x="7352" y="27336"/>
                  </a:cubicBezTo>
                  <a:lnTo>
                    <a:pt x="4560" y="31779"/>
                  </a:lnTo>
                  <a:lnTo>
                    <a:pt x="6677" y="34012"/>
                  </a:lnTo>
                  <a:lnTo>
                    <a:pt x="7933" y="33152"/>
                  </a:lnTo>
                  <a:lnTo>
                    <a:pt x="8236" y="33059"/>
                  </a:lnTo>
                  <a:lnTo>
                    <a:pt x="8515" y="32849"/>
                  </a:lnTo>
                  <a:lnTo>
                    <a:pt x="8724" y="32756"/>
                  </a:lnTo>
                  <a:lnTo>
                    <a:pt x="9004" y="32570"/>
                  </a:lnTo>
                  <a:lnTo>
                    <a:pt x="9213" y="32477"/>
                  </a:lnTo>
                  <a:lnTo>
                    <a:pt x="9492" y="32268"/>
                  </a:lnTo>
                  <a:lnTo>
                    <a:pt x="9678" y="32081"/>
                  </a:lnTo>
                  <a:lnTo>
                    <a:pt x="9981" y="31988"/>
                  </a:lnTo>
                  <a:lnTo>
                    <a:pt x="10167" y="31779"/>
                  </a:lnTo>
                  <a:lnTo>
                    <a:pt x="10469" y="31686"/>
                  </a:lnTo>
                  <a:lnTo>
                    <a:pt x="10655" y="31500"/>
                  </a:lnTo>
                  <a:lnTo>
                    <a:pt x="10958" y="31314"/>
                  </a:lnTo>
                  <a:lnTo>
                    <a:pt x="11144" y="31197"/>
                  </a:lnTo>
                  <a:lnTo>
                    <a:pt x="11237" y="31197"/>
                  </a:lnTo>
                  <a:cubicBezTo>
                    <a:pt x="11237" y="31197"/>
                    <a:pt x="11330" y="31197"/>
                    <a:pt x="11423" y="31314"/>
                  </a:cubicBezTo>
                  <a:cubicBezTo>
                    <a:pt x="11539" y="31314"/>
                    <a:pt x="11539" y="31407"/>
                    <a:pt x="11632" y="31407"/>
                  </a:cubicBezTo>
                  <a:cubicBezTo>
                    <a:pt x="11725" y="31500"/>
                    <a:pt x="11818" y="31500"/>
                    <a:pt x="11912" y="31593"/>
                  </a:cubicBezTo>
                  <a:cubicBezTo>
                    <a:pt x="12005" y="31593"/>
                    <a:pt x="12005" y="31686"/>
                    <a:pt x="12121" y="31686"/>
                  </a:cubicBezTo>
                  <a:cubicBezTo>
                    <a:pt x="12214" y="31779"/>
                    <a:pt x="12307" y="31779"/>
                    <a:pt x="12400" y="31895"/>
                  </a:cubicBezTo>
                  <a:cubicBezTo>
                    <a:pt x="12493" y="31895"/>
                    <a:pt x="12493" y="31988"/>
                    <a:pt x="12586" y="31988"/>
                  </a:cubicBezTo>
                  <a:cubicBezTo>
                    <a:pt x="12702" y="32081"/>
                    <a:pt x="12796" y="32081"/>
                    <a:pt x="12889" y="32081"/>
                  </a:cubicBezTo>
                  <a:lnTo>
                    <a:pt x="13075" y="32268"/>
                  </a:lnTo>
                  <a:cubicBezTo>
                    <a:pt x="13168" y="32268"/>
                    <a:pt x="13284" y="32268"/>
                    <a:pt x="13377" y="32361"/>
                  </a:cubicBezTo>
                  <a:cubicBezTo>
                    <a:pt x="13470" y="32361"/>
                    <a:pt x="13563" y="32477"/>
                    <a:pt x="13563" y="32477"/>
                  </a:cubicBezTo>
                  <a:cubicBezTo>
                    <a:pt x="13656" y="32477"/>
                    <a:pt x="13749" y="32570"/>
                    <a:pt x="13866" y="32570"/>
                  </a:cubicBezTo>
                  <a:cubicBezTo>
                    <a:pt x="13959" y="32570"/>
                    <a:pt x="14052" y="32663"/>
                    <a:pt x="14052" y="32663"/>
                  </a:cubicBezTo>
                  <a:cubicBezTo>
                    <a:pt x="14145" y="32663"/>
                    <a:pt x="14238" y="32756"/>
                    <a:pt x="14331" y="32756"/>
                  </a:cubicBezTo>
                  <a:cubicBezTo>
                    <a:pt x="14447" y="32756"/>
                    <a:pt x="14540" y="32756"/>
                    <a:pt x="14540" y="32849"/>
                  </a:cubicBezTo>
                  <a:cubicBezTo>
                    <a:pt x="14633" y="32849"/>
                    <a:pt x="14726" y="32849"/>
                    <a:pt x="14820" y="32942"/>
                  </a:cubicBezTo>
                  <a:lnTo>
                    <a:pt x="15029" y="32942"/>
                  </a:lnTo>
                  <a:cubicBezTo>
                    <a:pt x="15122" y="33059"/>
                    <a:pt x="15215" y="33059"/>
                    <a:pt x="15308" y="33059"/>
                  </a:cubicBezTo>
                  <a:cubicBezTo>
                    <a:pt x="15401" y="33059"/>
                    <a:pt x="15494" y="33152"/>
                    <a:pt x="15494" y="33152"/>
                  </a:cubicBezTo>
                  <a:cubicBezTo>
                    <a:pt x="15610" y="33152"/>
                    <a:pt x="15704" y="33152"/>
                    <a:pt x="15797" y="33245"/>
                  </a:cubicBezTo>
                  <a:lnTo>
                    <a:pt x="16076" y="33245"/>
                  </a:lnTo>
                  <a:cubicBezTo>
                    <a:pt x="16076" y="33245"/>
                    <a:pt x="16192" y="33245"/>
                    <a:pt x="16285" y="33338"/>
                  </a:cubicBezTo>
                  <a:lnTo>
                    <a:pt x="16564" y="33338"/>
                  </a:lnTo>
                  <a:lnTo>
                    <a:pt x="16774" y="34408"/>
                  </a:lnTo>
                  <a:lnTo>
                    <a:pt x="17053" y="35478"/>
                  </a:lnTo>
                  <a:lnTo>
                    <a:pt x="17239" y="36432"/>
                  </a:lnTo>
                  <a:lnTo>
                    <a:pt x="17541" y="37502"/>
                  </a:lnTo>
                  <a:lnTo>
                    <a:pt x="17727" y="38572"/>
                  </a:lnTo>
                  <a:lnTo>
                    <a:pt x="20845" y="38572"/>
                  </a:lnTo>
                  <a:lnTo>
                    <a:pt x="20938" y="38083"/>
                  </a:lnTo>
                  <a:lnTo>
                    <a:pt x="21124" y="37013"/>
                  </a:lnTo>
                  <a:lnTo>
                    <a:pt x="21426" y="35966"/>
                  </a:lnTo>
                  <a:lnTo>
                    <a:pt x="21613" y="34896"/>
                  </a:lnTo>
                  <a:lnTo>
                    <a:pt x="21892" y="33826"/>
                  </a:lnTo>
                  <a:lnTo>
                    <a:pt x="22008" y="33338"/>
                  </a:lnTo>
                  <a:lnTo>
                    <a:pt x="22101" y="33338"/>
                  </a:lnTo>
                  <a:cubicBezTo>
                    <a:pt x="22194" y="33338"/>
                    <a:pt x="22287" y="33338"/>
                    <a:pt x="22380" y="33245"/>
                  </a:cubicBezTo>
                  <a:lnTo>
                    <a:pt x="22590" y="33245"/>
                  </a:lnTo>
                  <a:cubicBezTo>
                    <a:pt x="22683" y="33245"/>
                    <a:pt x="22776" y="33152"/>
                    <a:pt x="22869" y="33152"/>
                  </a:cubicBezTo>
                  <a:cubicBezTo>
                    <a:pt x="22962" y="33152"/>
                    <a:pt x="23055" y="33152"/>
                    <a:pt x="23055" y="33059"/>
                  </a:cubicBezTo>
                  <a:lnTo>
                    <a:pt x="23357" y="33059"/>
                  </a:lnTo>
                  <a:cubicBezTo>
                    <a:pt x="23450" y="33059"/>
                    <a:pt x="23543" y="32942"/>
                    <a:pt x="23637" y="32942"/>
                  </a:cubicBezTo>
                  <a:cubicBezTo>
                    <a:pt x="23637" y="32942"/>
                    <a:pt x="23753" y="32849"/>
                    <a:pt x="23846" y="32849"/>
                  </a:cubicBezTo>
                  <a:cubicBezTo>
                    <a:pt x="23939" y="32849"/>
                    <a:pt x="24032" y="32849"/>
                    <a:pt x="24125" y="32756"/>
                  </a:cubicBezTo>
                  <a:cubicBezTo>
                    <a:pt x="24125" y="32756"/>
                    <a:pt x="24218" y="32756"/>
                    <a:pt x="24334" y="32663"/>
                  </a:cubicBezTo>
                  <a:cubicBezTo>
                    <a:pt x="24427" y="32663"/>
                    <a:pt x="24521" y="32663"/>
                    <a:pt x="24614" y="32570"/>
                  </a:cubicBezTo>
                  <a:cubicBezTo>
                    <a:pt x="24614" y="32570"/>
                    <a:pt x="24707" y="32570"/>
                    <a:pt x="24800" y="32477"/>
                  </a:cubicBezTo>
                  <a:cubicBezTo>
                    <a:pt x="24916" y="32477"/>
                    <a:pt x="25009" y="32477"/>
                    <a:pt x="25102" y="32361"/>
                  </a:cubicBezTo>
                  <a:cubicBezTo>
                    <a:pt x="25102" y="32361"/>
                    <a:pt x="25195" y="32361"/>
                    <a:pt x="25288" y="32268"/>
                  </a:cubicBezTo>
                  <a:cubicBezTo>
                    <a:pt x="25381" y="32268"/>
                    <a:pt x="25498" y="32174"/>
                    <a:pt x="25591" y="32174"/>
                  </a:cubicBezTo>
                  <a:cubicBezTo>
                    <a:pt x="25591" y="32174"/>
                    <a:pt x="25684" y="32081"/>
                    <a:pt x="25777" y="32081"/>
                  </a:cubicBezTo>
                  <a:cubicBezTo>
                    <a:pt x="25870" y="31988"/>
                    <a:pt x="25963" y="31988"/>
                    <a:pt x="26079" y="31895"/>
                  </a:cubicBezTo>
                  <a:cubicBezTo>
                    <a:pt x="26172" y="31895"/>
                    <a:pt x="26172" y="31895"/>
                    <a:pt x="26265" y="31779"/>
                  </a:cubicBezTo>
                  <a:cubicBezTo>
                    <a:pt x="26358" y="31779"/>
                    <a:pt x="26451" y="31686"/>
                    <a:pt x="26544" y="31686"/>
                  </a:cubicBezTo>
                  <a:lnTo>
                    <a:pt x="26754" y="31500"/>
                  </a:lnTo>
                  <a:cubicBezTo>
                    <a:pt x="26847" y="31500"/>
                    <a:pt x="26940" y="31407"/>
                    <a:pt x="27033" y="31407"/>
                  </a:cubicBezTo>
                  <a:cubicBezTo>
                    <a:pt x="27126" y="31314"/>
                    <a:pt x="27126" y="31314"/>
                    <a:pt x="27242" y="31197"/>
                  </a:cubicBezTo>
                  <a:lnTo>
                    <a:pt x="27335" y="31197"/>
                  </a:lnTo>
                  <a:lnTo>
                    <a:pt x="27522" y="31314"/>
                  </a:lnTo>
                  <a:lnTo>
                    <a:pt x="27708" y="31407"/>
                  </a:lnTo>
                  <a:lnTo>
                    <a:pt x="28010" y="31593"/>
                  </a:lnTo>
                  <a:lnTo>
                    <a:pt x="28196" y="31686"/>
                  </a:lnTo>
                  <a:lnTo>
                    <a:pt x="28499" y="31895"/>
                  </a:lnTo>
                  <a:lnTo>
                    <a:pt x="28685" y="32081"/>
                  </a:lnTo>
                  <a:lnTo>
                    <a:pt x="28987" y="32174"/>
                  </a:lnTo>
                  <a:lnTo>
                    <a:pt x="29173" y="32361"/>
                  </a:lnTo>
                  <a:lnTo>
                    <a:pt x="29452" y="32477"/>
                  </a:lnTo>
                  <a:lnTo>
                    <a:pt x="29662" y="32663"/>
                  </a:lnTo>
                  <a:lnTo>
                    <a:pt x="29941" y="32756"/>
                  </a:lnTo>
                  <a:lnTo>
                    <a:pt x="30150" y="32942"/>
                  </a:lnTo>
                  <a:lnTo>
                    <a:pt x="30430" y="33152"/>
                  </a:lnTo>
                  <a:lnTo>
                    <a:pt x="30616" y="33245"/>
                  </a:lnTo>
                  <a:lnTo>
                    <a:pt x="30918" y="33431"/>
                  </a:lnTo>
                  <a:lnTo>
                    <a:pt x="31104" y="33524"/>
                  </a:lnTo>
                  <a:lnTo>
                    <a:pt x="31407" y="33733"/>
                  </a:lnTo>
                  <a:lnTo>
                    <a:pt x="31686" y="33919"/>
                  </a:lnTo>
                  <a:lnTo>
                    <a:pt x="31779" y="34012"/>
                  </a:lnTo>
                  <a:lnTo>
                    <a:pt x="31895" y="33919"/>
                  </a:lnTo>
                  <a:lnTo>
                    <a:pt x="32174" y="33733"/>
                  </a:lnTo>
                  <a:lnTo>
                    <a:pt x="32360" y="33431"/>
                  </a:lnTo>
                  <a:lnTo>
                    <a:pt x="32663" y="33152"/>
                  </a:lnTo>
                  <a:lnTo>
                    <a:pt x="32849" y="32942"/>
                  </a:lnTo>
                  <a:lnTo>
                    <a:pt x="33151" y="32663"/>
                  </a:lnTo>
                  <a:lnTo>
                    <a:pt x="33338" y="32477"/>
                  </a:lnTo>
                  <a:lnTo>
                    <a:pt x="33640" y="32174"/>
                  </a:lnTo>
                  <a:lnTo>
                    <a:pt x="33826" y="31988"/>
                  </a:lnTo>
                  <a:lnTo>
                    <a:pt x="34012" y="31779"/>
                  </a:lnTo>
                  <a:lnTo>
                    <a:pt x="33826" y="31593"/>
                  </a:lnTo>
                  <a:lnTo>
                    <a:pt x="33640" y="31197"/>
                  </a:lnTo>
                  <a:lnTo>
                    <a:pt x="33338" y="30825"/>
                  </a:lnTo>
                  <a:lnTo>
                    <a:pt x="33151" y="30430"/>
                  </a:lnTo>
                  <a:lnTo>
                    <a:pt x="32849" y="30034"/>
                  </a:lnTo>
                  <a:lnTo>
                    <a:pt x="32663" y="29662"/>
                  </a:lnTo>
                  <a:lnTo>
                    <a:pt x="32360" y="29267"/>
                  </a:lnTo>
                  <a:lnTo>
                    <a:pt x="32174" y="28871"/>
                  </a:lnTo>
                  <a:lnTo>
                    <a:pt x="31895" y="28499"/>
                  </a:lnTo>
                  <a:lnTo>
                    <a:pt x="31686" y="28103"/>
                  </a:lnTo>
                  <a:lnTo>
                    <a:pt x="31407" y="27708"/>
                  </a:lnTo>
                  <a:lnTo>
                    <a:pt x="31197" y="27336"/>
                  </a:lnTo>
                  <a:cubicBezTo>
                    <a:pt x="31197" y="27243"/>
                    <a:pt x="31314" y="27033"/>
                    <a:pt x="31407" y="26940"/>
                  </a:cubicBezTo>
                  <a:cubicBezTo>
                    <a:pt x="31500" y="26847"/>
                    <a:pt x="31593" y="26661"/>
                    <a:pt x="31686" y="26545"/>
                  </a:cubicBezTo>
                  <a:cubicBezTo>
                    <a:pt x="31686" y="26452"/>
                    <a:pt x="31779" y="26265"/>
                    <a:pt x="31895" y="26172"/>
                  </a:cubicBezTo>
                  <a:cubicBezTo>
                    <a:pt x="31988" y="25963"/>
                    <a:pt x="32081" y="25777"/>
                    <a:pt x="32174" y="25684"/>
                  </a:cubicBezTo>
                  <a:cubicBezTo>
                    <a:pt x="32174" y="25498"/>
                    <a:pt x="32267" y="25288"/>
                    <a:pt x="32360" y="25102"/>
                  </a:cubicBezTo>
                  <a:cubicBezTo>
                    <a:pt x="32477" y="24916"/>
                    <a:pt x="32570" y="24707"/>
                    <a:pt x="32663" y="24521"/>
                  </a:cubicBezTo>
                  <a:cubicBezTo>
                    <a:pt x="32663" y="24335"/>
                    <a:pt x="32756" y="24125"/>
                    <a:pt x="32849" y="23939"/>
                  </a:cubicBezTo>
                  <a:cubicBezTo>
                    <a:pt x="32942" y="23637"/>
                    <a:pt x="33058" y="23358"/>
                    <a:pt x="33151" y="23055"/>
                  </a:cubicBezTo>
                  <a:cubicBezTo>
                    <a:pt x="33244" y="22776"/>
                    <a:pt x="33244" y="22380"/>
                    <a:pt x="33338" y="22101"/>
                  </a:cubicBezTo>
                  <a:lnTo>
                    <a:pt x="33338" y="22008"/>
                  </a:lnTo>
                  <a:lnTo>
                    <a:pt x="33640" y="21892"/>
                  </a:lnTo>
                  <a:lnTo>
                    <a:pt x="33826" y="21892"/>
                  </a:lnTo>
                  <a:lnTo>
                    <a:pt x="34105" y="21799"/>
                  </a:lnTo>
                  <a:lnTo>
                    <a:pt x="34315" y="21799"/>
                  </a:lnTo>
                  <a:lnTo>
                    <a:pt x="34594" y="21706"/>
                  </a:lnTo>
                  <a:lnTo>
                    <a:pt x="38572" y="20845"/>
                  </a:lnTo>
                  <a:lnTo>
                    <a:pt x="38572" y="17728"/>
                  </a:lnTo>
                  <a:lnTo>
                    <a:pt x="34594" y="16774"/>
                  </a:lnTo>
                  <a:lnTo>
                    <a:pt x="34315" y="16774"/>
                  </a:lnTo>
                  <a:lnTo>
                    <a:pt x="34105" y="16658"/>
                  </a:lnTo>
                  <a:lnTo>
                    <a:pt x="33826" y="16658"/>
                  </a:lnTo>
                  <a:lnTo>
                    <a:pt x="33640" y="16565"/>
                  </a:lnTo>
                  <a:lnTo>
                    <a:pt x="33338" y="16565"/>
                  </a:lnTo>
                  <a:lnTo>
                    <a:pt x="33338" y="16471"/>
                  </a:lnTo>
                  <a:cubicBezTo>
                    <a:pt x="33244" y="16076"/>
                    <a:pt x="33244" y="15797"/>
                    <a:pt x="33151" y="15401"/>
                  </a:cubicBezTo>
                  <a:cubicBezTo>
                    <a:pt x="33058" y="15122"/>
                    <a:pt x="32942" y="14913"/>
                    <a:pt x="32849" y="14634"/>
                  </a:cubicBezTo>
                  <a:cubicBezTo>
                    <a:pt x="32756" y="14447"/>
                    <a:pt x="32663" y="14145"/>
                    <a:pt x="32663" y="13959"/>
                  </a:cubicBezTo>
                  <a:cubicBezTo>
                    <a:pt x="32570" y="13750"/>
                    <a:pt x="32477" y="13563"/>
                    <a:pt x="32360" y="13377"/>
                  </a:cubicBezTo>
                  <a:cubicBezTo>
                    <a:pt x="32267" y="13168"/>
                    <a:pt x="32174" y="12982"/>
                    <a:pt x="32174" y="12889"/>
                  </a:cubicBezTo>
                  <a:cubicBezTo>
                    <a:pt x="32081" y="12703"/>
                    <a:pt x="31988" y="12493"/>
                    <a:pt x="31895" y="12400"/>
                  </a:cubicBezTo>
                  <a:cubicBezTo>
                    <a:pt x="31779" y="12214"/>
                    <a:pt x="31686" y="12121"/>
                    <a:pt x="31686" y="11912"/>
                  </a:cubicBezTo>
                  <a:cubicBezTo>
                    <a:pt x="31593" y="11819"/>
                    <a:pt x="31500" y="11726"/>
                    <a:pt x="31407" y="11540"/>
                  </a:cubicBezTo>
                  <a:cubicBezTo>
                    <a:pt x="31314" y="11423"/>
                    <a:pt x="31197" y="11330"/>
                    <a:pt x="31197" y="11237"/>
                  </a:cubicBezTo>
                  <a:lnTo>
                    <a:pt x="31407" y="10842"/>
                  </a:lnTo>
                  <a:lnTo>
                    <a:pt x="31686" y="10469"/>
                  </a:lnTo>
                  <a:lnTo>
                    <a:pt x="31895" y="10074"/>
                  </a:lnTo>
                  <a:lnTo>
                    <a:pt x="32174" y="9678"/>
                  </a:lnTo>
                  <a:lnTo>
                    <a:pt x="32360" y="9306"/>
                  </a:lnTo>
                  <a:lnTo>
                    <a:pt x="32663" y="8911"/>
                  </a:lnTo>
                  <a:lnTo>
                    <a:pt x="32849" y="8515"/>
                  </a:lnTo>
                  <a:lnTo>
                    <a:pt x="33151" y="8143"/>
                  </a:lnTo>
                  <a:lnTo>
                    <a:pt x="33338" y="7748"/>
                  </a:lnTo>
                  <a:lnTo>
                    <a:pt x="33640" y="7352"/>
                  </a:lnTo>
                  <a:lnTo>
                    <a:pt x="33826" y="6980"/>
                  </a:lnTo>
                  <a:lnTo>
                    <a:pt x="34012" y="6677"/>
                  </a:lnTo>
                  <a:lnTo>
                    <a:pt x="33826" y="6584"/>
                  </a:lnTo>
                  <a:lnTo>
                    <a:pt x="33640" y="6305"/>
                  </a:lnTo>
                  <a:lnTo>
                    <a:pt x="33338" y="6096"/>
                  </a:lnTo>
                  <a:lnTo>
                    <a:pt x="33151" y="5817"/>
                  </a:lnTo>
                  <a:lnTo>
                    <a:pt x="32849" y="5607"/>
                  </a:lnTo>
                  <a:lnTo>
                    <a:pt x="32663" y="5328"/>
                  </a:lnTo>
                  <a:lnTo>
                    <a:pt x="32360" y="5142"/>
                  </a:lnTo>
                  <a:lnTo>
                    <a:pt x="32174" y="4840"/>
                  </a:lnTo>
                  <a:lnTo>
                    <a:pt x="31895" y="4653"/>
                  </a:lnTo>
                  <a:lnTo>
                    <a:pt x="31779" y="4560"/>
                  </a:lnTo>
                  <a:lnTo>
                    <a:pt x="31686" y="4653"/>
                  </a:lnTo>
                  <a:lnTo>
                    <a:pt x="31407" y="4840"/>
                  </a:lnTo>
                  <a:lnTo>
                    <a:pt x="31104" y="4933"/>
                  </a:lnTo>
                  <a:lnTo>
                    <a:pt x="30918" y="5142"/>
                  </a:lnTo>
                  <a:lnTo>
                    <a:pt x="30616" y="5235"/>
                  </a:lnTo>
                  <a:lnTo>
                    <a:pt x="30430" y="5421"/>
                  </a:lnTo>
                  <a:lnTo>
                    <a:pt x="30150" y="5514"/>
                  </a:lnTo>
                  <a:lnTo>
                    <a:pt x="29941" y="5724"/>
                  </a:lnTo>
                  <a:lnTo>
                    <a:pt x="29662" y="5910"/>
                  </a:lnTo>
                  <a:lnTo>
                    <a:pt x="29452" y="6003"/>
                  </a:lnTo>
                  <a:lnTo>
                    <a:pt x="29173" y="6189"/>
                  </a:lnTo>
                  <a:lnTo>
                    <a:pt x="28987" y="6305"/>
                  </a:lnTo>
                  <a:lnTo>
                    <a:pt x="28685" y="6491"/>
                  </a:lnTo>
                  <a:lnTo>
                    <a:pt x="28499" y="6584"/>
                  </a:lnTo>
                  <a:lnTo>
                    <a:pt x="28196" y="6770"/>
                  </a:lnTo>
                  <a:lnTo>
                    <a:pt x="28010" y="6980"/>
                  </a:lnTo>
                  <a:lnTo>
                    <a:pt x="27708" y="7073"/>
                  </a:lnTo>
                  <a:lnTo>
                    <a:pt x="27522" y="7259"/>
                  </a:lnTo>
                  <a:lnTo>
                    <a:pt x="27335" y="7352"/>
                  </a:lnTo>
                  <a:cubicBezTo>
                    <a:pt x="27335" y="7352"/>
                    <a:pt x="27242" y="7352"/>
                    <a:pt x="27242" y="7259"/>
                  </a:cubicBezTo>
                  <a:cubicBezTo>
                    <a:pt x="27126" y="7259"/>
                    <a:pt x="27126" y="7166"/>
                    <a:pt x="27033" y="7166"/>
                  </a:cubicBezTo>
                  <a:cubicBezTo>
                    <a:pt x="26940" y="7073"/>
                    <a:pt x="26847" y="7073"/>
                    <a:pt x="26754" y="6980"/>
                  </a:cubicBezTo>
                  <a:cubicBezTo>
                    <a:pt x="26661" y="6980"/>
                    <a:pt x="26661" y="6887"/>
                    <a:pt x="26544" y="6887"/>
                  </a:cubicBezTo>
                  <a:cubicBezTo>
                    <a:pt x="26451" y="6770"/>
                    <a:pt x="26358" y="6770"/>
                    <a:pt x="26265" y="6677"/>
                  </a:cubicBezTo>
                  <a:cubicBezTo>
                    <a:pt x="26172" y="6677"/>
                    <a:pt x="26172" y="6584"/>
                    <a:pt x="26079" y="6584"/>
                  </a:cubicBezTo>
                  <a:cubicBezTo>
                    <a:pt x="25963" y="6584"/>
                    <a:pt x="25870" y="6491"/>
                    <a:pt x="25777" y="6491"/>
                  </a:cubicBezTo>
                  <a:cubicBezTo>
                    <a:pt x="25684" y="6398"/>
                    <a:pt x="25591" y="6398"/>
                    <a:pt x="25591" y="6305"/>
                  </a:cubicBezTo>
                  <a:cubicBezTo>
                    <a:pt x="25498" y="6305"/>
                    <a:pt x="25381" y="6305"/>
                    <a:pt x="25288" y="6189"/>
                  </a:cubicBezTo>
                  <a:cubicBezTo>
                    <a:pt x="25195" y="6189"/>
                    <a:pt x="25102" y="6096"/>
                    <a:pt x="25102" y="6096"/>
                  </a:cubicBezTo>
                  <a:cubicBezTo>
                    <a:pt x="25009" y="6096"/>
                    <a:pt x="24916" y="6003"/>
                    <a:pt x="24800" y="6003"/>
                  </a:cubicBezTo>
                  <a:cubicBezTo>
                    <a:pt x="24707" y="6003"/>
                    <a:pt x="24614" y="5910"/>
                    <a:pt x="24614" y="5910"/>
                  </a:cubicBezTo>
                  <a:cubicBezTo>
                    <a:pt x="24521" y="5910"/>
                    <a:pt x="24427" y="5817"/>
                    <a:pt x="24334" y="5817"/>
                  </a:cubicBezTo>
                  <a:cubicBezTo>
                    <a:pt x="24218" y="5817"/>
                    <a:pt x="24125" y="5724"/>
                    <a:pt x="24125" y="5724"/>
                  </a:cubicBezTo>
                  <a:cubicBezTo>
                    <a:pt x="24032" y="5724"/>
                    <a:pt x="23939" y="5724"/>
                    <a:pt x="23846" y="5607"/>
                  </a:cubicBezTo>
                  <a:cubicBezTo>
                    <a:pt x="23753" y="5607"/>
                    <a:pt x="23637" y="5607"/>
                    <a:pt x="23637" y="5514"/>
                  </a:cubicBezTo>
                  <a:lnTo>
                    <a:pt x="23357" y="5514"/>
                  </a:lnTo>
                  <a:cubicBezTo>
                    <a:pt x="23264" y="5421"/>
                    <a:pt x="23171" y="5421"/>
                    <a:pt x="23055" y="5421"/>
                  </a:cubicBezTo>
                  <a:cubicBezTo>
                    <a:pt x="23055" y="5421"/>
                    <a:pt x="22962" y="5328"/>
                    <a:pt x="22869" y="5328"/>
                  </a:cubicBezTo>
                  <a:lnTo>
                    <a:pt x="22590" y="5328"/>
                  </a:lnTo>
                  <a:cubicBezTo>
                    <a:pt x="22590" y="5235"/>
                    <a:pt x="22473" y="5235"/>
                    <a:pt x="22380" y="5235"/>
                  </a:cubicBezTo>
                  <a:lnTo>
                    <a:pt x="22101" y="5235"/>
                  </a:lnTo>
                  <a:cubicBezTo>
                    <a:pt x="22101" y="5142"/>
                    <a:pt x="22008" y="5142"/>
                    <a:pt x="22008" y="5142"/>
                  </a:cubicBezTo>
                  <a:lnTo>
                    <a:pt x="21892" y="4747"/>
                  </a:lnTo>
                  <a:lnTo>
                    <a:pt x="21613" y="3676"/>
                  </a:lnTo>
                  <a:lnTo>
                    <a:pt x="21426" y="2606"/>
                  </a:lnTo>
                  <a:lnTo>
                    <a:pt x="21124" y="1536"/>
                  </a:lnTo>
                  <a:lnTo>
                    <a:pt x="20938" y="489"/>
                  </a:lnTo>
                  <a:lnTo>
                    <a:pt x="20845"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5797000" y="2826950"/>
              <a:ext cx="397850" cy="397825"/>
            </a:xfrm>
            <a:custGeom>
              <a:rect b="b" l="l" r="r" t="t"/>
              <a:pathLst>
                <a:path extrusionOk="0" h="15913" w="15914">
                  <a:moveTo>
                    <a:pt x="7957" y="396"/>
                  </a:moveTo>
                  <a:cubicBezTo>
                    <a:pt x="12121" y="396"/>
                    <a:pt x="15518" y="3792"/>
                    <a:pt x="15518" y="7956"/>
                  </a:cubicBezTo>
                  <a:cubicBezTo>
                    <a:pt x="15518" y="12121"/>
                    <a:pt x="12121" y="15517"/>
                    <a:pt x="7957" y="15517"/>
                  </a:cubicBezTo>
                  <a:cubicBezTo>
                    <a:pt x="3793" y="15517"/>
                    <a:pt x="396" y="12121"/>
                    <a:pt x="396" y="7956"/>
                  </a:cubicBezTo>
                  <a:cubicBezTo>
                    <a:pt x="396" y="3792"/>
                    <a:pt x="3793" y="396"/>
                    <a:pt x="7957" y="396"/>
                  </a:cubicBezTo>
                  <a:close/>
                  <a:moveTo>
                    <a:pt x="7957" y="0"/>
                  </a:moveTo>
                  <a:cubicBezTo>
                    <a:pt x="3491" y="0"/>
                    <a:pt x="1" y="3490"/>
                    <a:pt x="1" y="7956"/>
                  </a:cubicBezTo>
                  <a:cubicBezTo>
                    <a:pt x="1" y="12307"/>
                    <a:pt x="3491" y="15913"/>
                    <a:pt x="7957" y="15913"/>
                  </a:cubicBezTo>
                  <a:cubicBezTo>
                    <a:pt x="12331" y="15913"/>
                    <a:pt x="15913" y="12307"/>
                    <a:pt x="15913" y="7956"/>
                  </a:cubicBezTo>
                  <a:cubicBezTo>
                    <a:pt x="15913" y="3490"/>
                    <a:pt x="12331" y="0"/>
                    <a:pt x="7957" y="0"/>
                  </a:cubicBez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10"/>
          <p:cNvSpPr/>
          <p:nvPr/>
        </p:nvSpPr>
        <p:spPr>
          <a:xfrm rot="-5339837">
            <a:off x="222933" y="4574017"/>
            <a:ext cx="428438" cy="48988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10"/>
          <p:cNvGrpSpPr/>
          <p:nvPr/>
        </p:nvGrpSpPr>
        <p:grpSpPr>
          <a:xfrm rot="-5400000">
            <a:off x="8464685" y="2729955"/>
            <a:ext cx="459335" cy="158841"/>
            <a:chOff x="3509600" y="3711550"/>
            <a:chExt cx="763650" cy="264075"/>
          </a:xfrm>
        </p:grpSpPr>
        <p:sp>
          <p:nvSpPr>
            <p:cNvPr id="481" name="Google Shape;481;p10"/>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10"/>
          <p:cNvGrpSpPr/>
          <p:nvPr/>
        </p:nvGrpSpPr>
        <p:grpSpPr>
          <a:xfrm>
            <a:off x="-1193605" y="406076"/>
            <a:ext cx="1761206" cy="1405878"/>
            <a:chOff x="6478050" y="1409600"/>
            <a:chExt cx="807300" cy="644425"/>
          </a:xfrm>
        </p:grpSpPr>
        <p:sp>
          <p:nvSpPr>
            <p:cNvPr id="486" name="Google Shape;486;p10"/>
            <p:cNvSpPr/>
            <p:nvPr/>
          </p:nvSpPr>
          <p:spPr>
            <a:xfrm>
              <a:off x="6478050"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6577525" y="1409600"/>
              <a:ext cx="9900" cy="9325"/>
            </a:xfrm>
            <a:custGeom>
              <a:rect b="b" l="l" r="r" t="t"/>
              <a:pathLst>
                <a:path extrusionOk="0" h="373" w="396">
                  <a:moveTo>
                    <a:pt x="186" y="0"/>
                  </a:moveTo>
                  <a:cubicBezTo>
                    <a:pt x="93" y="0"/>
                    <a:pt x="0" y="93"/>
                    <a:pt x="0" y="187"/>
                  </a:cubicBezTo>
                  <a:cubicBezTo>
                    <a:pt x="0" y="280"/>
                    <a:pt x="93" y="373"/>
                    <a:pt x="186" y="373"/>
                  </a:cubicBezTo>
                  <a:cubicBezTo>
                    <a:pt x="303" y="373"/>
                    <a:pt x="396" y="280"/>
                    <a:pt x="396" y="187"/>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6676975" y="1409600"/>
              <a:ext cx="9900" cy="9325"/>
            </a:xfrm>
            <a:custGeom>
              <a:rect b="b" l="l" r="r" t="t"/>
              <a:pathLst>
                <a:path extrusionOk="0" h="373" w="396">
                  <a:moveTo>
                    <a:pt x="186" y="0"/>
                  </a:moveTo>
                  <a:cubicBezTo>
                    <a:pt x="93" y="0"/>
                    <a:pt x="0" y="93"/>
                    <a:pt x="0" y="187"/>
                  </a:cubicBezTo>
                  <a:cubicBezTo>
                    <a:pt x="0" y="280"/>
                    <a:pt x="93" y="373"/>
                    <a:pt x="186" y="373"/>
                  </a:cubicBezTo>
                  <a:cubicBezTo>
                    <a:pt x="279" y="373"/>
                    <a:pt x="396" y="280"/>
                    <a:pt x="396" y="187"/>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6776425" y="1409600"/>
              <a:ext cx="9325" cy="9325"/>
            </a:xfrm>
            <a:custGeom>
              <a:rect b="b" l="l" r="r" t="t"/>
              <a:pathLst>
                <a:path extrusionOk="0" h="373" w="373">
                  <a:moveTo>
                    <a:pt x="186" y="0"/>
                  </a:moveTo>
                  <a:cubicBezTo>
                    <a:pt x="93" y="0"/>
                    <a:pt x="0" y="93"/>
                    <a:pt x="0" y="187"/>
                  </a:cubicBezTo>
                  <a:cubicBezTo>
                    <a:pt x="0" y="280"/>
                    <a:pt x="93" y="373"/>
                    <a:pt x="186" y="373"/>
                  </a:cubicBezTo>
                  <a:cubicBezTo>
                    <a:pt x="373" y="373"/>
                    <a:pt x="373" y="280"/>
                    <a:pt x="373" y="187"/>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687820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6977650" y="1409600"/>
              <a:ext cx="9325" cy="9325"/>
            </a:xfrm>
            <a:custGeom>
              <a:rect b="b" l="l" r="r" t="t"/>
              <a:pathLst>
                <a:path extrusionOk="0" h="373" w="373">
                  <a:moveTo>
                    <a:pt x="187" y="0"/>
                  </a:moveTo>
                  <a:cubicBezTo>
                    <a:pt x="94" y="0"/>
                    <a:pt x="1" y="93"/>
                    <a:pt x="1" y="187"/>
                  </a:cubicBezTo>
                  <a:cubicBezTo>
                    <a:pt x="1" y="280"/>
                    <a:pt x="94" y="373"/>
                    <a:pt x="187" y="373"/>
                  </a:cubicBezTo>
                  <a:cubicBezTo>
                    <a:pt x="280" y="373"/>
                    <a:pt x="373" y="280"/>
                    <a:pt x="373" y="187"/>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7076525" y="1409600"/>
              <a:ext cx="9900" cy="9325"/>
            </a:xfrm>
            <a:custGeom>
              <a:rect b="b" l="l" r="r" t="t"/>
              <a:pathLst>
                <a:path extrusionOk="0" h="373" w="396">
                  <a:moveTo>
                    <a:pt x="210" y="0"/>
                  </a:moveTo>
                  <a:cubicBezTo>
                    <a:pt x="117" y="0"/>
                    <a:pt x="0" y="93"/>
                    <a:pt x="0" y="187"/>
                  </a:cubicBezTo>
                  <a:cubicBezTo>
                    <a:pt x="0" y="280"/>
                    <a:pt x="117"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7175975" y="1409600"/>
              <a:ext cx="9925" cy="9325"/>
            </a:xfrm>
            <a:custGeom>
              <a:rect b="b" l="l" r="r" t="t"/>
              <a:pathLst>
                <a:path extrusionOk="0" h="373" w="397">
                  <a:moveTo>
                    <a:pt x="210" y="0"/>
                  </a:moveTo>
                  <a:cubicBezTo>
                    <a:pt x="94" y="0"/>
                    <a:pt x="1" y="93"/>
                    <a:pt x="1" y="187"/>
                  </a:cubicBezTo>
                  <a:cubicBezTo>
                    <a:pt x="1" y="280"/>
                    <a:pt x="94" y="373"/>
                    <a:pt x="210" y="373"/>
                  </a:cubicBezTo>
                  <a:cubicBezTo>
                    <a:pt x="303" y="373"/>
                    <a:pt x="396" y="280"/>
                    <a:pt x="396" y="187"/>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7275425" y="1409600"/>
              <a:ext cx="9925" cy="9325"/>
            </a:xfrm>
            <a:custGeom>
              <a:rect b="b" l="l" r="r" t="t"/>
              <a:pathLst>
                <a:path extrusionOk="0" h="373" w="397">
                  <a:moveTo>
                    <a:pt x="187" y="0"/>
                  </a:moveTo>
                  <a:cubicBezTo>
                    <a:pt x="94" y="0"/>
                    <a:pt x="1" y="93"/>
                    <a:pt x="1" y="187"/>
                  </a:cubicBezTo>
                  <a:cubicBezTo>
                    <a:pt x="1" y="280"/>
                    <a:pt x="94" y="373"/>
                    <a:pt x="187" y="373"/>
                  </a:cubicBezTo>
                  <a:cubicBezTo>
                    <a:pt x="396" y="373"/>
                    <a:pt x="396" y="280"/>
                    <a:pt x="396" y="187"/>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6478050"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6577525" y="1499175"/>
              <a:ext cx="9900" cy="9900"/>
            </a:xfrm>
            <a:custGeom>
              <a:rect b="b" l="l" r="r" t="t"/>
              <a:pathLst>
                <a:path extrusionOk="0" h="396" w="396">
                  <a:moveTo>
                    <a:pt x="186" y="0"/>
                  </a:moveTo>
                  <a:cubicBezTo>
                    <a:pt x="93" y="0"/>
                    <a:pt x="0" y="93"/>
                    <a:pt x="0" y="186"/>
                  </a:cubicBezTo>
                  <a:cubicBezTo>
                    <a:pt x="0" y="279"/>
                    <a:pt x="93" y="395"/>
                    <a:pt x="186" y="395"/>
                  </a:cubicBezTo>
                  <a:cubicBezTo>
                    <a:pt x="303" y="395"/>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6676975" y="1499175"/>
              <a:ext cx="9900" cy="9900"/>
            </a:xfrm>
            <a:custGeom>
              <a:rect b="b" l="l" r="r" t="t"/>
              <a:pathLst>
                <a:path extrusionOk="0" h="396" w="396">
                  <a:moveTo>
                    <a:pt x="186" y="0"/>
                  </a:moveTo>
                  <a:cubicBezTo>
                    <a:pt x="93" y="0"/>
                    <a:pt x="0" y="93"/>
                    <a:pt x="0" y="186"/>
                  </a:cubicBezTo>
                  <a:cubicBezTo>
                    <a:pt x="0" y="279"/>
                    <a:pt x="93" y="395"/>
                    <a:pt x="186" y="395"/>
                  </a:cubicBezTo>
                  <a:cubicBezTo>
                    <a:pt x="279" y="395"/>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6776425" y="1499175"/>
              <a:ext cx="9325" cy="9900"/>
            </a:xfrm>
            <a:custGeom>
              <a:rect b="b" l="l" r="r" t="t"/>
              <a:pathLst>
                <a:path extrusionOk="0" h="396" w="373">
                  <a:moveTo>
                    <a:pt x="186" y="0"/>
                  </a:moveTo>
                  <a:cubicBezTo>
                    <a:pt x="93" y="0"/>
                    <a:pt x="0" y="93"/>
                    <a:pt x="0" y="186"/>
                  </a:cubicBezTo>
                  <a:cubicBezTo>
                    <a:pt x="0" y="279"/>
                    <a:pt x="93" y="395"/>
                    <a:pt x="186" y="395"/>
                  </a:cubicBezTo>
                  <a:cubicBezTo>
                    <a:pt x="373" y="395"/>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687820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6977650" y="1499175"/>
              <a:ext cx="9325" cy="9900"/>
            </a:xfrm>
            <a:custGeom>
              <a:rect b="b" l="l" r="r" t="t"/>
              <a:pathLst>
                <a:path extrusionOk="0" h="396" w="373">
                  <a:moveTo>
                    <a:pt x="187" y="0"/>
                  </a:moveTo>
                  <a:cubicBezTo>
                    <a:pt x="94" y="0"/>
                    <a:pt x="1" y="93"/>
                    <a:pt x="1" y="186"/>
                  </a:cubicBezTo>
                  <a:cubicBezTo>
                    <a:pt x="1" y="279"/>
                    <a:pt x="94" y="395"/>
                    <a:pt x="187" y="395"/>
                  </a:cubicBezTo>
                  <a:cubicBezTo>
                    <a:pt x="280" y="395"/>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7076525" y="1499175"/>
              <a:ext cx="9900" cy="9900"/>
            </a:xfrm>
            <a:custGeom>
              <a:rect b="b" l="l" r="r" t="t"/>
              <a:pathLst>
                <a:path extrusionOk="0" h="396" w="396">
                  <a:moveTo>
                    <a:pt x="210" y="0"/>
                  </a:moveTo>
                  <a:cubicBezTo>
                    <a:pt x="117" y="0"/>
                    <a:pt x="0" y="93"/>
                    <a:pt x="0" y="186"/>
                  </a:cubicBezTo>
                  <a:cubicBezTo>
                    <a:pt x="0" y="279"/>
                    <a:pt x="117"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7175975" y="1499175"/>
              <a:ext cx="9925" cy="9900"/>
            </a:xfrm>
            <a:custGeom>
              <a:rect b="b" l="l" r="r" t="t"/>
              <a:pathLst>
                <a:path extrusionOk="0" h="396" w="397">
                  <a:moveTo>
                    <a:pt x="210" y="0"/>
                  </a:moveTo>
                  <a:cubicBezTo>
                    <a:pt x="94" y="0"/>
                    <a:pt x="1" y="93"/>
                    <a:pt x="1" y="186"/>
                  </a:cubicBezTo>
                  <a:cubicBezTo>
                    <a:pt x="1" y="279"/>
                    <a:pt x="94" y="395"/>
                    <a:pt x="210" y="395"/>
                  </a:cubicBezTo>
                  <a:cubicBezTo>
                    <a:pt x="303" y="395"/>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7275425" y="1499175"/>
              <a:ext cx="9925" cy="9900"/>
            </a:xfrm>
            <a:custGeom>
              <a:rect b="b" l="l" r="r" t="t"/>
              <a:pathLst>
                <a:path extrusionOk="0" h="396" w="397">
                  <a:moveTo>
                    <a:pt x="187" y="0"/>
                  </a:moveTo>
                  <a:cubicBezTo>
                    <a:pt x="94" y="0"/>
                    <a:pt x="1" y="93"/>
                    <a:pt x="1" y="186"/>
                  </a:cubicBezTo>
                  <a:cubicBezTo>
                    <a:pt x="1" y="279"/>
                    <a:pt x="94" y="395"/>
                    <a:pt x="187" y="395"/>
                  </a:cubicBezTo>
                  <a:cubicBezTo>
                    <a:pt x="396" y="395"/>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6478050"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6577525" y="1591050"/>
              <a:ext cx="9900" cy="9925"/>
            </a:xfrm>
            <a:custGeom>
              <a:rect b="b" l="l" r="r" t="t"/>
              <a:pathLst>
                <a:path extrusionOk="0" h="397" w="396">
                  <a:moveTo>
                    <a:pt x="186" y="1"/>
                  </a:moveTo>
                  <a:cubicBezTo>
                    <a:pt x="93" y="1"/>
                    <a:pt x="0" y="94"/>
                    <a:pt x="0" y="210"/>
                  </a:cubicBezTo>
                  <a:cubicBezTo>
                    <a:pt x="0" y="303"/>
                    <a:pt x="93" y="396"/>
                    <a:pt x="186" y="396"/>
                  </a:cubicBezTo>
                  <a:cubicBezTo>
                    <a:pt x="303" y="396"/>
                    <a:pt x="396" y="303"/>
                    <a:pt x="396" y="210"/>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6676975" y="1591050"/>
              <a:ext cx="9900" cy="9925"/>
            </a:xfrm>
            <a:custGeom>
              <a:rect b="b" l="l" r="r" t="t"/>
              <a:pathLst>
                <a:path extrusionOk="0" h="397" w="396">
                  <a:moveTo>
                    <a:pt x="186" y="1"/>
                  </a:moveTo>
                  <a:cubicBezTo>
                    <a:pt x="93" y="1"/>
                    <a:pt x="0" y="94"/>
                    <a:pt x="0" y="210"/>
                  </a:cubicBezTo>
                  <a:cubicBezTo>
                    <a:pt x="0" y="303"/>
                    <a:pt x="93" y="396"/>
                    <a:pt x="186" y="396"/>
                  </a:cubicBezTo>
                  <a:cubicBezTo>
                    <a:pt x="279" y="396"/>
                    <a:pt x="396" y="303"/>
                    <a:pt x="396" y="210"/>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6776425" y="1591050"/>
              <a:ext cx="9325" cy="9925"/>
            </a:xfrm>
            <a:custGeom>
              <a:rect b="b" l="l" r="r" t="t"/>
              <a:pathLst>
                <a:path extrusionOk="0" h="397" w="373">
                  <a:moveTo>
                    <a:pt x="186" y="1"/>
                  </a:moveTo>
                  <a:cubicBezTo>
                    <a:pt x="93" y="1"/>
                    <a:pt x="0" y="94"/>
                    <a:pt x="0" y="210"/>
                  </a:cubicBezTo>
                  <a:cubicBezTo>
                    <a:pt x="0" y="303"/>
                    <a:pt x="93" y="396"/>
                    <a:pt x="186" y="396"/>
                  </a:cubicBezTo>
                  <a:cubicBezTo>
                    <a:pt x="373" y="396"/>
                    <a:pt x="373" y="303"/>
                    <a:pt x="373" y="210"/>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687820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6977650" y="1591050"/>
              <a:ext cx="9325" cy="9925"/>
            </a:xfrm>
            <a:custGeom>
              <a:rect b="b" l="l" r="r" t="t"/>
              <a:pathLst>
                <a:path extrusionOk="0" h="397" w="373">
                  <a:moveTo>
                    <a:pt x="187" y="1"/>
                  </a:moveTo>
                  <a:cubicBezTo>
                    <a:pt x="94" y="1"/>
                    <a:pt x="1" y="94"/>
                    <a:pt x="1" y="210"/>
                  </a:cubicBezTo>
                  <a:cubicBezTo>
                    <a:pt x="1" y="303"/>
                    <a:pt x="94" y="396"/>
                    <a:pt x="187" y="396"/>
                  </a:cubicBezTo>
                  <a:cubicBezTo>
                    <a:pt x="280" y="396"/>
                    <a:pt x="373" y="303"/>
                    <a:pt x="373" y="210"/>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076525" y="1591050"/>
              <a:ext cx="9900" cy="9925"/>
            </a:xfrm>
            <a:custGeom>
              <a:rect b="b" l="l" r="r" t="t"/>
              <a:pathLst>
                <a:path extrusionOk="0" h="397" w="396">
                  <a:moveTo>
                    <a:pt x="210" y="1"/>
                  </a:moveTo>
                  <a:cubicBezTo>
                    <a:pt x="117" y="1"/>
                    <a:pt x="0" y="94"/>
                    <a:pt x="0" y="210"/>
                  </a:cubicBezTo>
                  <a:cubicBezTo>
                    <a:pt x="0" y="303"/>
                    <a:pt x="117"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7175975" y="1591050"/>
              <a:ext cx="9925" cy="9925"/>
            </a:xfrm>
            <a:custGeom>
              <a:rect b="b" l="l" r="r" t="t"/>
              <a:pathLst>
                <a:path extrusionOk="0" h="397" w="397">
                  <a:moveTo>
                    <a:pt x="210" y="1"/>
                  </a:moveTo>
                  <a:cubicBezTo>
                    <a:pt x="94" y="1"/>
                    <a:pt x="1" y="94"/>
                    <a:pt x="1" y="210"/>
                  </a:cubicBezTo>
                  <a:cubicBezTo>
                    <a:pt x="1" y="303"/>
                    <a:pt x="94" y="396"/>
                    <a:pt x="210" y="396"/>
                  </a:cubicBezTo>
                  <a:cubicBezTo>
                    <a:pt x="303" y="396"/>
                    <a:pt x="396" y="303"/>
                    <a:pt x="396" y="210"/>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7275425" y="1591050"/>
              <a:ext cx="9925" cy="9925"/>
            </a:xfrm>
            <a:custGeom>
              <a:rect b="b" l="l" r="r" t="t"/>
              <a:pathLst>
                <a:path extrusionOk="0" h="397" w="397">
                  <a:moveTo>
                    <a:pt x="187" y="1"/>
                  </a:moveTo>
                  <a:cubicBezTo>
                    <a:pt x="94" y="1"/>
                    <a:pt x="1" y="94"/>
                    <a:pt x="1" y="210"/>
                  </a:cubicBezTo>
                  <a:cubicBezTo>
                    <a:pt x="1" y="303"/>
                    <a:pt x="94" y="396"/>
                    <a:pt x="187" y="396"/>
                  </a:cubicBezTo>
                  <a:cubicBezTo>
                    <a:pt x="396" y="396"/>
                    <a:pt x="396" y="303"/>
                    <a:pt x="396" y="210"/>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6478050"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6577525" y="1680625"/>
              <a:ext cx="9900" cy="9900"/>
            </a:xfrm>
            <a:custGeom>
              <a:rect b="b" l="l" r="r" t="t"/>
              <a:pathLst>
                <a:path extrusionOk="0" h="396" w="396">
                  <a:moveTo>
                    <a:pt x="186" y="0"/>
                  </a:moveTo>
                  <a:cubicBezTo>
                    <a:pt x="93" y="0"/>
                    <a:pt x="0" y="117"/>
                    <a:pt x="0" y="210"/>
                  </a:cubicBezTo>
                  <a:cubicBezTo>
                    <a:pt x="0" y="303"/>
                    <a:pt x="93" y="396"/>
                    <a:pt x="186" y="396"/>
                  </a:cubicBezTo>
                  <a:cubicBezTo>
                    <a:pt x="303" y="396"/>
                    <a:pt x="396" y="303"/>
                    <a:pt x="396" y="210"/>
                  </a:cubicBezTo>
                  <a:cubicBezTo>
                    <a:pt x="396" y="117"/>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6676975" y="1680625"/>
              <a:ext cx="9900" cy="9900"/>
            </a:xfrm>
            <a:custGeom>
              <a:rect b="b" l="l" r="r" t="t"/>
              <a:pathLst>
                <a:path extrusionOk="0" h="396" w="396">
                  <a:moveTo>
                    <a:pt x="186" y="0"/>
                  </a:moveTo>
                  <a:cubicBezTo>
                    <a:pt x="93" y="0"/>
                    <a:pt x="0" y="117"/>
                    <a:pt x="0" y="210"/>
                  </a:cubicBezTo>
                  <a:cubicBezTo>
                    <a:pt x="0" y="303"/>
                    <a:pt x="93" y="396"/>
                    <a:pt x="186" y="396"/>
                  </a:cubicBezTo>
                  <a:cubicBezTo>
                    <a:pt x="279" y="396"/>
                    <a:pt x="396" y="303"/>
                    <a:pt x="396" y="210"/>
                  </a:cubicBezTo>
                  <a:cubicBezTo>
                    <a:pt x="396" y="117"/>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6776425" y="1680625"/>
              <a:ext cx="9325" cy="9900"/>
            </a:xfrm>
            <a:custGeom>
              <a:rect b="b" l="l" r="r" t="t"/>
              <a:pathLst>
                <a:path extrusionOk="0" h="396" w="373">
                  <a:moveTo>
                    <a:pt x="186" y="0"/>
                  </a:moveTo>
                  <a:cubicBezTo>
                    <a:pt x="93" y="0"/>
                    <a:pt x="0" y="117"/>
                    <a:pt x="0" y="210"/>
                  </a:cubicBezTo>
                  <a:cubicBezTo>
                    <a:pt x="0" y="303"/>
                    <a:pt x="93" y="396"/>
                    <a:pt x="186" y="396"/>
                  </a:cubicBezTo>
                  <a:cubicBezTo>
                    <a:pt x="373" y="396"/>
                    <a:pt x="373" y="303"/>
                    <a:pt x="373" y="210"/>
                  </a:cubicBezTo>
                  <a:cubicBezTo>
                    <a:pt x="373" y="117"/>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687820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6977650" y="1680625"/>
              <a:ext cx="9325" cy="9900"/>
            </a:xfrm>
            <a:custGeom>
              <a:rect b="b" l="l" r="r" t="t"/>
              <a:pathLst>
                <a:path extrusionOk="0" h="396" w="373">
                  <a:moveTo>
                    <a:pt x="187" y="0"/>
                  </a:moveTo>
                  <a:cubicBezTo>
                    <a:pt x="94" y="0"/>
                    <a:pt x="1" y="117"/>
                    <a:pt x="1" y="210"/>
                  </a:cubicBezTo>
                  <a:cubicBezTo>
                    <a:pt x="1" y="303"/>
                    <a:pt x="94" y="396"/>
                    <a:pt x="187" y="396"/>
                  </a:cubicBezTo>
                  <a:cubicBezTo>
                    <a:pt x="280" y="396"/>
                    <a:pt x="373" y="303"/>
                    <a:pt x="373" y="210"/>
                  </a:cubicBezTo>
                  <a:cubicBezTo>
                    <a:pt x="373" y="117"/>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7076525" y="1680625"/>
              <a:ext cx="9900" cy="9900"/>
            </a:xfrm>
            <a:custGeom>
              <a:rect b="b" l="l" r="r" t="t"/>
              <a:pathLst>
                <a:path extrusionOk="0" h="396" w="396">
                  <a:moveTo>
                    <a:pt x="210" y="0"/>
                  </a:moveTo>
                  <a:cubicBezTo>
                    <a:pt x="117" y="0"/>
                    <a:pt x="0" y="117"/>
                    <a:pt x="0" y="210"/>
                  </a:cubicBezTo>
                  <a:cubicBezTo>
                    <a:pt x="0" y="303"/>
                    <a:pt x="117"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7175975" y="1680625"/>
              <a:ext cx="9925" cy="9900"/>
            </a:xfrm>
            <a:custGeom>
              <a:rect b="b" l="l" r="r" t="t"/>
              <a:pathLst>
                <a:path extrusionOk="0" h="396" w="397">
                  <a:moveTo>
                    <a:pt x="210" y="0"/>
                  </a:moveTo>
                  <a:cubicBezTo>
                    <a:pt x="94" y="0"/>
                    <a:pt x="1" y="117"/>
                    <a:pt x="1" y="210"/>
                  </a:cubicBezTo>
                  <a:cubicBezTo>
                    <a:pt x="1" y="303"/>
                    <a:pt x="94" y="396"/>
                    <a:pt x="210" y="396"/>
                  </a:cubicBezTo>
                  <a:cubicBezTo>
                    <a:pt x="303" y="396"/>
                    <a:pt x="396" y="303"/>
                    <a:pt x="396" y="210"/>
                  </a:cubicBezTo>
                  <a:cubicBezTo>
                    <a:pt x="396" y="117"/>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7275425" y="1680625"/>
              <a:ext cx="9925" cy="9900"/>
            </a:xfrm>
            <a:custGeom>
              <a:rect b="b" l="l" r="r" t="t"/>
              <a:pathLst>
                <a:path extrusionOk="0" h="396" w="397">
                  <a:moveTo>
                    <a:pt x="187" y="0"/>
                  </a:moveTo>
                  <a:cubicBezTo>
                    <a:pt x="94" y="0"/>
                    <a:pt x="1" y="117"/>
                    <a:pt x="1" y="210"/>
                  </a:cubicBezTo>
                  <a:cubicBezTo>
                    <a:pt x="1" y="303"/>
                    <a:pt x="94" y="396"/>
                    <a:pt x="187" y="396"/>
                  </a:cubicBezTo>
                  <a:cubicBezTo>
                    <a:pt x="396" y="396"/>
                    <a:pt x="396" y="303"/>
                    <a:pt x="396" y="210"/>
                  </a:cubicBezTo>
                  <a:cubicBezTo>
                    <a:pt x="396" y="117"/>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6478050"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6577525" y="1773100"/>
              <a:ext cx="9900" cy="9325"/>
            </a:xfrm>
            <a:custGeom>
              <a:rect b="b" l="l" r="r" t="t"/>
              <a:pathLst>
                <a:path extrusionOk="0" h="373" w="396">
                  <a:moveTo>
                    <a:pt x="186" y="0"/>
                  </a:moveTo>
                  <a:cubicBezTo>
                    <a:pt x="93" y="0"/>
                    <a:pt x="0" y="93"/>
                    <a:pt x="0" y="186"/>
                  </a:cubicBezTo>
                  <a:cubicBezTo>
                    <a:pt x="0" y="279"/>
                    <a:pt x="93" y="372"/>
                    <a:pt x="186" y="372"/>
                  </a:cubicBezTo>
                  <a:cubicBezTo>
                    <a:pt x="303" y="372"/>
                    <a:pt x="396" y="279"/>
                    <a:pt x="396" y="186"/>
                  </a:cubicBezTo>
                  <a:cubicBezTo>
                    <a:pt x="396" y="93"/>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6676975" y="1773100"/>
              <a:ext cx="9900" cy="9325"/>
            </a:xfrm>
            <a:custGeom>
              <a:rect b="b" l="l" r="r" t="t"/>
              <a:pathLst>
                <a:path extrusionOk="0" h="373" w="396">
                  <a:moveTo>
                    <a:pt x="186" y="0"/>
                  </a:moveTo>
                  <a:cubicBezTo>
                    <a:pt x="93" y="0"/>
                    <a:pt x="0" y="93"/>
                    <a:pt x="0" y="186"/>
                  </a:cubicBezTo>
                  <a:cubicBezTo>
                    <a:pt x="0" y="279"/>
                    <a:pt x="93" y="372"/>
                    <a:pt x="186" y="372"/>
                  </a:cubicBezTo>
                  <a:cubicBezTo>
                    <a:pt x="279" y="372"/>
                    <a:pt x="396" y="279"/>
                    <a:pt x="396" y="186"/>
                  </a:cubicBezTo>
                  <a:cubicBezTo>
                    <a:pt x="396" y="93"/>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6776425" y="1773100"/>
              <a:ext cx="9325" cy="9325"/>
            </a:xfrm>
            <a:custGeom>
              <a:rect b="b" l="l" r="r" t="t"/>
              <a:pathLst>
                <a:path extrusionOk="0" h="373" w="373">
                  <a:moveTo>
                    <a:pt x="186" y="0"/>
                  </a:moveTo>
                  <a:cubicBezTo>
                    <a:pt x="93" y="0"/>
                    <a:pt x="0" y="93"/>
                    <a:pt x="0" y="186"/>
                  </a:cubicBezTo>
                  <a:cubicBezTo>
                    <a:pt x="0" y="279"/>
                    <a:pt x="93" y="372"/>
                    <a:pt x="186" y="372"/>
                  </a:cubicBezTo>
                  <a:cubicBezTo>
                    <a:pt x="373" y="372"/>
                    <a:pt x="373" y="279"/>
                    <a:pt x="373" y="186"/>
                  </a:cubicBezTo>
                  <a:cubicBezTo>
                    <a:pt x="373" y="93"/>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687820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0"/>
            <p:cNvSpPr/>
            <p:nvPr/>
          </p:nvSpPr>
          <p:spPr>
            <a:xfrm>
              <a:off x="6977650" y="1773100"/>
              <a:ext cx="9325" cy="9325"/>
            </a:xfrm>
            <a:custGeom>
              <a:rect b="b" l="l" r="r" t="t"/>
              <a:pathLst>
                <a:path extrusionOk="0" h="373" w="373">
                  <a:moveTo>
                    <a:pt x="187" y="0"/>
                  </a:moveTo>
                  <a:cubicBezTo>
                    <a:pt x="94" y="0"/>
                    <a:pt x="1" y="93"/>
                    <a:pt x="1" y="186"/>
                  </a:cubicBezTo>
                  <a:cubicBezTo>
                    <a:pt x="1" y="279"/>
                    <a:pt x="94" y="372"/>
                    <a:pt x="187" y="372"/>
                  </a:cubicBezTo>
                  <a:cubicBezTo>
                    <a:pt x="280" y="372"/>
                    <a:pt x="373" y="279"/>
                    <a:pt x="373" y="186"/>
                  </a:cubicBezTo>
                  <a:cubicBezTo>
                    <a:pt x="373" y="93"/>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0"/>
            <p:cNvSpPr/>
            <p:nvPr/>
          </p:nvSpPr>
          <p:spPr>
            <a:xfrm>
              <a:off x="7076525" y="1773100"/>
              <a:ext cx="9900" cy="9325"/>
            </a:xfrm>
            <a:custGeom>
              <a:rect b="b" l="l" r="r" t="t"/>
              <a:pathLst>
                <a:path extrusionOk="0" h="373" w="396">
                  <a:moveTo>
                    <a:pt x="210" y="0"/>
                  </a:moveTo>
                  <a:cubicBezTo>
                    <a:pt x="117" y="0"/>
                    <a:pt x="0" y="93"/>
                    <a:pt x="0" y="186"/>
                  </a:cubicBezTo>
                  <a:cubicBezTo>
                    <a:pt x="0" y="279"/>
                    <a:pt x="117"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175975" y="1773100"/>
              <a:ext cx="9925" cy="9325"/>
            </a:xfrm>
            <a:custGeom>
              <a:rect b="b" l="l" r="r" t="t"/>
              <a:pathLst>
                <a:path extrusionOk="0" h="373" w="397">
                  <a:moveTo>
                    <a:pt x="210" y="0"/>
                  </a:moveTo>
                  <a:cubicBezTo>
                    <a:pt x="94" y="0"/>
                    <a:pt x="1" y="93"/>
                    <a:pt x="1" y="186"/>
                  </a:cubicBezTo>
                  <a:cubicBezTo>
                    <a:pt x="1" y="279"/>
                    <a:pt x="94" y="372"/>
                    <a:pt x="210" y="372"/>
                  </a:cubicBezTo>
                  <a:cubicBezTo>
                    <a:pt x="303" y="372"/>
                    <a:pt x="396" y="279"/>
                    <a:pt x="396" y="186"/>
                  </a:cubicBezTo>
                  <a:cubicBezTo>
                    <a:pt x="396" y="93"/>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275425" y="1773100"/>
              <a:ext cx="9925" cy="9325"/>
            </a:xfrm>
            <a:custGeom>
              <a:rect b="b" l="l" r="r" t="t"/>
              <a:pathLst>
                <a:path extrusionOk="0" h="373" w="397">
                  <a:moveTo>
                    <a:pt x="187" y="0"/>
                  </a:moveTo>
                  <a:cubicBezTo>
                    <a:pt x="94" y="0"/>
                    <a:pt x="1" y="93"/>
                    <a:pt x="1" y="186"/>
                  </a:cubicBezTo>
                  <a:cubicBezTo>
                    <a:pt x="1" y="279"/>
                    <a:pt x="94" y="372"/>
                    <a:pt x="187" y="372"/>
                  </a:cubicBezTo>
                  <a:cubicBezTo>
                    <a:pt x="396" y="372"/>
                    <a:pt x="396" y="279"/>
                    <a:pt x="396" y="186"/>
                  </a:cubicBezTo>
                  <a:cubicBezTo>
                    <a:pt x="396" y="93"/>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6478050"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0"/>
            <p:cNvSpPr/>
            <p:nvPr/>
          </p:nvSpPr>
          <p:spPr>
            <a:xfrm>
              <a:off x="6577525" y="1862650"/>
              <a:ext cx="9900" cy="9925"/>
            </a:xfrm>
            <a:custGeom>
              <a:rect b="b" l="l" r="r" t="t"/>
              <a:pathLst>
                <a:path extrusionOk="0" h="397" w="396">
                  <a:moveTo>
                    <a:pt x="186" y="1"/>
                  </a:moveTo>
                  <a:cubicBezTo>
                    <a:pt x="93" y="1"/>
                    <a:pt x="0" y="94"/>
                    <a:pt x="0" y="187"/>
                  </a:cubicBezTo>
                  <a:cubicBezTo>
                    <a:pt x="0" y="280"/>
                    <a:pt x="93" y="396"/>
                    <a:pt x="186" y="396"/>
                  </a:cubicBezTo>
                  <a:cubicBezTo>
                    <a:pt x="303" y="396"/>
                    <a:pt x="396" y="280"/>
                    <a:pt x="396" y="187"/>
                  </a:cubicBezTo>
                  <a:cubicBezTo>
                    <a:pt x="396" y="94"/>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0"/>
            <p:cNvSpPr/>
            <p:nvPr/>
          </p:nvSpPr>
          <p:spPr>
            <a:xfrm>
              <a:off x="6676975" y="1862650"/>
              <a:ext cx="9900" cy="9925"/>
            </a:xfrm>
            <a:custGeom>
              <a:rect b="b" l="l" r="r" t="t"/>
              <a:pathLst>
                <a:path extrusionOk="0" h="397" w="396">
                  <a:moveTo>
                    <a:pt x="186" y="1"/>
                  </a:moveTo>
                  <a:cubicBezTo>
                    <a:pt x="93" y="1"/>
                    <a:pt x="0" y="94"/>
                    <a:pt x="0" y="187"/>
                  </a:cubicBezTo>
                  <a:cubicBezTo>
                    <a:pt x="0" y="280"/>
                    <a:pt x="93" y="396"/>
                    <a:pt x="186" y="396"/>
                  </a:cubicBezTo>
                  <a:cubicBezTo>
                    <a:pt x="279" y="396"/>
                    <a:pt x="396" y="280"/>
                    <a:pt x="396" y="187"/>
                  </a:cubicBezTo>
                  <a:cubicBezTo>
                    <a:pt x="396" y="94"/>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6776425" y="1862650"/>
              <a:ext cx="9325" cy="9925"/>
            </a:xfrm>
            <a:custGeom>
              <a:rect b="b" l="l" r="r" t="t"/>
              <a:pathLst>
                <a:path extrusionOk="0" h="397" w="373">
                  <a:moveTo>
                    <a:pt x="186" y="1"/>
                  </a:moveTo>
                  <a:cubicBezTo>
                    <a:pt x="93" y="1"/>
                    <a:pt x="0" y="94"/>
                    <a:pt x="0" y="187"/>
                  </a:cubicBezTo>
                  <a:cubicBezTo>
                    <a:pt x="0" y="280"/>
                    <a:pt x="93" y="396"/>
                    <a:pt x="186" y="396"/>
                  </a:cubicBezTo>
                  <a:cubicBezTo>
                    <a:pt x="373" y="396"/>
                    <a:pt x="373" y="280"/>
                    <a:pt x="373" y="187"/>
                  </a:cubicBezTo>
                  <a:cubicBezTo>
                    <a:pt x="373" y="94"/>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687820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6977650" y="1862650"/>
              <a:ext cx="9325" cy="9925"/>
            </a:xfrm>
            <a:custGeom>
              <a:rect b="b" l="l" r="r" t="t"/>
              <a:pathLst>
                <a:path extrusionOk="0" h="397" w="373">
                  <a:moveTo>
                    <a:pt x="187" y="1"/>
                  </a:moveTo>
                  <a:cubicBezTo>
                    <a:pt x="94" y="1"/>
                    <a:pt x="1" y="94"/>
                    <a:pt x="1" y="187"/>
                  </a:cubicBezTo>
                  <a:cubicBezTo>
                    <a:pt x="1" y="280"/>
                    <a:pt x="94" y="396"/>
                    <a:pt x="187" y="396"/>
                  </a:cubicBezTo>
                  <a:cubicBezTo>
                    <a:pt x="280" y="396"/>
                    <a:pt x="373" y="280"/>
                    <a:pt x="373" y="187"/>
                  </a:cubicBezTo>
                  <a:cubicBezTo>
                    <a:pt x="373" y="94"/>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0"/>
            <p:cNvSpPr/>
            <p:nvPr/>
          </p:nvSpPr>
          <p:spPr>
            <a:xfrm>
              <a:off x="7076525" y="1862650"/>
              <a:ext cx="9900" cy="9925"/>
            </a:xfrm>
            <a:custGeom>
              <a:rect b="b" l="l" r="r" t="t"/>
              <a:pathLst>
                <a:path extrusionOk="0" h="397" w="396">
                  <a:moveTo>
                    <a:pt x="210" y="1"/>
                  </a:moveTo>
                  <a:cubicBezTo>
                    <a:pt x="117" y="1"/>
                    <a:pt x="0" y="94"/>
                    <a:pt x="0" y="187"/>
                  </a:cubicBezTo>
                  <a:cubicBezTo>
                    <a:pt x="0" y="280"/>
                    <a:pt x="117"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
            <p:cNvSpPr/>
            <p:nvPr/>
          </p:nvSpPr>
          <p:spPr>
            <a:xfrm>
              <a:off x="7175975" y="1862650"/>
              <a:ext cx="9925" cy="9925"/>
            </a:xfrm>
            <a:custGeom>
              <a:rect b="b" l="l" r="r" t="t"/>
              <a:pathLst>
                <a:path extrusionOk="0" h="397" w="397">
                  <a:moveTo>
                    <a:pt x="210" y="1"/>
                  </a:moveTo>
                  <a:cubicBezTo>
                    <a:pt x="94" y="1"/>
                    <a:pt x="1" y="94"/>
                    <a:pt x="1" y="187"/>
                  </a:cubicBezTo>
                  <a:cubicBezTo>
                    <a:pt x="1" y="280"/>
                    <a:pt x="94" y="396"/>
                    <a:pt x="210" y="396"/>
                  </a:cubicBezTo>
                  <a:cubicBezTo>
                    <a:pt x="303" y="396"/>
                    <a:pt x="396" y="280"/>
                    <a:pt x="396" y="187"/>
                  </a:cubicBezTo>
                  <a:cubicBezTo>
                    <a:pt x="396" y="94"/>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7275425" y="1862650"/>
              <a:ext cx="9925" cy="9925"/>
            </a:xfrm>
            <a:custGeom>
              <a:rect b="b" l="l" r="r" t="t"/>
              <a:pathLst>
                <a:path extrusionOk="0" h="397" w="397">
                  <a:moveTo>
                    <a:pt x="187" y="1"/>
                  </a:moveTo>
                  <a:cubicBezTo>
                    <a:pt x="94" y="1"/>
                    <a:pt x="1" y="94"/>
                    <a:pt x="1" y="187"/>
                  </a:cubicBezTo>
                  <a:cubicBezTo>
                    <a:pt x="1" y="280"/>
                    <a:pt x="94" y="396"/>
                    <a:pt x="187" y="396"/>
                  </a:cubicBezTo>
                  <a:cubicBezTo>
                    <a:pt x="396" y="396"/>
                    <a:pt x="396" y="280"/>
                    <a:pt x="396" y="187"/>
                  </a:cubicBezTo>
                  <a:cubicBezTo>
                    <a:pt x="396" y="94"/>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6478050"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0"/>
            <p:cNvSpPr/>
            <p:nvPr/>
          </p:nvSpPr>
          <p:spPr>
            <a:xfrm>
              <a:off x="6577525" y="1954550"/>
              <a:ext cx="9900" cy="9925"/>
            </a:xfrm>
            <a:custGeom>
              <a:rect b="b" l="l" r="r" t="t"/>
              <a:pathLst>
                <a:path extrusionOk="0" h="397" w="396">
                  <a:moveTo>
                    <a:pt x="186" y="1"/>
                  </a:moveTo>
                  <a:cubicBezTo>
                    <a:pt x="93" y="1"/>
                    <a:pt x="0" y="1"/>
                    <a:pt x="0" y="210"/>
                  </a:cubicBezTo>
                  <a:cubicBezTo>
                    <a:pt x="0" y="303"/>
                    <a:pt x="93" y="396"/>
                    <a:pt x="186" y="396"/>
                  </a:cubicBezTo>
                  <a:cubicBezTo>
                    <a:pt x="303" y="396"/>
                    <a:pt x="396" y="303"/>
                    <a:pt x="396" y="210"/>
                  </a:cubicBezTo>
                  <a:cubicBezTo>
                    <a:pt x="396" y="1"/>
                    <a:pt x="30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0"/>
            <p:cNvSpPr/>
            <p:nvPr/>
          </p:nvSpPr>
          <p:spPr>
            <a:xfrm>
              <a:off x="6676975" y="1954550"/>
              <a:ext cx="9900" cy="9925"/>
            </a:xfrm>
            <a:custGeom>
              <a:rect b="b" l="l" r="r" t="t"/>
              <a:pathLst>
                <a:path extrusionOk="0" h="397" w="396">
                  <a:moveTo>
                    <a:pt x="186" y="1"/>
                  </a:moveTo>
                  <a:cubicBezTo>
                    <a:pt x="93" y="1"/>
                    <a:pt x="0" y="1"/>
                    <a:pt x="0" y="210"/>
                  </a:cubicBezTo>
                  <a:cubicBezTo>
                    <a:pt x="0" y="303"/>
                    <a:pt x="93" y="396"/>
                    <a:pt x="186" y="396"/>
                  </a:cubicBezTo>
                  <a:cubicBezTo>
                    <a:pt x="279" y="396"/>
                    <a:pt x="396" y="303"/>
                    <a:pt x="396" y="210"/>
                  </a:cubicBezTo>
                  <a:cubicBezTo>
                    <a:pt x="396" y="1"/>
                    <a:pt x="279"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6776425" y="1954550"/>
              <a:ext cx="9325" cy="9925"/>
            </a:xfrm>
            <a:custGeom>
              <a:rect b="b" l="l" r="r" t="t"/>
              <a:pathLst>
                <a:path extrusionOk="0" h="397" w="373">
                  <a:moveTo>
                    <a:pt x="186" y="1"/>
                  </a:moveTo>
                  <a:cubicBezTo>
                    <a:pt x="93" y="1"/>
                    <a:pt x="0" y="1"/>
                    <a:pt x="0" y="210"/>
                  </a:cubicBezTo>
                  <a:cubicBezTo>
                    <a:pt x="0" y="303"/>
                    <a:pt x="93" y="396"/>
                    <a:pt x="186" y="396"/>
                  </a:cubicBezTo>
                  <a:cubicBezTo>
                    <a:pt x="373" y="396"/>
                    <a:pt x="373" y="303"/>
                    <a:pt x="373" y="210"/>
                  </a:cubicBezTo>
                  <a:cubicBezTo>
                    <a:pt x="373" y="1"/>
                    <a:pt x="37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687820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
            <p:cNvSpPr/>
            <p:nvPr/>
          </p:nvSpPr>
          <p:spPr>
            <a:xfrm>
              <a:off x="6977650" y="1954550"/>
              <a:ext cx="9325" cy="9925"/>
            </a:xfrm>
            <a:custGeom>
              <a:rect b="b" l="l" r="r" t="t"/>
              <a:pathLst>
                <a:path extrusionOk="0" h="397" w="373">
                  <a:moveTo>
                    <a:pt x="187" y="1"/>
                  </a:moveTo>
                  <a:cubicBezTo>
                    <a:pt x="94" y="1"/>
                    <a:pt x="1" y="1"/>
                    <a:pt x="1" y="210"/>
                  </a:cubicBezTo>
                  <a:cubicBezTo>
                    <a:pt x="1" y="303"/>
                    <a:pt x="94" y="396"/>
                    <a:pt x="187" y="396"/>
                  </a:cubicBezTo>
                  <a:cubicBezTo>
                    <a:pt x="280" y="396"/>
                    <a:pt x="373" y="303"/>
                    <a:pt x="373" y="210"/>
                  </a:cubicBezTo>
                  <a:cubicBezTo>
                    <a:pt x="373" y="1"/>
                    <a:pt x="280"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0"/>
            <p:cNvSpPr/>
            <p:nvPr/>
          </p:nvSpPr>
          <p:spPr>
            <a:xfrm>
              <a:off x="7076525" y="1954550"/>
              <a:ext cx="9900" cy="9925"/>
            </a:xfrm>
            <a:custGeom>
              <a:rect b="b" l="l" r="r" t="t"/>
              <a:pathLst>
                <a:path extrusionOk="0" h="397" w="396">
                  <a:moveTo>
                    <a:pt x="210" y="1"/>
                  </a:moveTo>
                  <a:cubicBezTo>
                    <a:pt x="117" y="1"/>
                    <a:pt x="0" y="1"/>
                    <a:pt x="0" y="210"/>
                  </a:cubicBezTo>
                  <a:cubicBezTo>
                    <a:pt x="0" y="303"/>
                    <a:pt x="117"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0"/>
            <p:cNvSpPr/>
            <p:nvPr/>
          </p:nvSpPr>
          <p:spPr>
            <a:xfrm>
              <a:off x="7175975" y="1954550"/>
              <a:ext cx="9925" cy="9925"/>
            </a:xfrm>
            <a:custGeom>
              <a:rect b="b" l="l" r="r" t="t"/>
              <a:pathLst>
                <a:path extrusionOk="0" h="397" w="397">
                  <a:moveTo>
                    <a:pt x="210" y="1"/>
                  </a:moveTo>
                  <a:cubicBezTo>
                    <a:pt x="94" y="1"/>
                    <a:pt x="1" y="1"/>
                    <a:pt x="1" y="210"/>
                  </a:cubicBezTo>
                  <a:cubicBezTo>
                    <a:pt x="1" y="303"/>
                    <a:pt x="94" y="396"/>
                    <a:pt x="210" y="396"/>
                  </a:cubicBezTo>
                  <a:cubicBezTo>
                    <a:pt x="303" y="396"/>
                    <a:pt x="396" y="303"/>
                    <a:pt x="396" y="210"/>
                  </a:cubicBezTo>
                  <a:cubicBezTo>
                    <a:pt x="396" y="1"/>
                    <a:pt x="303"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a:off x="7275425" y="1954550"/>
              <a:ext cx="9925" cy="9925"/>
            </a:xfrm>
            <a:custGeom>
              <a:rect b="b" l="l" r="r" t="t"/>
              <a:pathLst>
                <a:path extrusionOk="0" h="397" w="397">
                  <a:moveTo>
                    <a:pt x="187" y="1"/>
                  </a:moveTo>
                  <a:cubicBezTo>
                    <a:pt x="94" y="1"/>
                    <a:pt x="1" y="1"/>
                    <a:pt x="1" y="210"/>
                  </a:cubicBezTo>
                  <a:cubicBezTo>
                    <a:pt x="1" y="303"/>
                    <a:pt x="94" y="396"/>
                    <a:pt x="187" y="396"/>
                  </a:cubicBezTo>
                  <a:cubicBezTo>
                    <a:pt x="396" y="396"/>
                    <a:pt x="396" y="303"/>
                    <a:pt x="396" y="210"/>
                  </a:cubicBezTo>
                  <a:cubicBezTo>
                    <a:pt x="396" y="1"/>
                    <a:pt x="396" y="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0"/>
            <p:cNvSpPr/>
            <p:nvPr/>
          </p:nvSpPr>
          <p:spPr>
            <a:xfrm>
              <a:off x="6478050"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0"/>
            <p:cNvSpPr/>
            <p:nvPr/>
          </p:nvSpPr>
          <p:spPr>
            <a:xfrm>
              <a:off x="6577525" y="2044125"/>
              <a:ext cx="9900" cy="9900"/>
            </a:xfrm>
            <a:custGeom>
              <a:rect b="b" l="l" r="r" t="t"/>
              <a:pathLst>
                <a:path extrusionOk="0" h="396" w="396">
                  <a:moveTo>
                    <a:pt x="186" y="0"/>
                  </a:moveTo>
                  <a:cubicBezTo>
                    <a:pt x="93" y="0"/>
                    <a:pt x="0" y="116"/>
                    <a:pt x="0" y="210"/>
                  </a:cubicBezTo>
                  <a:cubicBezTo>
                    <a:pt x="0" y="303"/>
                    <a:pt x="93" y="396"/>
                    <a:pt x="186" y="396"/>
                  </a:cubicBezTo>
                  <a:cubicBezTo>
                    <a:pt x="303" y="396"/>
                    <a:pt x="396" y="303"/>
                    <a:pt x="396" y="210"/>
                  </a:cubicBezTo>
                  <a:cubicBezTo>
                    <a:pt x="396" y="116"/>
                    <a:pt x="30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
            <p:cNvSpPr/>
            <p:nvPr/>
          </p:nvSpPr>
          <p:spPr>
            <a:xfrm>
              <a:off x="6676975" y="2044125"/>
              <a:ext cx="9900" cy="9900"/>
            </a:xfrm>
            <a:custGeom>
              <a:rect b="b" l="l" r="r" t="t"/>
              <a:pathLst>
                <a:path extrusionOk="0" h="396" w="396">
                  <a:moveTo>
                    <a:pt x="186" y="0"/>
                  </a:moveTo>
                  <a:cubicBezTo>
                    <a:pt x="93" y="0"/>
                    <a:pt x="0" y="116"/>
                    <a:pt x="0" y="210"/>
                  </a:cubicBezTo>
                  <a:cubicBezTo>
                    <a:pt x="0" y="303"/>
                    <a:pt x="93" y="396"/>
                    <a:pt x="186" y="396"/>
                  </a:cubicBezTo>
                  <a:cubicBezTo>
                    <a:pt x="279" y="396"/>
                    <a:pt x="396" y="303"/>
                    <a:pt x="396" y="210"/>
                  </a:cubicBezTo>
                  <a:cubicBezTo>
                    <a:pt x="396" y="116"/>
                    <a:pt x="279"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a:off x="6776425" y="2044125"/>
              <a:ext cx="9325" cy="9900"/>
            </a:xfrm>
            <a:custGeom>
              <a:rect b="b" l="l" r="r" t="t"/>
              <a:pathLst>
                <a:path extrusionOk="0" h="396" w="373">
                  <a:moveTo>
                    <a:pt x="186" y="0"/>
                  </a:moveTo>
                  <a:cubicBezTo>
                    <a:pt x="93" y="0"/>
                    <a:pt x="0" y="116"/>
                    <a:pt x="0" y="210"/>
                  </a:cubicBezTo>
                  <a:cubicBezTo>
                    <a:pt x="0" y="303"/>
                    <a:pt x="93" y="396"/>
                    <a:pt x="186" y="396"/>
                  </a:cubicBezTo>
                  <a:cubicBezTo>
                    <a:pt x="373" y="396"/>
                    <a:pt x="373" y="303"/>
                    <a:pt x="373" y="210"/>
                  </a:cubicBezTo>
                  <a:cubicBezTo>
                    <a:pt x="373" y="116"/>
                    <a:pt x="37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
            <p:cNvSpPr/>
            <p:nvPr/>
          </p:nvSpPr>
          <p:spPr>
            <a:xfrm>
              <a:off x="687820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
            <p:cNvSpPr/>
            <p:nvPr/>
          </p:nvSpPr>
          <p:spPr>
            <a:xfrm>
              <a:off x="6977650" y="2044125"/>
              <a:ext cx="9325" cy="9900"/>
            </a:xfrm>
            <a:custGeom>
              <a:rect b="b" l="l" r="r" t="t"/>
              <a:pathLst>
                <a:path extrusionOk="0" h="396" w="373">
                  <a:moveTo>
                    <a:pt x="187" y="0"/>
                  </a:moveTo>
                  <a:cubicBezTo>
                    <a:pt x="94" y="0"/>
                    <a:pt x="1" y="116"/>
                    <a:pt x="1" y="210"/>
                  </a:cubicBezTo>
                  <a:cubicBezTo>
                    <a:pt x="1" y="303"/>
                    <a:pt x="94" y="396"/>
                    <a:pt x="187" y="396"/>
                  </a:cubicBezTo>
                  <a:cubicBezTo>
                    <a:pt x="280" y="396"/>
                    <a:pt x="373" y="303"/>
                    <a:pt x="373" y="210"/>
                  </a:cubicBezTo>
                  <a:cubicBezTo>
                    <a:pt x="373" y="116"/>
                    <a:pt x="280"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0"/>
            <p:cNvSpPr/>
            <p:nvPr/>
          </p:nvSpPr>
          <p:spPr>
            <a:xfrm>
              <a:off x="7076525" y="2044125"/>
              <a:ext cx="9900" cy="9900"/>
            </a:xfrm>
            <a:custGeom>
              <a:rect b="b" l="l" r="r" t="t"/>
              <a:pathLst>
                <a:path extrusionOk="0" h="396" w="396">
                  <a:moveTo>
                    <a:pt x="210" y="0"/>
                  </a:moveTo>
                  <a:cubicBezTo>
                    <a:pt x="117" y="0"/>
                    <a:pt x="0" y="116"/>
                    <a:pt x="0" y="210"/>
                  </a:cubicBezTo>
                  <a:cubicBezTo>
                    <a:pt x="0" y="303"/>
                    <a:pt x="117"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0"/>
            <p:cNvSpPr/>
            <p:nvPr/>
          </p:nvSpPr>
          <p:spPr>
            <a:xfrm>
              <a:off x="7175975" y="2044125"/>
              <a:ext cx="9925" cy="9900"/>
            </a:xfrm>
            <a:custGeom>
              <a:rect b="b" l="l" r="r" t="t"/>
              <a:pathLst>
                <a:path extrusionOk="0" h="396" w="397">
                  <a:moveTo>
                    <a:pt x="210" y="0"/>
                  </a:moveTo>
                  <a:cubicBezTo>
                    <a:pt x="94" y="0"/>
                    <a:pt x="1" y="116"/>
                    <a:pt x="1" y="210"/>
                  </a:cubicBezTo>
                  <a:cubicBezTo>
                    <a:pt x="1" y="303"/>
                    <a:pt x="94" y="396"/>
                    <a:pt x="210" y="396"/>
                  </a:cubicBezTo>
                  <a:cubicBezTo>
                    <a:pt x="303" y="396"/>
                    <a:pt x="396" y="303"/>
                    <a:pt x="396" y="210"/>
                  </a:cubicBezTo>
                  <a:cubicBezTo>
                    <a:pt x="396" y="116"/>
                    <a:pt x="303"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0"/>
            <p:cNvSpPr/>
            <p:nvPr/>
          </p:nvSpPr>
          <p:spPr>
            <a:xfrm>
              <a:off x="7275425" y="2044125"/>
              <a:ext cx="9925" cy="9900"/>
            </a:xfrm>
            <a:custGeom>
              <a:rect b="b" l="l" r="r" t="t"/>
              <a:pathLst>
                <a:path extrusionOk="0" h="396" w="397">
                  <a:moveTo>
                    <a:pt x="187" y="0"/>
                  </a:moveTo>
                  <a:cubicBezTo>
                    <a:pt x="94" y="0"/>
                    <a:pt x="1" y="116"/>
                    <a:pt x="1" y="210"/>
                  </a:cubicBezTo>
                  <a:cubicBezTo>
                    <a:pt x="1" y="303"/>
                    <a:pt x="94" y="396"/>
                    <a:pt x="187" y="396"/>
                  </a:cubicBezTo>
                  <a:cubicBezTo>
                    <a:pt x="396" y="396"/>
                    <a:pt x="396" y="303"/>
                    <a:pt x="396" y="210"/>
                  </a:cubicBezTo>
                  <a:cubicBezTo>
                    <a:pt x="396" y="116"/>
                    <a:pt x="396"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10"/>
          <p:cNvSpPr/>
          <p:nvPr/>
        </p:nvSpPr>
        <p:spPr>
          <a:xfrm rot="5461691">
            <a:off x="8949421" y="2275751"/>
            <a:ext cx="277513" cy="324861"/>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0"/>
          <p:cNvSpPr/>
          <p:nvPr/>
        </p:nvSpPr>
        <p:spPr>
          <a:xfrm rot="5461710">
            <a:off x="8317171" y="1404443"/>
            <a:ext cx="754361" cy="883019"/>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0"/>
          <p:cNvSpPr/>
          <p:nvPr/>
        </p:nvSpPr>
        <p:spPr>
          <a:xfrm rot="5461585">
            <a:off x="8530692" y="-129520"/>
            <a:ext cx="1133836" cy="1327088"/>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lt2"/>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Roboto"/>
              <a:buNone/>
              <a:defRPr b="1" sz="3200">
                <a:solidFill>
                  <a:schemeClr val="dk1"/>
                </a:solidFill>
                <a:latin typeface="Roboto"/>
                <a:ea typeface="Roboto"/>
                <a:cs typeface="Roboto"/>
                <a:sym typeface="Roboto"/>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00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18.png"/><Relationship Id="rId6" Type="http://schemas.openxmlformats.org/officeDocument/2006/relationships/image" Target="../media/image16.png"/><Relationship Id="rId7" Type="http://schemas.openxmlformats.org/officeDocument/2006/relationships/image" Target="../media/image10.png"/><Relationship Id="rId8"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13.jpg"/><Relationship Id="rId4"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0" scaled="0"/>
        </a:gradFill>
      </p:bgPr>
    </p:bg>
    <p:spTree>
      <p:nvGrpSpPr>
        <p:cNvPr id="1396" name="Shape 1396"/>
        <p:cNvGrpSpPr/>
        <p:nvPr/>
      </p:nvGrpSpPr>
      <p:grpSpPr>
        <a:xfrm>
          <a:off x="0" y="0"/>
          <a:ext cx="0" cy="0"/>
          <a:chOff x="0" y="0"/>
          <a:chExt cx="0" cy="0"/>
        </a:xfrm>
      </p:grpSpPr>
      <p:sp>
        <p:nvSpPr>
          <p:cNvPr id="1397" name="Google Shape;1397;p26"/>
          <p:cNvSpPr txBox="1"/>
          <p:nvPr>
            <p:ph type="ctrTitle"/>
          </p:nvPr>
        </p:nvSpPr>
        <p:spPr>
          <a:xfrm>
            <a:off x="1084450" y="1323548"/>
            <a:ext cx="6631500" cy="169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a:t>
            </a:r>
            <a:r>
              <a:rPr lang="en">
                <a:solidFill>
                  <a:schemeClr val="accent2"/>
                </a:solidFill>
              </a:rPr>
              <a:t>गाड़ी</a:t>
            </a:r>
            <a:endParaRPr>
              <a:solidFill>
                <a:schemeClr val="accent2"/>
              </a:solidFill>
            </a:endParaRPr>
          </a:p>
        </p:txBody>
      </p:sp>
      <p:sp>
        <p:nvSpPr>
          <p:cNvPr id="1398" name="Google Shape;1398;p26"/>
          <p:cNvSpPr txBox="1"/>
          <p:nvPr>
            <p:ph idx="1" type="subTitle"/>
          </p:nvPr>
        </p:nvSpPr>
        <p:spPr>
          <a:xfrm>
            <a:off x="1170425" y="2974325"/>
            <a:ext cx="6631500" cy="3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the Automotive Industry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399" name="Google Shape;1399;p26"/>
          <p:cNvGrpSpPr/>
          <p:nvPr/>
        </p:nvGrpSpPr>
        <p:grpSpPr>
          <a:xfrm>
            <a:off x="1261697" y="4065084"/>
            <a:ext cx="1261626" cy="436278"/>
            <a:chOff x="3509600" y="3711550"/>
            <a:chExt cx="763650" cy="264075"/>
          </a:xfrm>
        </p:grpSpPr>
        <p:sp>
          <p:nvSpPr>
            <p:cNvPr id="1400" name="Google Shape;1400;p26"/>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6"/>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6"/>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6"/>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4" name="Google Shape;1404;p26"/>
          <p:cNvSpPr/>
          <p:nvPr/>
        </p:nvSpPr>
        <p:spPr>
          <a:xfrm rot="60156">
            <a:off x="6465148" y="675839"/>
            <a:ext cx="997674" cy="1140766"/>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6"/>
          <p:cNvSpPr/>
          <p:nvPr/>
        </p:nvSpPr>
        <p:spPr>
          <a:xfrm rot="-5400000">
            <a:off x="7591738" y="3553518"/>
            <a:ext cx="499768" cy="57144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Times New Roman"/>
                <a:ea typeface="Times New Roman"/>
                <a:cs typeface="Times New Roman"/>
                <a:sym typeface="Times New Roman"/>
              </a:rPr>
              <a:t>LITERATURE SURVEY</a:t>
            </a:r>
            <a:endParaRPr sz="43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22" name="Google Shape;1622;p35"/>
          <p:cNvSpPr/>
          <p:nvPr/>
        </p:nvSpPr>
        <p:spPr>
          <a:xfrm>
            <a:off x="7558600" y="3509188"/>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5"/>
          <p:cNvSpPr/>
          <p:nvPr/>
        </p:nvSpPr>
        <p:spPr>
          <a:xfrm>
            <a:off x="7777175" y="1190863"/>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4" name="Google Shape;1624;p35"/>
          <p:cNvCxnSpPr>
            <a:endCxn id="1622" idx="3"/>
          </p:cNvCxnSpPr>
          <p:nvPr/>
        </p:nvCxnSpPr>
        <p:spPr>
          <a:xfrm>
            <a:off x="7161400" y="3910738"/>
            <a:ext cx="397200" cy="0"/>
          </a:xfrm>
          <a:prstGeom prst="straightConnector1">
            <a:avLst/>
          </a:prstGeom>
          <a:noFill/>
          <a:ln cap="flat" cmpd="sng" w="9525">
            <a:solidFill>
              <a:schemeClr val="accent2"/>
            </a:solidFill>
            <a:prstDash val="dot"/>
            <a:round/>
            <a:headEnd len="med" w="med" type="none"/>
            <a:tailEnd len="med" w="med" type="diamond"/>
          </a:ln>
        </p:spPr>
      </p:cxnSp>
      <p:cxnSp>
        <p:nvCxnSpPr>
          <p:cNvPr id="1625" name="Google Shape;1625;p35"/>
          <p:cNvCxnSpPr>
            <a:endCxn id="1623" idx="3"/>
          </p:cNvCxnSpPr>
          <p:nvPr/>
        </p:nvCxnSpPr>
        <p:spPr>
          <a:xfrm>
            <a:off x="7369175" y="1592413"/>
            <a:ext cx="408000" cy="0"/>
          </a:xfrm>
          <a:prstGeom prst="straightConnector1">
            <a:avLst/>
          </a:prstGeom>
          <a:noFill/>
          <a:ln cap="flat" cmpd="sng" w="9525">
            <a:solidFill>
              <a:schemeClr val="accent2"/>
            </a:solidFill>
            <a:prstDash val="dot"/>
            <a:round/>
            <a:headEnd len="med" w="med" type="none"/>
            <a:tailEnd len="med" w="med" type="diamond"/>
          </a:ln>
        </p:spPr>
      </p:cxnSp>
      <p:sp>
        <p:nvSpPr>
          <p:cNvPr id="1626" name="Google Shape;1626;p35"/>
          <p:cNvSpPr/>
          <p:nvPr/>
        </p:nvSpPr>
        <p:spPr>
          <a:xfrm>
            <a:off x="8057340" y="1409091"/>
            <a:ext cx="366669" cy="366669"/>
          </a:xfrm>
          <a:custGeom>
            <a:rect b="b" l="l" r="r" t="t"/>
            <a:pathLst>
              <a:path extrusionOk="0" h="13564" w="13564">
                <a:moveTo>
                  <a:pt x="2793" y="1164"/>
                </a:moveTo>
                <a:lnTo>
                  <a:pt x="3374" y="1629"/>
                </a:lnTo>
                <a:lnTo>
                  <a:pt x="1746" y="3374"/>
                </a:lnTo>
                <a:lnTo>
                  <a:pt x="1164" y="2792"/>
                </a:lnTo>
                <a:lnTo>
                  <a:pt x="2793" y="1164"/>
                </a:lnTo>
                <a:close/>
                <a:moveTo>
                  <a:pt x="10656" y="1164"/>
                </a:moveTo>
                <a:lnTo>
                  <a:pt x="12401" y="2792"/>
                </a:lnTo>
                <a:lnTo>
                  <a:pt x="11819" y="3374"/>
                </a:lnTo>
                <a:lnTo>
                  <a:pt x="10074" y="1629"/>
                </a:lnTo>
                <a:lnTo>
                  <a:pt x="10656" y="1164"/>
                </a:lnTo>
                <a:close/>
                <a:moveTo>
                  <a:pt x="3770" y="2420"/>
                </a:moveTo>
                <a:lnTo>
                  <a:pt x="4072" y="3281"/>
                </a:lnTo>
                <a:lnTo>
                  <a:pt x="3281" y="4072"/>
                </a:lnTo>
                <a:lnTo>
                  <a:pt x="2420" y="3769"/>
                </a:lnTo>
                <a:lnTo>
                  <a:pt x="3770" y="2420"/>
                </a:lnTo>
                <a:close/>
                <a:moveTo>
                  <a:pt x="9679" y="2420"/>
                </a:moveTo>
                <a:lnTo>
                  <a:pt x="11051" y="3769"/>
                </a:lnTo>
                <a:lnTo>
                  <a:pt x="10260" y="4072"/>
                </a:lnTo>
                <a:lnTo>
                  <a:pt x="9399" y="3281"/>
                </a:lnTo>
                <a:lnTo>
                  <a:pt x="9679" y="2420"/>
                </a:lnTo>
                <a:close/>
                <a:moveTo>
                  <a:pt x="9004" y="3955"/>
                </a:moveTo>
                <a:lnTo>
                  <a:pt x="9586" y="4537"/>
                </a:lnTo>
                <a:lnTo>
                  <a:pt x="7352" y="6770"/>
                </a:lnTo>
                <a:lnTo>
                  <a:pt x="9586" y="8910"/>
                </a:lnTo>
                <a:lnTo>
                  <a:pt x="9004" y="9492"/>
                </a:lnTo>
                <a:lnTo>
                  <a:pt x="6771" y="7352"/>
                </a:lnTo>
                <a:lnTo>
                  <a:pt x="4537" y="9492"/>
                </a:lnTo>
                <a:lnTo>
                  <a:pt x="3956" y="8910"/>
                </a:lnTo>
                <a:lnTo>
                  <a:pt x="6189" y="6770"/>
                </a:lnTo>
                <a:lnTo>
                  <a:pt x="3956" y="4537"/>
                </a:lnTo>
                <a:lnTo>
                  <a:pt x="4537" y="3955"/>
                </a:lnTo>
                <a:lnTo>
                  <a:pt x="6771" y="6189"/>
                </a:lnTo>
                <a:lnTo>
                  <a:pt x="9004" y="3955"/>
                </a:lnTo>
                <a:close/>
                <a:moveTo>
                  <a:pt x="3281" y="9399"/>
                </a:moveTo>
                <a:lnTo>
                  <a:pt x="4072" y="10167"/>
                </a:lnTo>
                <a:lnTo>
                  <a:pt x="3770" y="11051"/>
                </a:lnTo>
                <a:lnTo>
                  <a:pt x="2420" y="9678"/>
                </a:lnTo>
                <a:lnTo>
                  <a:pt x="3281" y="9399"/>
                </a:lnTo>
                <a:close/>
                <a:moveTo>
                  <a:pt x="10260" y="9399"/>
                </a:moveTo>
                <a:lnTo>
                  <a:pt x="11051" y="9678"/>
                </a:lnTo>
                <a:lnTo>
                  <a:pt x="9679" y="11051"/>
                </a:lnTo>
                <a:lnTo>
                  <a:pt x="9399" y="10167"/>
                </a:lnTo>
                <a:lnTo>
                  <a:pt x="10260" y="9399"/>
                </a:lnTo>
                <a:close/>
                <a:moveTo>
                  <a:pt x="1746" y="10074"/>
                </a:moveTo>
                <a:lnTo>
                  <a:pt x="3374" y="11818"/>
                </a:lnTo>
                <a:lnTo>
                  <a:pt x="2793" y="12400"/>
                </a:lnTo>
                <a:lnTo>
                  <a:pt x="1164" y="10655"/>
                </a:lnTo>
                <a:lnTo>
                  <a:pt x="1746" y="10074"/>
                </a:lnTo>
                <a:close/>
                <a:moveTo>
                  <a:pt x="11819" y="10074"/>
                </a:moveTo>
                <a:lnTo>
                  <a:pt x="12401" y="10655"/>
                </a:lnTo>
                <a:lnTo>
                  <a:pt x="10656" y="12400"/>
                </a:lnTo>
                <a:lnTo>
                  <a:pt x="10074" y="11818"/>
                </a:lnTo>
                <a:lnTo>
                  <a:pt x="11819" y="10074"/>
                </a:lnTo>
                <a:close/>
                <a:moveTo>
                  <a:pt x="2793" y="0"/>
                </a:moveTo>
                <a:lnTo>
                  <a:pt x="1" y="2792"/>
                </a:lnTo>
                <a:lnTo>
                  <a:pt x="1443" y="4351"/>
                </a:lnTo>
                <a:lnTo>
                  <a:pt x="3188" y="4932"/>
                </a:lnTo>
                <a:lnTo>
                  <a:pt x="5026" y="6770"/>
                </a:lnTo>
                <a:lnTo>
                  <a:pt x="3188" y="8608"/>
                </a:lnTo>
                <a:lnTo>
                  <a:pt x="1443" y="9190"/>
                </a:lnTo>
                <a:lnTo>
                  <a:pt x="1" y="10655"/>
                </a:lnTo>
                <a:lnTo>
                  <a:pt x="2793" y="13563"/>
                </a:lnTo>
                <a:lnTo>
                  <a:pt x="4351" y="12005"/>
                </a:lnTo>
                <a:lnTo>
                  <a:pt x="4933" y="10353"/>
                </a:lnTo>
                <a:lnTo>
                  <a:pt x="6771" y="8422"/>
                </a:lnTo>
                <a:lnTo>
                  <a:pt x="8609" y="10353"/>
                </a:lnTo>
                <a:lnTo>
                  <a:pt x="9190" y="12005"/>
                </a:lnTo>
                <a:lnTo>
                  <a:pt x="10656" y="13563"/>
                </a:lnTo>
                <a:lnTo>
                  <a:pt x="13564" y="10655"/>
                </a:lnTo>
                <a:lnTo>
                  <a:pt x="12005" y="9190"/>
                </a:lnTo>
                <a:lnTo>
                  <a:pt x="10353" y="8608"/>
                </a:lnTo>
                <a:lnTo>
                  <a:pt x="8515" y="6770"/>
                </a:lnTo>
                <a:lnTo>
                  <a:pt x="10353" y="4932"/>
                </a:lnTo>
                <a:lnTo>
                  <a:pt x="12005" y="4351"/>
                </a:lnTo>
                <a:lnTo>
                  <a:pt x="13564" y="2792"/>
                </a:lnTo>
                <a:lnTo>
                  <a:pt x="10656" y="0"/>
                </a:lnTo>
                <a:lnTo>
                  <a:pt x="9190" y="1443"/>
                </a:lnTo>
                <a:lnTo>
                  <a:pt x="8609" y="3188"/>
                </a:lnTo>
                <a:lnTo>
                  <a:pt x="6771" y="5025"/>
                </a:lnTo>
                <a:lnTo>
                  <a:pt x="4933" y="3188"/>
                </a:lnTo>
                <a:lnTo>
                  <a:pt x="4351" y="1443"/>
                </a:lnTo>
                <a:lnTo>
                  <a:pt x="2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7" name="Google Shape;1627;p35"/>
          <p:cNvGrpSpPr/>
          <p:nvPr/>
        </p:nvGrpSpPr>
        <p:grpSpPr>
          <a:xfrm>
            <a:off x="7838766" y="3727416"/>
            <a:ext cx="366669" cy="366669"/>
            <a:chOff x="3937969" y="1991919"/>
            <a:chExt cx="366669" cy="366669"/>
          </a:xfrm>
        </p:grpSpPr>
        <p:sp>
          <p:nvSpPr>
            <p:cNvPr id="1628" name="Google Shape;1628;p35"/>
            <p:cNvSpPr/>
            <p:nvPr/>
          </p:nvSpPr>
          <p:spPr>
            <a:xfrm>
              <a:off x="4039828" y="2193176"/>
              <a:ext cx="66067" cy="62905"/>
            </a:xfrm>
            <a:custGeom>
              <a:rect b="b" l="l" r="r" t="t"/>
              <a:pathLst>
                <a:path extrusionOk="0" h="2327" w="2444">
                  <a:moveTo>
                    <a:pt x="1164" y="791"/>
                  </a:moveTo>
                  <a:cubicBezTo>
                    <a:pt x="1467" y="791"/>
                    <a:pt x="1560" y="977"/>
                    <a:pt x="1560" y="1163"/>
                  </a:cubicBezTo>
                  <a:cubicBezTo>
                    <a:pt x="1560" y="1373"/>
                    <a:pt x="1467" y="1559"/>
                    <a:pt x="1164" y="1559"/>
                  </a:cubicBezTo>
                  <a:cubicBezTo>
                    <a:pt x="978" y="1559"/>
                    <a:pt x="792" y="1373"/>
                    <a:pt x="792" y="1163"/>
                  </a:cubicBezTo>
                  <a:cubicBezTo>
                    <a:pt x="792" y="977"/>
                    <a:pt x="978" y="791"/>
                    <a:pt x="1164" y="791"/>
                  </a:cubicBezTo>
                  <a:close/>
                  <a:moveTo>
                    <a:pt x="1164" y="0"/>
                  </a:moveTo>
                  <a:cubicBezTo>
                    <a:pt x="490" y="0"/>
                    <a:pt x="1" y="489"/>
                    <a:pt x="1" y="1163"/>
                  </a:cubicBezTo>
                  <a:cubicBezTo>
                    <a:pt x="1" y="1861"/>
                    <a:pt x="490" y="2327"/>
                    <a:pt x="1164" y="2327"/>
                  </a:cubicBezTo>
                  <a:cubicBezTo>
                    <a:pt x="1862" y="2327"/>
                    <a:pt x="2444" y="1861"/>
                    <a:pt x="2444" y="1163"/>
                  </a:cubicBezTo>
                  <a:cubicBezTo>
                    <a:pt x="2444" y="489"/>
                    <a:pt x="1862" y="0"/>
                    <a:pt x="1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4061210" y="2149140"/>
              <a:ext cx="20788" cy="20788"/>
            </a:xfrm>
            <a:custGeom>
              <a:rect b="b" l="l" r="r" t="t"/>
              <a:pathLst>
                <a:path extrusionOk="0" h="769" w="769">
                  <a:moveTo>
                    <a:pt x="1" y="1"/>
                  </a:moveTo>
                  <a:lnTo>
                    <a:pt x="1" y="769"/>
                  </a:lnTo>
                  <a:lnTo>
                    <a:pt x="769" y="769"/>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4102732" y="2164873"/>
              <a:ext cx="31466" cy="28330"/>
            </a:xfrm>
            <a:custGeom>
              <a:rect b="b" l="l" r="r" t="t"/>
              <a:pathLst>
                <a:path extrusionOk="0" h="1048" w="1164">
                  <a:moveTo>
                    <a:pt x="582" y="0"/>
                  </a:moveTo>
                  <a:lnTo>
                    <a:pt x="0" y="466"/>
                  </a:lnTo>
                  <a:lnTo>
                    <a:pt x="582" y="1047"/>
                  </a:lnTo>
                  <a:lnTo>
                    <a:pt x="1164" y="466"/>
                  </a:lnTo>
                  <a:lnTo>
                    <a:pt x="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4126629" y="2214559"/>
              <a:ext cx="20788" cy="20761"/>
            </a:xfrm>
            <a:custGeom>
              <a:rect b="b" l="l" r="r" t="t"/>
              <a:pathLst>
                <a:path extrusionOk="0" h="768" w="769">
                  <a:moveTo>
                    <a:pt x="0" y="0"/>
                  </a:moveTo>
                  <a:lnTo>
                    <a:pt x="0" y="768"/>
                  </a:lnTo>
                  <a:lnTo>
                    <a:pt x="768" y="768"/>
                  </a:lnTo>
                  <a:lnTo>
                    <a:pt x="7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4102732" y="2256054"/>
              <a:ext cx="31466" cy="28952"/>
            </a:xfrm>
            <a:custGeom>
              <a:rect b="b" l="l" r="r" t="t"/>
              <a:pathLst>
                <a:path extrusionOk="0" h="1071" w="1164">
                  <a:moveTo>
                    <a:pt x="582" y="1"/>
                  </a:moveTo>
                  <a:lnTo>
                    <a:pt x="0" y="489"/>
                  </a:lnTo>
                  <a:lnTo>
                    <a:pt x="582" y="1071"/>
                  </a:lnTo>
                  <a:lnTo>
                    <a:pt x="1164" y="489"/>
                  </a:ln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4061210" y="2279950"/>
              <a:ext cx="20788" cy="20788"/>
            </a:xfrm>
            <a:custGeom>
              <a:rect b="b" l="l" r="r" t="t"/>
              <a:pathLst>
                <a:path extrusionOk="0" h="769" w="769">
                  <a:moveTo>
                    <a:pt x="1" y="1"/>
                  </a:moveTo>
                  <a:lnTo>
                    <a:pt x="1" y="768"/>
                  </a:lnTo>
                  <a:lnTo>
                    <a:pt x="769" y="768"/>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4011552" y="2256054"/>
              <a:ext cx="31466" cy="28952"/>
            </a:xfrm>
            <a:custGeom>
              <a:rect b="b" l="l" r="r" t="t"/>
              <a:pathLst>
                <a:path extrusionOk="0" h="1071" w="1164">
                  <a:moveTo>
                    <a:pt x="582" y="1"/>
                  </a:moveTo>
                  <a:lnTo>
                    <a:pt x="0" y="489"/>
                  </a:lnTo>
                  <a:lnTo>
                    <a:pt x="582" y="1071"/>
                  </a:lnTo>
                  <a:lnTo>
                    <a:pt x="1163" y="489"/>
                  </a:ln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3995819" y="2214559"/>
              <a:ext cx="23302" cy="20761"/>
            </a:xfrm>
            <a:custGeom>
              <a:rect b="b" l="l" r="r" t="t"/>
              <a:pathLst>
                <a:path extrusionOk="0" h="768" w="862">
                  <a:moveTo>
                    <a:pt x="1" y="0"/>
                  </a:moveTo>
                  <a:lnTo>
                    <a:pt x="1" y="768"/>
                  </a:lnTo>
                  <a:lnTo>
                    <a:pt x="861" y="768"/>
                  </a:lnTo>
                  <a:lnTo>
                    <a:pt x="8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4011552" y="2164873"/>
              <a:ext cx="31466" cy="28330"/>
            </a:xfrm>
            <a:custGeom>
              <a:rect b="b" l="l" r="r" t="t"/>
              <a:pathLst>
                <a:path extrusionOk="0" h="1048" w="1164">
                  <a:moveTo>
                    <a:pt x="582" y="0"/>
                  </a:moveTo>
                  <a:lnTo>
                    <a:pt x="0" y="466"/>
                  </a:lnTo>
                  <a:lnTo>
                    <a:pt x="582" y="1047"/>
                  </a:lnTo>
                  <a:lnTo>
                    <a:pt x="1163" y="466"/>
                  </a:lnTo>
                  <a:lnTo>
                    <a:pt x="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4153040" y="1991919"/>
              <a:ext cx="151598" cy="146570"/>
            </a:xfrm>
            <a:custGeom>
              <a:rect b="b" l="l" r="r" t="t"/>
              <a:pathLst>
                <a:path extrusionOk="0" h="5422" w="5608">
                  <a:moveTo>
                    <a:pt x="3188" y="1164"/>
                  </a:moveTo>
                  <a:lnTo>
                    <a:pt x="3374" y="1536"/>
                  </a:lnTo>
                  <a:lnTo>
                    <a:pt x="3769" y="1443"/>
                  </a:lnTo>
                  <a:lnTo>
                    <a:pt x="3862" y="1839"/>
                  </a:lnTo>
                  <a:lnTo>
                    <a:pt x="4258" y="2025"/>
                  </a:lnTo>
                  <a:lnTo>
                    <a:pt x="4072" y="2420"/>
                  </a:lnTo>
                  <a:lnTo>
                    <a:pt x="4444" y="2699"/>
                  </a:lnTo>
                  <a:lnTo>
                    <a:pt x="4072" y="3002"/>
                  </a:lnTo>
                  <a:lnTo>
                    <a:pt x="4258" y="3374"/>
                  </a:lnTo>
                  <a:lnTo>
                    <a:pt x="3862" y="3490"/>
                  </a:lnTo>
                  <a:lnTo>
                    <a:pt x="3769" y="3956"/>
                  </a:lnTo>
                  <a:lnTo>
                    <a:pt x="3374" y="3863"/>
                  </a:lnTo>
                  <a:lnTo>
                    <a:pt x="3188" y="4258"/>
                  </a:lnTo>
                  <a:lnTo>
                    <a:pt x="2792" y="3956"/>
                  </a:lnTo>
                  <a:lnTo>
                    <a:pt x="2420" y="4258"/>
                  </a:lnTo>
                  <a:lnTo>
                    <a:pt x="2211" y="3863"/>
                  </a:lnTo>
                  <a:lnTo>
                    <a:pt x="1838" y="3956"/>
                  </a:lnTo>
                  <a:lnTo>
                    <a:pt x="1838" y="3490"/>
                  </a:lnTo>
                  <a:lnTo>
                    <a:pt x="1350" y="3374"/>
                  </a:lnTo>
                  <a:lnTo>
                    <a:pt x="1536" y="3002"/>
                  </a:lnTo>
                  <a:lnTo>
                    <a:pt x="1257" y="2699"/>
                  </a:lnTo>
                  <a:lnTo>
                    <a:pt x="1536" y="2420"/>
                  </a:lnTo>
                  <a:lnTo>
                    <a:pt x="1350" y="2025"/>
                  </a:lnTo>
                  <a:lnTo>
                    <a:pt x="1838" y="1839"/>
                  </a:lnTo>
                  <a:lnTo>
                    <a:pt x="1838" y="1443"/>
                  </a:lnTo>
                  <a:lnTo>
                    <a:pt x="2211" y="1536"/>
                  </a:lnTo>
                  <a:lnTo>
                    <a:pt x="2420" y="1164"/>
                  </a:lnTo>
                  <a:lnTo>
                    <a:pt x="2792" y="1350"/>
                  </a:lnTo>
                  <a:lnTo>
                    <a:pt x="3188" y="1164"/>
                  </a:lnTo>
                  <a:close/>
                  <a:moveTo>
                    <a:pt x="2211" y="1"/>
                  </a:moveTo>
                  <a:lnTo>
                    <a:pt x="1838" y="676"/>
                  </a:lnTo>
                  <a:lnTo>
                    <a:pt x="1047" y="466"/>
                  </a:lnTo>
                  <a:lnTo>
                    <a:pt x="1047" y="1257"/>
                  </a:lnTo>
                  <a:lnTo>
                    <a:pt x="280" y="1443"/>
                  </a:lnTo>
                  <a:lnTo>
                    <a:pt x="582" y="2211"/>
                  </a:lnTo>
                  <a:lnTo>
                    <a:pt x="0" y="2699"/>
                  </a:lnTo>
                  <a:lnTo>
                    <a:pt x="582" y="3188"/>
                  </a:lnTo>
                  <a:lnTo>
                    <a:pt x="280" y="3863"/>
                  </a:lnTo>
                  <a:lnTo>
                    <a:pt x="1047" y="4165"/>
                  </a:lnTo>
                  <a:lnTo>
                    <a:pt x="1047" y="4840"/>
                  </a:lnTo>
                  <a:lnTo>
                    <a:pt x="1838" y="4747"/>
                  </a:lnTo>
                  <a:lnTo>
                    <a:pt x="2211" y="5421"/>
                  </a:lnTo>
                  <a:lnTo>
                    <a:pt x="2792" y="4933"/>
                  </a:lnTo>
                  <a:lnTo>
                    <a:pt x="3490" y="5421"/>
                  </a:lnTo>
                  <a:lnTo>
                    <a:pt x="3769" y="4747"/>
                  </a:lnTo>
                  <a:lnTo>
                    <a:pt x="4537" y="4840"/>
                  </a:lnTo>
                  <a:lnTo>
                    <a:pt x="4653" y="4165"/>
                  </a:lnTo>
                  <a:lnTo>
                    <a:pt x="5328" y="3863"/>
                  </a:lnTo>
                  <a:lnTo>
                    <a:pt x="5025" y="3188"/>
                  </a:lnTo>
                  <a:lnTo>
                    <a:pt x="5607" y="2699"/>
                  </a:lnTo>
                  <a:lnTo>
                    <a:pt x="5025" y="2211"/>
                  </a:lnTo>
                  <a:lnTo>
                    <a:pt x="5328" y="1443"/>
                  </a:lnTo>
                  <a:lnTo>
                    <a:pt x="4653" y="1257"/>
                  </a:lnTo>
                  <a:lnTo>
                    <a:pt x="4537" y="466"/>
                  </a:lnTo>
                  <a:lnTo>
                    <a:pt x="3769" y="676"/>
                  </a:lnTo>
                  <a:lnTo>
                    <a:pt x="3490" y="1"/>
                  </a:lnTo>
                  <a:lnTo>
                    <a:pt x="2792" y="373"/>
                  </a:lnTo>
                  <a:lnTo>
                    <a:pt x="22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3937969" y="2091291"/>
              <a:ext cx="269811" cy="267297"/>
            </a:xfrm>
            <a:custGeom>
              <a:rect b="b" l="l" r="r" t="t"/>
              <a:pathLst>
                <a:path extrusionOk="0" h="9888" w="9981">
                  <a:moveTo>
                    <a:pt x="5514" y="978"/>
                  </a:moveTo>
                  <a:lnTo>
                    <a:pt x="6002" y="1443"/>
                  </a:lnTo>
                  <a:lnTo>
                    <a:pt x="6584" y="1257"/>
                  </a:lnTo>
                  <a:lnTo>
                    <a:pt x="6979" y="1838"/>
                  </a:lnTo>
                  <a:lnTo>
                    <a:pt x="7561" y="1931"/>
                  </a:lnTo>
                  <a:lnTo>
                    <a:pt x="7747" y="2513"/>
                  </a:lnTo>
                  <a:lnTo>
                    <a:pt x="8329" y="2815"/>
                  </a:lnTo>
                  <a:lnTo>
                    <a:pt x="8236" y="3397"/>
                  </a:lnTo>
                  <a:lnTo>
                    <a:pt x="8817" y="3769"/>
                  </a:lnTo>
                  <a:lnTo>
                    <a:pt x="8538" y="4467"/>
                  </a:lnTo>
                  <a:lnTo>
                    <a:pt x="8910" y="4932"/>
                  </a:lnTo>
                  <a:lnTo>
                    <a:pt x="8538" y="5421"/>
                  </a:lnTo>
                  <a:lnTo>
                    <a:pt x="8817" y="6003"/>
                  </a:lnTo>
                  <a:lnTo>
                    <a:pt x="8236" y="6398"/>
                  </a:lnTo>
                  <a:lnTo>
                    <a:pt x="8329" y="7073"/>
                  </a:lnTo>
                  <a:lnTo>
                    <a:pt x="7747" y="7259"/>
                  </a:lnTo>
                  <a:lnTo>
                    <a:pt x="7561" y="7957"/>
                  </a:lnTo>
                  <a:lnTo>
                    <a:pt x="6979" y="7957"/>
                  </a:lnTo>
                  <a:lnTo>
                    <a:pt x="6584" y="8538"/>
                  </a:lnTo>
                  <a:lnTo>
                    <a:pt x="6002" y="8422"/>
                  </a:lnTo>
                  <a:lnTo>
                    <a:pt x="5514" y="8911"/>
                  </a:lnTo>
                  <a:lnTo>
                    <a:pt x="4932" y="8538"/>
                  </a:lnTo>
                  <a:lnTo>
                    <a:pt x="4351" y="8911"/>
                  </a:lnTo>
                  <a:lnTo>
                    <a:pt x="3978" y="8422"/>
                  </a:lnTo>
                  <a:lnTo>
                    <a:pt x="3304" y="8538"/>
                  </a:lnTo>
                  <a:lnTo>
                    <a:pt x="3001" y="7957"/>
                  </a:lnTo>
                  <a:lnTo>
                    <a:pt x="2327" y="7957"/>
                  </a:lnTo>
                  <a:lnTo>
                    <a:pt x="2234" y="7259"/>
                  </a:lnTo>
                  <a:lnTo>
                    <a:pt x="1652" y="7073"/>
                  </a:lnTo>
                  <a:lnTo>
                    <a:pt x="1652" y="6398"/>
                  </a:lnTo>
                  <a:lnTo>
                    <a:pt x="1163" y="6003"/>
                  </a:lnTo>
                  <a:lnTo>
                    <a:pt x="1350" y="5421"/>
                  </a:lnTo>
                  <a:lnTo>
                    <a:pt x="977" y="4932"/>
                  </a:lnTo>
                  <a:lnTo>
                    <a:pt x="1350" y="4467"/>
                  </a:lnTo>
                  <a:lnTo>
                    <a:pt x="1163" y="3769"/>
                  </a:lnTo>
                  <a:lnTo>
                    <a:pt x="1652" y="3397"/>
                  </a:lnTo>
                  <a:lnTo>
                    <a:pt x="1652" y="2815"/>
                  </a:lnTo>
                  <a:lnTo>
                    <a:pt x="2234" y="2513"/>
                  </a:lnTo>
                  <a:lnTo>
                    <a:pt x="2327" y="1931"/>
                  </a:lnTo>
                  <a:lnTo>
                    <a:pt x="3001" y="1838"/>
                  </a:lnTo>
                  <a:lnTo>
                    <a:pt x="3304" y="1257"/>
                  </a:lnTo>
                  <a:lnTo>
                    <a:pt x="3978" y="1443"/>
                  </a:lnTo>
                  <a:lnTo>
                    <a:pt x="4351" y="978"/>
                  </a:lnTo>
                  <a:lnTo>
                    <a:pt x="4932" y="1257"/>
                  </a:lnTo>
                  <a:lnTo>
                    <a:pt x="5514" y="978"/>
                  </a:lnTo>
                  <a:close/>
                  <a:moveTo>
                    <a:pt x="4258" y="1"/>
                  </a:moveTo>
                  <a:lnTo>
                    <a:pt x="3676" y="582"/>
                  </a:lnTo>
                  <a:lnTo>
                    <a:pt x="2908" y="396"/>
                  </a:lnTo>
                  <a:lnTo>
                    <a:pt x="2513" y="1071"/>
                  </a:lnTo>
                  <a:lnTo>
                    <a:pt x="1745" y="1164"/>
                  </a:lnTo>
                  <a:lnTo>
                    <a:pt x="1559" y="1931"/>
                  </a:lnTo>
                  <a:lnTo>
                    <a:pt x="768" y="2234"/>
                  </a:lnTo>
                  <a:lnTo>
                    <a:pt x="861" y="3002"/>
                  </a:lnTo>
                  <a:lnTo>
                    <a:pt x="186" y="3490"/>
                  </a:lnTo>
                  <a:lnTo>
                    <a:pt x="489" y="4258"/>
                  </a:lnTo>
                  <a:lnTo>
                    <a:pt x="0" y="4932"/>
                  </a:lnTo>
                  <a:lnTo>
                    <a:pt x="489" y="5630"/>
                  </a:lnTo>
                  <a:lnTo>
                    <a:pt x="186" y="6305"/>
                  </a:lnTo>
                  <a:lnTo>
                    <a:pt x="861" y="6794"/>
                  </a:lnTo>
                  <a:lnTo>
                    <a:pt x="768" y="7654"/>
                  </a:lnTo>
                  <a:lnTo>
                    <a:pt x="1559" y="7957"/>
                  </a:lnTo>
                  <a:lnTo>
                    <a:pt x="1745" y="8724"/>
                  </a:lnTo>
                  <a:lnTo>
                    <a:pt x="2513" y="8724"/>
                  </a:lnTo>
                  <a:lnTo>
                    <a:pt x="2908" y="9492"/>
                  </a:lnTo>
                  <a:lnTo>
                    <a:pt x="3676" y="9306"/>
                  </a:lnTo>
                  <a:lnTo>
                    <a:pt x="4258" y="9888"/>
                  </a:lnTo>
                  <a:lnTo>
                    <a:pt x="4932" y="9492"/>
                  </a:lnTo>
                  <a:lnTo>
                    <a:pt x="5723" y="9888"/>
                  </a:lnTo>
                  <a:lnTo>
                    <a:pt x="6212" y="9306"/>
                  </a:lnTo>
                  <a:lnTo>
                    <a:pt x="7072" y="9492"/>
                  </a:lnTo>
                  <a:lnTo>
                    <a:pt x="7468" y="8724"/>
                  </a:lnTo>
                  <a:lnTo>
                    <a:pt x="8236" y="8724"/>
                  </a:lnTo>
                  <a:lnTo>
                    <a:pt x="8422" y="7957"/>
                  </a:lnTo>
                  <a:lnTo>
                    <a:pt x="9120" y="7654"/>
                  </a:lnTo>
                  <a:lnTo>
                    <a:pt x="9120" y="6794"/>
                  </a:lnTo>
                  <a:lnTo>
                    <a:pt x="9794" y="6305"/>
                  </a:lnTo>
                  <a:lnTo>
                    <a:pt x="9492" y="5630"/>
                  </a:lnTo>
                  <a:lnTo>
                    <a:pt x="9980" y="4932"/>
                  </a:lnTo>
                  <a:lnTo>
                    <a:pt x="9492" y="4258"/>
                  </a:lnTo>
                  <a:lnTo>
                    <a:pt x="9794" y="3490"/>
                  </a:lnTo>
                  <a:lnTo>
                    <a:pt x="9120" y="3002"/>
                  </a:lnTo>
                  <a:lnTo>
                    <a:pt x="9120" y="2234"/>
                  </a:lnTo>
                  <a:lnTo>
                    <a:pt x="8422" y="1931"/>
                  </a:lnTo>
                  <a:lnTo>
                    <a:pt x="8236" y="1164"/>
                  </a:lnTo>
                  <a:lnTo>
                    <a:pt x="7468" y="1071"/>
                  </a:lnTo>
                  <a:lnTo>
                    <a:pt x="7072" y="396"/>
                  </a:lnTo>
                  <a:lnTo>
                    <a:pt x="6212" y="582"/>
                  </a:lnTo>
                  <a:lnTo>
                    <a:pt x="5723" y="1"/>
                  </a:lnTo>
                  <a:lnTo>
                    <a:pt x="4932" y="396"/>
                  </a:lnTo>
                  <a:lnTo>
                    <a:pt x="4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4218431" y="2054824"/>
              <a:ext cx="20788" cy="20761"/>
            </a:xfrm>
            <a:custGeom>
              <a:rect b="b" l="l" r="r" t="t"/>
              <a:pathLst>
                <a:path extrusionOk="0" h="768" w="769">
                  <a:moveTo>
                    <a:pt x="1" y="0"/>
                  </a:moveTo>
                  <a:lnTo>
                    <a:pt x="1" y="768"/>
                  </a:lnTo>
                  <a:lnTo>
                    <a:pt x="769" y="768"/>
                  </a:lnTo>
                  <a:lnTo>
                    <a:pt x="7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0" name="Google Shape;1640;p35"/>
          <p:cNvSpPr txBox="1"/>
          <p:nvPr>
            <p:ph idx="1" type="body"/>
          </p:nvPr>
        </p:nvSpPr>
        <p:spPr>
          <a:xfrm>
            <a:off x="702725" y="1409100"/>
            <a:ext cx="7014600" cy="30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To conduct a literature survey on the innovation of an AUTO-GAADI,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we explored the existing systems of several company to gain more insight into the topic. The results of our survey are presented below.</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There is an online platform </a:t>
            </a:r>
            <a:r>
              <a:rPr b="1" lang="en" sz="1700">
                <a:latin typeface="Times New Roman"/>
                <a:ea typeface="Times New Roman"/>
                <a:cs typeface="Times New Roman"/>
                <a:sym typeface="Times New Roman"/>
              </a:rPr>
              <a:t>TrueCar </a:t>
            </a:r>
            <a:r>
              <a:rPr lang="en" sz="1700">
                <a:latin typeface="Times New Roman"/>
                <a:ea typeface="Times New Roman"/>
                <a:cs typeface="Times New Roman"/>
                <a:sym typeface="Times New Roman"/>
              </a:rPr>
              <a:t>that provides pricing transparency and market insights to help consumers and dealers make informed car buying and selling decisions.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CarGurus </a:t>
            </a:r>
            <a:r>
              <a:rPr lang="en" sz="1700">
                <a:latin typeface="Times New Roman"/>
                <a:ea typeface="Times New Roman"/>
                <a:cs typeface="Times New Roman"/>
                <a:sym typeface="Times New Roman"/>
              </a:rPr>
              <a:t>- an online automotive marketplace that provides pricing insights, dealer reviews, and car valuation tools to help buyers and sellers make informed decisions.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pic>
        <p:nvPicPr>
          <p:cNvPr id="1645" name="Google Shape;1645;p36"/>
          <p:cNvPicPr preferRelativeResize="0"/>
          <p:nvPr>
            <p:ph idx="3" type="pic"/>
          </p:nvPr>
        </p:nvPicPr>
        <p:blipFill rotWithShape="1">
          <a:blip r:embed="rId3">
            <a:alphaModFix/>
          </a:blip>
          <a:srcRect b="0" l="45149" r="11500" t="0"/>
          <a:stretch/>
        </p:blipFill>
        <p:spPr>
          <a:xfrm>
            <a:off x="527850" y="539500"/>
            <a:ext cx="2979000" cy="4064400"/>
          </a:xfrm>
          <a:prstGeom prst="parallelogram">
            <a:avLst>
              <a:gd fmla="val 25000" name="adj"/>
            </a:avLst>
          </a:prstGeom>
        </p:spPr>
      </p:pic>
      <p:sp>
        <p:nvSpPr>
          <p:cNvPr id="1646" name="Google Shape;1646;p36"/>
          <p:cNvSpPr/>
          <p:nvPr/>
        </p:nvSpPr>
        <p:spPr>
          <a:xfrm>
            <a:off x="2898675" y="1066600"/>
            <a:ext cx="1822200" cy="1578300"/>
          </a:xfrm>
          <a:prstGeom prst="hexagon">
            <a:avLst>
              <a:gd fmla="val 25000" name="adj"/>
              <a:gd fmla="val 115470" name="vf"/>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7" name="Google Shape;1647;p36"/>
          <p:cNvGrpSpPr/>
          <p:nvPr/>
        </p:nvGrpSpPr>
        <p:grpSpPr>
          <a:xfrm>
            <a:off x="3391959" y="3606982"/>
            <a:ext cx="1312027" cy="453707"/>
            <a:chOff x="3509600" y="3711550"/>
            <a:chExt cx="763650" cy="264075"/>
          </a:xfrm>
        </p:grpSpPr>
        <p:sp>
          <p:nvSpPr>
            <p:cNvPr id="1648" name="Google Shape;1648;p36"/>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6"/>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2" name="Google Shape;1652;p36"/>
          <p:cNvSpPr txBox="1"/>
          <p:nvPr>
            <p:ph type="title"/>
          </p:nvPr>
        </p:nvSpPr>
        <p:spPr>
          <a:xfrm>
            <a:off x="4005000" y="2644888"/>
            <a:ext cx="5139000" cy="9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GAP</a:t>
            </a:r>
            <a:endParaRPr/>
          </a:p>
        </p:txBody>
      </p:sp>
      <p:sp>
        <p:nvSpPr>
          <p:cNvPr id="1653" name="Google Shape;1653;p36"/>
          <p:cNvSpPr txBox="1"/>
          <p:nvPr>
            <p:ph idx="2" type="title"/>
          </p:nvPr>
        </p:nvSpPr>
        <p:spPr>
          <a:xfrm>
            <a:off x="3298875" y="1343650"/>
            <a:ext cx="1021800" cy="102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03</a:t>
            </a:r>
            <a:endParaRPr>
              <a:solidFill>
                <a:schemeClr val="accent2"/>
              </a:solidFill>
            </a:endParaRPr>
          </a:p>
        </p:txBody>
      </p:sp>
      <p:cxnSp>
        <p:nvCxnSpPr>
          <p:cNvPr id="1654" name="Google Shape;1654;p36"/>
          <p:cNvCxnSpPr>
            <a:endCxn id="1646" idx="0"/>
          </p:cNvCxnSpPr>
          <p:nvPr/>
        </p:nvCxnSpPr>
        <p:spPr>
          <a:xfrm rot="10800000">
            <a:off x="4720875" y="1855750"/>
            <a:ext cx="740700" cy="0"/>
          </a:xfrm>
          <a:prstGeom prst="straightConnector1">
            <a:avLst/>
          </a:prstGeom>
          <a:noFill/>
          <a:ln cap="flat" cmpd="sng" w="9525">
            <a:solidFill>
              <a:schemeClr val="accent2"/>
            </a:solidFill>
            <a:prstDash val="dot"/>
            <a:round/>
            <a:headEnd len="med" w="med" type="none"/>
            <a:tailEnd len="med" w="med" type="diamond"/>
          </a:ln>
        </p:spPr>
      </p:cxnSp>
      <p:sp>
        <p:nvSpPr>
          <p:cNvPr id="1655" name="Google Shape;1655;p36"/>
          <p:cNvSpPr/>
          <p:nvPr/>
        </p:nvSpPr>
        <p:spPr>
          <a:xfrm rot="60014">
            <a:off x="7357684" y="703426"/>
            <a:ext cx="625029" cy="71461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37"/>
          <p:cNvSpPr txBox="1"/>
          <p:nvPr>
            <p:ph type="title"/>
          </p:nvPr>
        </p:nvSpPr>
        <p:spPr>
          <a:xfrm>
            <a:off x="1178175" y="4302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Times New Roman"/>
                <a:ea typeface="Times New Roman"/>
                <a:cs typeface="Times New Roman"/>
                <a:sym typeface="Times New Roman"/>
              </a:rPr>
              <a:t>RESEARCH GAP</a:t>
            </a:r>
            <a:endParaRPr sz="43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cxnSp>
        <p:nvCxnSpPr>
          <p:cNvPr id="1661" name="Google Shape;1661;p37"/>
          <p:cNvCxnSpPr>
            <a:endCxn id="1662" idx="3"/>
          </p:cNvCxnSpPr>
          <p:nvPr/>
        </p:nvCxnSpPr>
        <p:spPr>
          <a:xfrm>
            <a:off x="7161400" y="3910738"/>
            <a:ext cx="397200" cy="0"/>
          </a:xfrm>
          <a:prstGeom prst="straightConnector1">
            <a:avLst/>
          </a:prstGeom>
          <a:noFill/>
          <a:ln cap="flat" cmpd="sng" w="9525">
            <a:solidFill>
              <a:schemeClr val="accent2"/>
            </a:solidFill>
            <a:prstDash val="dot"/>
            <a:round/>
            <a:headEnd len="med" w="med" type="none"/>
            <a:tailEnd len="med" w="med" type="diamond"/>
          </a:ln>
        </p:spPr>
      </p:cxnSp>
      <p:sp>
        <p:nvSpPr>
          <p:cNvPr id="1663" name="Google Shape;1663;p37"/>
          <p:cNvSpPr txBox="1"/>
          <p:nvPr>
            <p:ph idx="1" type="body"/>
          </p:nvPr>
        </p:nvSpPr>
        <p:spPr>
          <a:xfrm>
            <a:off x="650300" y="1235225"/>
            <a:ext cx="7704000" cy="3582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chemeClr val="dk1"/>
              </a:buClr>
              <a:buSzPts val="1400"/>
              <a:buFont typeface="Times New Roman"/>
              <a:buAutoNum type="arabicPeriod"/>
            </a:pPr>
            <a:r>
              <a:rPr lang="en" sz="1400">
                <a:latin typeface="Times New Roman"/>
                <a:ea typeface="Times New Roman"/>
                <a:cs typeface="Times New Roman"/>
                <a:sym typeface="Times New Roman"/>
              </a:rPr>
              <a:t>Incorporating non-linear relationships: Many existing car price prediction models assume linear relationships between variables. However, there may be non-linear relationships that could be important for predicting car prices. Further research could explore the use of non-linear models to improve accuracy.</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latin typeface="Times New Roman"/>
                <a:ea typeface="Times New Roman"/>
                <a:cs typeface="Times New Roman"/>
                <a:sym typeface="Times New Roman"/>
              </a:rPr>
              <a:t>Incorporating unstructured data: Many car price prediction models rely on structured data such as car make, model, year, and mileage. However, unstructured data such as user reviews or social media sentiment could also be useful for predicting car prices. Further research could explore how to incorporate unstructured data into car price prediction models.</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latin typeface="Times New Roman"/>
                <a:ea typeface="Times New Roman"/>
                <a:cs typeface="Times New Roman"/>
                <a:sym typeface="Times New Roman"/>
              </a:rPr>
              <a:t>Addressing data quality issues: The accuracy of car price prediction models can be impacted by data quality issues such as missing or incorrect data. Further research could explore how to address these issues to improve the accuracy of car price prediction models.</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b="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pic>
        <p:nvPicPr>
          <p:cNvPr id="1668" name="Google Shape;1668;p38"/>
          <p:cNvPicPr preferRelativeResize="0"/>
          <p:nvPr>
            <p:ph idx="3" type="pic"/>
          </p:nvPr>
        </p:nvPicPr>
        <p:blipFill rotWithShape="1">
          <a:blip r:embed="rId3">
            <a:alphaModFix/>
          </a:blip>
          <a:srcRect b="0" l="45149" r="11500" t="0"/>
          <a:stretch/>
        </p:blipFill>
        <p:spPr>
          <a:xfrm>
            <a:off x="527850" y="539500"/>
            <a:ext cx="2979000" cy="4064400"/>
          </a:xfrm>
          <a:prstGeom prst="parallelogram">
            <a:avLst>
              <a:gd fmla="val 25000" name="adj"/>
            </a:avLst>
          </a:prstGeom>
        </p:spPr>
      </p:pic>
      <p:sp>
        <p:nvSpPr>
          <p:cNvPr id="1669" name="Google Shape;1669;p38"/>
          <p:cNvSpPr/>
          <p:nvPr/>
        </p:nvSpPr>
        <p:spPr>
          <a:xfrm>
            <a:off x="2898675" y="1066600"/>
            <a:ext cx="1822200" cy="1578300"/>
          </a:xfrm>
          <a:prstGeom prst="hexagon">
            <a:avLst>
              <a:gd fmla="val 25000" name="adj"/>
              <a:gd fmla="val 115470" name="vf"/>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0" name="Google Shape;1670;p38"/>
          <p:cNvGrpSpPr/>
          <p:nvPr/>
        </p:nvGrpSpPr>
        <p:grpSpPr>
          <a:xfrm>
            <a:off x="3391959" y="3606982"/>
            <a:ext cx="1312027" cy="453707"/>
            <a:chOff x="3509600" y="3711550"/>
            <a:chExt cx="763650" cy="264075"/>
          </a:xfrm>
        </p:grpSpPr>
        <p:sp>
          <p:nvSpPr>
            <p:cNvPr id="1671" name="Google Shape;1671;p38"/>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8"/>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8"/>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8"/>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5" name="Google Shape;1675;p38"/>
          <p:cNvSpPr txBox="1"/>
          <p:nvPr>
            <p:ph type="title"/>
          </p:nvPr>
        </p:nvSpPr>
        <p:spPr>
          <a:xfrm>
            <a:off x="3143125" y="2644900"/>
            <a:ext cx="7190700" cy="9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676" name="Google Shape;1676;p38"/>
          <p:cNvSpPr txBox="1"/>
          <p:nvPr>
            <p:ph idx="2" type="title"/>
          </p:nvPr>
        </p:nvSpPr>
        <p:spPr>
          <a:xfrm>
            <a:off x="3298875" y="1343650"/>
            <a:ext cx="1021800" cy="102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04</a:t>
            </a:r>
            <a:endParaRPr>
              <a:solidFill>
                <a:schemeClr val="accent2"/>
              </a:solidFill>
            </a:endParaRPr>
          </a:p>
        </p:txBody>
      </p:sp>
      <p:cxnSp>
        <p:nvCxnSpPr>
          <p:cNvPr id="1677" name="Google Shape;1677;p38"/>
          <p:cNvCxnSpPr>
            <a:endCxn id="1669" idx="0"/>
          </p:cNvCxnSpPr>
          <p:nvPr/>
        </p:nvCxnSpPr>
        <p:spPr>
          <a:xfrm rot="10800000">
            <a:off x="4720875" y="1855750"/>
            <a:ext cx="740700" cy="0"/>
          </a:xfrm>
          <a:prstGeom prst="straightConnector1">
            <a:avLst/>
          </a:prstGeom>
          <a:noFill/>
          <a:ln cap="flat" cmpd="sng" w="9525">
            <a:solidFill>
              <a:schemeClr val="accent2"/>
            </a:solidFill>
            <a:prstDash val="dot"/>
            <a:round/>
            <a:headEnd len="med" w="med" type="none"/>
            <a:tailEnd len="med" w="med" type="diamond"/>
          </a:ln>
        </p:spPr>
      </p:cxnSp>
      <p:sp>
        <p:nvSpPr>
          <p:cNvPr id="1678" name="Google Shape;1678;p38"/>
          <p:cNvSpPr/>
          <p:nvPr/>
        </p:nvSpPr>
        <p:spPr>
          <a:xfrm rot="60014">
            <a:off x="7357684" y="703426"/>
            <a:ext cx="625029" cy="71461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39"/>
          <p:cNvSpPr txBox="1"/>
          <p:nvPr>
            <p:ph type="title"/>
          </p:nvPr>
        </p:nvSpPr>
        <p:spPr>
          <a:xfrm>
            <a:off x="720000" y="507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684" name="Google Shape;1684;p39"/>
          <p:cNvSpPr/>
          <p:nvPr/>
        </p:nvSpPr>
        <p:spPr>
          <a:xfrm>
            <a:off x="7558600" y="3509188"/>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9"/>
          <p:cNvSpPr/>
          <p:nvPr/>
        </p:nvSpPr>
        <p:spPr>
          <a:xfrm>
            <a:off x="7777175" y="1190863"/>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6" name="Google Shape;1686;p39"/>
          <p:cNvCxnSpPr>
            <a:endCxn id="1684" idx="3"/>
          </p:cNvCxnSpPr>
          <p:nvPr/>
        </p:nvCxnSpPr>
        <p:spPr>
          <a:xfrm>
            <a:off x="7161400" y="3910738"/>
            <a:ext cx="397200" cy="0"/>
          </a:xfrm>
          <a:prstGeom prst="straightConnector1">
            <a:avLst/>
          </a:prstGeom>
          <a:noFill/>
          <a:ln cap="flat" cmpd="sng" w="9525">
            <a:solidFill>
              <a:schemeClr val="accent2"/>
            </a:solidFill>
            <a:prstDash val="dot"/>
            <a:round/>
            <a:headEnd len="med" w="med" type="none"/>
            <a:tailEnd len="med" w="med" type="diamond"/>
          </a:ln>
        </p:spPr>
      </p:cxnSp>
      <p:cxnSp>
        <p:nvCxnSpPr>
          <p:cNvPr id="1687" name="Google Shape;1687;p39"/>
          <p:cNvCxnSpPr>
            <a:endCxn id="1685" idx="3"/>
          </p:cNvCxnSpPr>
          <p:nvPr/>
        </p:nvCxnSpPr>
        <p:spPr>
          <a:xfrm>
            <a:off x="7369175" y="1592413"/>
            <a:ext cx="408000" cy="0"/>
          </a:xfrm>
          <a:prstGeom prst="straightConnector1">
            <a:avLst/>
          </a:prstGeom>
          <a:noFill/>
          <a:ln cap="flat" cmpd="sng" w="9525">
            <a:solidFill>
              <a:schemeClr val="accent2"/>
            </a:solidFill>
            <a:prstDash val="dot"/>
            <a:round/>
            <a:headEnd len="med" w="med" type="none"/>
            <a:tailEnd len="med" w="med" type="diamond"/>
          </a:ln>
        </p:spPr>
      </p:cxnSp>
      <p:sp>
        <p:nvSpPr>
          <p:cNvPr id="1688" name="Google Shape;1688;p39"/>
          <p:cNvSpPr/>
          <p:nvPr/>
        </p:nvSpPr>
        <p:spPr>
          <a:xfrm>
            <a:off x="8057340" y="1409091"/>
            <a:ext cx="366669" cy="366669"/>
          </a:xfrm>
          <a:custGeom>
            <a:rect b="b" l="l" r="r" t="t"/>
            <a:pathLst>
              <a:path extrusionOk="0" h="13564" w="13564">
                <a:moveTo>
                  <a:pt x="2793" y="1164"/>
                </a:moveTo>
                <a:lnTo>
                  <a:pt x="3374" y="1629"/>
                </a:lnTo>
                <a:lnTo>
                  <a:pt x="1746" y="3374"/>
                </a:lnTo>
                <a:lnTo>
                  <a:pt x="1164" y="2792"/>
                </a:lnTo>
                <a:lnTo>
                  <a:pt x="2793" y="1164"/>
                </a:lnTo>
                <a:close/>
                <a:moveTo>
                  <a:pt x="10656" y="1164"/>
                </a:moveTo>
                <a:lnTo>
                  <a:pt x="12401" y="2792"/>
                </a:lnTo>
                <a:lnTo>
                  <a:pt x="11819" y="3374"/>
                </a:lnTo>
                <a:lnTo>
                  <a:pt x="10074" y="1629"/>
                </a:lnTo>
                <a:lnTo>
                  <a:pt x="10656" y="1164"/>
                </a:lnTo>
                <a:close/>
                <a:moveTo>
                  <a:pt x="3770" y="2420"/>
                </a:moveTo>
                <a:lnTo>
                  <a:pt x="4072" y="3281"/>
                </a:lnTo>
                <a:lnTo>
                  <a:pt x="3281" y="4072"/>
                </a:lnTo>
                <a:lnTo>
                  <a:pt x="2420" y="3769"/>
                </a:lnTo>
                <a:lnTo>
                  <a:pt x="3770" y="2420"/>
                </a:lnTo>
                <a:close/>
                <a:moveTo>
                  <a:pt x="9679" y="2420"/>
                </a:moveTo>
                <a:lnTo>
                  <a:pt x="11051" y="3769"/>
                </a:lnTo>
                <a:lnTo>
                  <a:pt x="10260" y="4072"/>
                </a:lnTo>
                <a:lnTo>
                  <a:pt x="9399" y="3281"/>
                </a:lnTo>
                <a:lnTo>
                  <a:pt x="9679" y="2420"/>
                </a:lnTo>
                <a:close/>
                <a:moveTo>
                  <a:pt x="9004" y="3955"/>
                </a:moveTo>
                <a:lnTo>
                  <a:pt x="9586" y="4537"/>
                </a:lnTo>
                <a:lnTo>
                  <a:pt x="7352" y="6770"/>
                </a:lnTo>
                <a:lnTo>
                  <a:pt x="9586" y="8910"/>
                </a:lnTo>
                <a:lnTo>
                  <a:pt x="9004" y="9492"/>
                </a:lnTo>
                <a:lnTo>
                  <a:pt x="6771" y="7352"/>
                </a:lnTo>
                <a:lnTo>
                  <a:pt x="4537" y="9492"/>
                </a:lnTo>
                <a:lnTo>
                  <a:pt x="3956" y="8910"/>
                </a:lnTo>
                <a:lnTo>
                  <a:pt x="6189" y="6770"/>
                </a:lnTo>
                <a:lnTo>
                  <a:pt x="3956" y="4537"/>
                </a:lnTo>
                <a:lnTo>
                  <a:pt x="4537" y="3955"/>
                </a:lnTo>
                <a:lnTo>
                  <a:pt x="6771" y="6189"/>
                </a:lnTo>
                <a:lnTo>
                  <a:pt x="9004" y="3955"/>
                </a:lnTo>
                <a:close/>
                <a:moveTo>
                  <a:pt x="3281" y="9399"/>
                </a:moveTo>
                <a:lnTo>
                  <a:pt x="4072" y="10167"/>
                </a:lnTo>
                <a:lnTo>
                  <a:pt x="3770" y="11051"/>
                </a:lnTo>
                <a:lnTo>
                  <a:pt x="2420" y="9678"/>
                </a:lnTo>
                <a:lnTo>
                  <a:pt x="3281" y="9399"/>
                </a:lnTo>
                <a:close/>
                <a:moveTo>
                  <a:pt x="10260" y="9399"/>
                </a:moveTo>
                <a:lnTo>
                  <a:pt x="11051" y="9678"/>
                </a:lnTo>
                <a:lnTo>
                  <a:pt x="9679" y="11051"/>
                </a:lnTo>
                <a:lnTo>
                  <a:pt x="9399" y="10167"/>
                </a:lnTo>
                <a:lnTo>
                  <a:pt x="10260" y="9399"/>
                </a:lnTo>
                <a:close/>
                <a:moveTo>
                  <a:pt x="1746" y="10074"/>
                </a:moveTo>
                <a:lnTo>
                  <a:pt x="3374" y="11818"/>
                </a:lnTo>
                <a:lnTo>
                  <a:pt x="2793" y="12400"/>
                </a:lnTo>
                <a:lnTo>
                  <a:pt x="1164" y="10655"/>
                </a:lnTo>
                <a:lnTo>
                  <a:pt x="1746" y="10074"/>
                </a:lnTo>
                <a:close/>
                <a:moveTo>
                  <a:pt x="11819" y="10074"/>
                </a:moveTo>
                <a:lnTo>
                  <a:pt x="12401" y="10655"/>
                </a:lnTo>
                <a:lnTo>
                  <a:pt x="10656" y="12400"/>
                </a:lnTo>
                <a:lnTo>
                  <a:pt x="10074" y="11818"/>
                </a:lnTo>
                <a:lnTo>
                  <a:pt x="11819" y="10074"/>
                </a:lnTo>
                <a:close/>
                <a:moveTo>
                  <a:pt x="2793" y="0"/>
                </a:moveTo>
                <a:lnTo>
                  <a:pt x="1" y="2792"/>
                </a:lnTo>
                <a:lnTo>
                  <a:pt x="1443" y="4351"/>
                </a:lnTo>
                <a:lnTo>
                  <a:pt x="3188" y="4932"/>
                </a:lnTo>
                <a:lnTo>
                  <a:pt x="5026" y="6770"/>
                </a:lnTo>
                <a:lnTo>
                  <a:pt x="3188" y="8608"/>
                </a:lnTo>
                <a:lnTo>
                  <a:pt x="1443" y="9190"/>
                </a:lnTo>
                <a:lnTo>
                  <a:pt x="1" y="10655"/>
                </a:lnTo>
                <a:lnTo>
                  <a:pt x="2793" y="13563"/>
                </a:lnTo>
                <a:lnTo>
                  <a:pt x="4351" y="12005"/>
                </a:lnTo>
                <a:lnTo>
                  <a:pt x="4933" y="10353"/>
                </a:lnTo>
                <a:lnTo>
                  <a:pt x="6771" y="8422"/>
                </a:lnTo>
                <a:lnTo>
                  <a:pt x="8609" y="10353"/>
                </a:lnTo>
                <a:lnTo>
                  <a:pt x="9190" y="12005"/>
                </a:lnTo>
                <a:lnTo>
                  <a:pt x="10656" y="13563"/>
                </a:lnTo>
                <a:lnTo>
                  <a:pt x="13564" y="10655"/>
                </a:lnTo>
                <a:lnTo>
                  <a:pt x="12005" y="9190"/>
                </a:lnTo>
                <a:lnTo>
                  <a:pt x="10353" y="8608"/>
                </a:lnTo>
                <a:lnTo>
                  <a:pt x="8515" y="6770"/>
                </a:lnTo>
                <a:lnTo>
                  <a:pt x="10353" y="4932"/>
                </a:lnTo>
                <a:lnTo>
                  <a:pt x="12005" y="4351"/>
                </a:lnTo>
                <a:lnTo>
                  <a:pt x="13564" y="2792"/>
                </a:lnTo>
                <a:lnTo>
                  <a:pt x="10656" y="0"/>
                </a:lnTo>
                <a:lnTo>
                  <a:pt x="9190" y="1443"/>
                </a:lnTo>
                <a:lnTo>
                  <a:pt x="8609" y="3188"/>
                </a:lnTo>
                <a:lnTo>
                  <a:pt x="6771" y="5025"/>
                </a:lnTo>
                <a:lnTo>
                  <a:pt x="4933" y="3188"/>
                </a:lnTo>
                <a:lnTo>
                  <a:pt x="4351" y="1443"/>
                </a:lnTo>
                <a:lnTo>
                  <a:pt x="2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9" name="Google Shape;1689;p39"/>
          <p:cNvGrpSpPr/>
          <p:nvPr/>
        </p:nvGrpSpPr>
        <p:grpSpPr>
          <a:xfrm>
            <a:off x="7838766" y="3727416"/>
            <a:ext cx="366669" cy="366669"/>
            <a:chOff x="3937969" y="1991919"/>
            <a:chExt cx="366669" cy="366669"/>
          </a:xfrm>
        </p:grpSpPr>
        <p:sp>
          <p:nvSpPr>
            <p:cNvPr id="1690" name="Google Shape;1690;p39"/>
            <p:cNvSpPr/>
            <p:nvPr/>
          </p:nvSpPr>
          <p:spPr>
            <a:xfrm>
              <a:off x="4039828" y="2193176"/>
              <a:ext cx="66067" cy="62905"/>
            </a:xfrm>
            <a:custGeom>
              <a:rect b="b" l="l" r="r" t="t"/>
              <a:pathLst>
                <a:path extrusionOk="0" h="2327" w="2444">
                  <a:moveTo>
                    <a:pt x="1164" y="791"/>
                  </a:moveTo>
                  <a:cubicBezTo>
                    <a:pt x="1467" y="791"/>
                    <a:pt x="1560" y="977"/>
                    <a:pt x="1560" y="1163"/>
                  </a:cubicBezTo>
                  <a:cubicBezTo>
                    <a:pt x="1560" y="1373"/>
                    <a:pt x="1467" y="1559"/>
                    <a:pt x="1164" y="1559"/>
                  </a:cubicBezTo>
                  <a:cubicBezTo>
                    <a:pt x="978" y="1559"/>
                    <a:pt x="792" y="1373"/>
                    <a:pt x="792" y="1163"/>
                  </a:cubicBezTo>
                  <a:cubicBezTo>
                    <a:pt x="792" y="977"/>
                    <a:pt x="978" y="791"/>
                    <a:pt x="1164" y="791"/>
                  </a:cubicBezTo>
                  <a:close/>
                  <a:moveTo>
                    <a:pt x="1164" y="0"/>
                  </a:moveTo>
                  <a:cubicBezTo>
                    <a:pt x="490" y="0"/>
                    <a:pt x="1" y="489"/>
                    <a:pt x="1" y="1163"/>
                  </a:cubicBezTo>
                  <a:cubicBezTo>
                    <a:pt x="1" y="1861"/>
                    <a:pt x="490" y="2327"/>
                    <a:pt x="1164" y="2327"/>
                  </a:cubicBezTo>
                  <a:cubicBezTo>
                    <a:pt x="1862" y="2327"/>
                    <a:pt x="2444" y="1861"/>
                    <a:pt x="2444" y="1163"/>
                  </a:cubicBezTo>
                  <a:cubicBezTo>
                    <a:pt x="2444" y="489"/>
                    <a:pt x="1862" y="0"/>
                    <a:pt x="1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9"/>
            <p:cNvSpPr/>
            <p:nvPr/>
          </p:nvSpPr>
          <p:spPr>
            <a:xfrm>
              <a:off x="4061210" y="2149140"/>
              <a:ext cx="20788" cy="20788"/>
            </a:xfrm>
            <a:custGeom>
              <a:rect b="b" l="l" r="r" t="t"/>
              <a:pathLst>
                <a:path extrusionOk="0" h="769" w="769">
                  <a:moveTo>
                    <a:pt x="1" y="1"/>
                  </a:moveTo>
                  <a:lnTo>
                    <a:pt x="1" y="769"/>
                  </a:lnTo>
                  <a:lnTo>
                    <a:pt x="769" y="769"/>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9"/>
            <p:cNvSpPr/>
            <p:nvPr/>
          </p:nvSpPr>
          <p:spPr>
            <a:xfrm>
              <a:off x="4102732" y="2164873"/>
              <a:ext cx="31466" cy="28330"/>
            </a:xfrm>
            <a:custGeom>
              <a:rect b="b" l="l" r="r" t="t"/>
              <a:pathLst>
                <a:path extrusionOk="0" h="1048" w="1164">
                  <a:moveTo>
                    <a:pt x="582" y="0"/>
                  </a:moveTo>
                  <a:lnTo>
                    <a:pt x="0" y="466"/>
                  </a:lnTo>
                  <a:lnTo>
                    <a:pt x="582" y="1047"/>
                  </a:lnTo>
                  <a:lnTo>
                    <a:pt x="1164" y="466"/>
                  </a:lnTo>
                  <a:lnTo>
                    <a:pt x="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9"/>
            <p:cNvSpPr/>
            <p:nvPr/>
          </p:nvSpPr>
          <p:spPr>
            <a:xfrm>
              <a:off x="4126629" y="2214559"/>
              <a:ext cx="20788" cy="20761"/>
            </a:xfrm>
            <a:custGeom>
              <a:rect b="b" l="l" r="r" t="t"/>
              <a:pathLst>
                <a:path extrusionOk="0" h="768" w="769">
                  <a:moveTo>
                    <a:pt x="0" y="0"/>
                  </a:moveTo>
                  <a:lnTo>
                    <a:pt x="0" y="768"/>
                  </a:lnTo>
                  <a:lnTo>
                    <a:pt x="768" y="768"/>
                  </a:lnTo>
                  <a:lnTo>
                    <a:pt x="7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9"/>
            <p:cNvSpPr/>
            <p:nvPr/>
          </p:nvSpPr>
          <p:spPr>
            <a:xfrm>
              <a:off x="4102732" y="2256054"/>
              <a:ext cx="31466" cy="28952"/>
            </a:xfrm>
            <a:custGeom>
              <a:rect b="b" l="l" r="r" t="t"/>
              <a:pathLst>
                <a:path extrusionOk="0" h="1071" w="1164">
                  <a:moveTo>
                    <a:pt x="582" y="1"/>
                  </a:moveTo>
                  <a:lnTo>
                    <a:pt x="0" y="489"/>
                  </a:lnTo>
                  <a:lnTo>
                    <a:pt x="582" y="1071"/>
                  </a:lnTo>
                  <a:lnTo>
                    <a:pt x="1164" y="489"/>
                  </a:ln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9"/>
            <p:cNvSpPr/>
            <p:nvPr/>
          </p:nvSpPr>
          <p:spPr>
            <a:xfrm>
              <a:off x="4061210" y="2279950"/>
              <a:ext cx="20788" cy="20788"/>
            </a:xfrm>
            <a:custGeom>
              <a:rect b="b" l="l" r="r" t="t"/>
              <a:pathLst>
                <a:path extrusionOk="0" h="769" w="769">
                  <a:moveTo>
                    <a:pt x="1" y="1"/>
                  </a:moveTo>
                  <a:lnTo>
                    <a:pt x="1" y="768"/>
                  </a:lnTo>
                  <a:lnTo>
                    <a:pt x="769" y="768"/>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9"/>
            <p:cNvSpPr/>
            <p:nvPr/>
          </p:nvSpPr>
          <p:spPr>
            <a:xfrm>
              <a:off x="4011552" y="2256054"/>
              <a:ext cx="31466" cy="28952"/>
            </a:xfrm>
            <a:custGeom>
              <a:rect b="b" l="l" r="r" t="t"/>
              <a:pathLst>
                <a:path extrusionOk="0" h="1071" w="1164">
                  <a:moveTo>
                    <a:pt x="582" y="1"/>
                  </a:moveTo>
                  <a:lnTo>
                    <a:pt x="0" y="489"/>
                  </a:lnTo>
                  <a:lnTo>
                    <a:pt x="582" y="1071"/>
                  </a:lnTo>
                  <a:lnTo>
                    <a:pt x="1163" y="489"/>
                  </a:ln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9"/>
            <p:cNvSpPr/>
            <p:nvPr/>
          </p:nvSpPr>
          <p:spPr>
            <a:xfrm>
              <a:off x="3995819" y="2214559"/>
              <a:ext cx="23302" cy="20761"/>
            </a:xfrm>
            <a:custGeom>
              <a:rect b="b" l="l" r="r" t="t"/>
              <a:pathLst>
                <a:path extrusionOk="0" h="768" w="862">
                  <a:moveTo>
                    <a:pt x="1" y="0"/>
                  </a:moveTo>
                  <a:lnTo>
                    <a:pt x="1" y="768"/>
                  </a:lnTo>
                  <a:lnTo>
                    <a:pt x="861" y="768"/>
                  </a:lnTo>
                  <a:lnTo>
                    <a:pt x="8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9"/>
            <p:cNvSpPr/>
            <p:nvPr/>
          </p:nvSpPr>
          <p:spPr>
            <a:xfrm>
              <a:off x="4011552" y="2164873"/>
              <a:ext cx="31466" cy="28330"/>
            </a:xfrm>
            <a:custGeom>
              <a:rect b="b" l="l" r="r" t="t"/>
              <a:pathLst>
                <a:path extrusionOk="0" h="1048" w="1164">
                  <a:moveTo>
                    <a:pt x="582" y="0"/>
                  </a:moveTo>
                  <a:lnTo>
                    <a:pt x="0" y="466"/>
                  </a:lnTo>
                  <a:lnTo>
                    <a:pt x="582" y="1047"/>
                  </a:lnTo>
                  <a:lnTo>
                    <a:pt x="1163" y="466"/>
                  </a:lnTo>
                  <a:lnTo>
                    <a:pt x="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9"/>
            <p:cNvSpPr/>
            <p:nvPr/>
          </p:nvSpPr>
          <p:spPr>
            <a:xfrm>
              <a:off x="4153040" y="1991919"/>
              <a:ext cx="151598" cy="146570"/>
            </a:xfrm>
            <a:custGeom>
              <a:rect b="b" l="l" r="r" t="t"/>
              <a:pathLst>
                <a:path extrusionOk="0" h="5422" w="5608">
                  <a:moveTo>
                    <a:pt x="3188" y="1164"/>
                  </a:moveTo>
                  <a:lnTo>
                    <a:pt x="3374" y="1536"/>
                  </a:lnTo>
                  <a:lnTo>
                    <a:pt x="3769" y="1443"/>
                  </a:lnTo>
                  <a:lnTo>
                    <a:pt x="3862" y="1839"/>
                  </a:lnTo>
                  <a:lnTo>
                    <a:pt x="4258" y="2025"/>
                  </a:lnTo>
                  <a:lnTo>
                    <a:pt x="4072" y="2420"/>
                  </a:lnTo>
                  <a:lnTo>
                    <a:pt x="4444" y="2699"/>
                  </a:lnTo>
                  <a:lnTo>
                    <a:pt x="4072" y="3002"/>
                  </a:lnTo>
                  <a:lnTo>
                    <a:pt x="4258" y="3374"/>
                  </a:lnTo>
                  <a:lnTo>
                    <a:pt x="3862" y="3490"/>
                  </a:lnTo>
                  <a:lnTo>
                    <a:pt x="3769" y="3956"/>
                  </a:lnTo>
                  <a:lnTo>
                    <a:pt x="3374" y="3863"/>
                  </a:lnTo>
                  <a:lnTo>
                    <a:pt x="3188" y="4258"/>
                  </a:lnTo>
                  <a:lnTo>
                    <a:pt x="2792" y="3956"/>
                  </a:lnTo>
                  <a:lnTo>
                    <a:pt x="2420" y="4258"/>
                  </a:lnTo>
                  <a:lnTo>
                    <a:pt x="2211" y="3863"/>
                  </a:lnTo>
                  <a:lnTo>
                    <a:pt x="1838" y="3956"/>
                  </a:lnTo>
                  <a:lnTo>
                    <a:pt x="1838" y="3490"/>
                  </a:lnTo>
                  <a:lnTo>
                    <a:pt x="1350" y="3374"/>
                  </a:lnTo>
                  <a:lnTo>
                    <a:pt x="1536" y="3002"/>
                  </a:lnTo>
                  <a:lnTo>
                    <a:pt x="1257" y="2699"/>
                  </a:lnTo>
                  <a:lnTo>
                    <a:pt x="1536" y="2420"/>
                  </a:lnTo>
                  <a:lnTo>
                    <a:pt x="1350" y="2025"/>
                  </a:lnTo>
                  <a:lnTo>
                    <a:pt x="1838" y="1839"/>
                  </a:lnTo>
                  <a:lnTo>
                    <a:pt x="1838" y="1443"/>
                  </a:lnTo>
                  <a:lnTo>
                    <a:pt x="2211" y="1536"/>
                  </a:lnTo>
                  <a:lnTo>
                    <a:pt x="2420" y="1164"/>
                  </a:lnTo>
                  <a:lnTo>
                    <a:pt x="2792" y="1350"/>
                  </a:lnTo>
                  <a:lnTo>
                    <a:pt x="3188" y="1164"/>
                  </a:lnTo>
                  <a:close/>
                  <a:moveTo>
                    <a:pt x="2211" y="1"/>
                  </a:moveTo>
                  <a:lnTo>
                    <a:pt x="1838" y="676"/>
                  </a:lnTo>
                  <a:lnTo>
                    <a:pt x="1047" y="466"/>
                  </a:lnTo>
                  <a:lnTo>
                    <a:pt x="1047" y="1257"/>
                  </a:lnTo>
                  <a:lnTo>
                    <a:pt x="280" y="1443"/>
                  </a:lnTo>
                  <a:lnTo>
                    <a:pt x="582" y="2211"/>
                  </a:lnTo>
                  <a:lnTo>
                    <a:pt x="0" y="2699"/>
                  </a:lnTo>
                  <a:lnTo>
                    <a:pt x="582" y="3188"/>
                  </a:lnTo>
                  <a:lnTo>
                    <a:pt x="280" y="3863"/>
                  </a:lnTo>
                  <a:lnTo>
                    <a:pt x="1047" y="4165"/>
                  </a:lnTo>
                  <a:lnTo>
                    <a:pt x="1047" y="4840"/>
                  </a:lnTo>
                  <a:lnTo>
                    <a:pt x="1838" y="4747"/>
                  </a:lnTo>
                  <a:lnTo>
                    <a:pt x="2211" y="5421"/>
                  </a:lnTo>
                  <a:lnTo>
                    <a:pt x="2792" y="4933"/>
                  </a:lnTo>
                  <a:lnTo>
                    <a:pt x="3490" y="5421"/>
                  </a:lnTo>
                  <a:lnTo>
                    <a:pt x="3769" y="4747"/>
                  </a:lnTo>
                  <a:lnTo>
                    <a:pt x="4537" y="4840"/>
                  </a:lnTo>
                  <a:lnTo>
                    <a:pt x="4653" y="4165"/>
                  </a:lnTo>
                  <a:lnTo>
                    <a:pt x="5328" y="3863"/>
                  </a:lnTo>
                  <a:lnTo>
                    <a:pt x="5025" y="3188"/>
                  </a:lnTo>
                  <a:lnTo>
                    <a:pt x="5607" y="2699"/>
                  </a:lnTo>
                  <a:lnTo>
                    <a:pt x="5025" y="2211"/>
                  </a:lnTo>
                  <a:lnTo>
                    <a:pt x="5328" y="1443"/>
                  </a:lnTo>
                  <a:lnTo>
                    <a:pt x="4653" y="1257"/>
                  </a:lnTo>
                  <a:lnTo>
                    <a:pt x="4537" y="466"/>
                  </a:lnTo>
                  <a:lnTo>
                    <a:pt x="3769" y="676"/>
                  </a:lnTo>
                  <a:lnTo>
                    <a:pt x="3490" y="1"/>
                  </a:lnTo>
                  <a:lnTo>
                    <a:pt x="2792" y="373"/>
                  </a:lnTo>
                  <a:lnTo>
                    <a:pt x="22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9"/>
            <p:cNvSpPr/>
            <p:nvPr/>
          </p:nvSpPr>
          <p:spPr>
            <a:xfrm>
              <a:off x="3937969" y="2091291"/>
              <a:ext cx="269811" cy="267297"/>
            </a:xfrm>
            <a:custGeom>
              <a:rect b="b" l="l" r="r" t="t"/>
              <a:pathLst>
                <a:path extrusionOk="0" h="9888" w="9981">
                  <a:moveTo>
                    <a:pt x="5514" y="978"/>
                  </a:moveTo>
                  <a:lnTo>
                    <a:pt x="6002" y="1443"/>
                  </a:lnTo>
                  <a:lnTo>
                    <a:pt x="6584" y="1257"/>
                  </a:lnTo>
                  <a:lnTo>
                    <a:pt x="6979" y="1838"/>
                  </a:lnTo>
                  <a:lnTo>
                    <a:pt x="7561" y="1931"/>
                  </a:lnTo>
                  <a:lnTo>
                    <a:pt x="7747" y="2513"/>
                  </a:lnTo>
                  <a:lnTo>
                    <a:pt x="8329" y="2815"/>
                  </a:lnTo>
                  <a:lnTo>
                    <a:pt x="8236" y="3397"/>
                  </a:lnTo>
                  <a:lnTo>
                    <a:pt x="8817" y="3769"/>
                  </a:lnTo>
                  <a:lnTo>
                    <a:pt x="8538" y="4467"/>
                  </a:lnTo>
                  <a:lnTo>
                    <a:pt x="8910" y="4932"/>
                  </a:lnTo>
                  <a:lnTo>
                    <a:pt x="8538" y="5421"/>
                  </a:lnTo>
                  <a:lnTo>
                    <a:pt x="8817" y="6003"/>
                  </a:lnTo>
                  <a:lnTo>
                    <a:pt x="8236" y="6398"/>
                  </a:lnTo>
                  <a:lnTo>
                    <a:pt x="8329" y="7073"/>
                  </a:lnTo>
                  <a:lnTo>
                    <a:pt x="7747" y="7259"/>
                  </a:lnTo>
                  <a:lnTo>
                    <a:pt x="7561" y="7957"/>
                  </a:lnTo>
                  <a:lnTo>
                    <a:pt x="6979" y="7957"/>
                  </a:lnTo>
                  <a:lnTo>
                    <a:pt x="6584" y="8538"/>
                  </a:lnTo>
                  <a:lnTo>
                    <a:pt x="6002" y="8422"/>
                  </a:lnTo>
                  <a:lnTo>
                    <a:pt x="5514" y="8911"/>
                  </a:lnTo>
                  <a:lnTo>
                    <a:pt x="4932" y="8538"/>
                  </a:lnTo>
                  <a:lnTo>
                    <a:pt x="4351" y="8911"/>
                  </a:lnTo>
                  <a:lnTo>
                    <a:pt x="3978" y="8422"/>
                  </a:lnTo>
                  <a:lnTo>
                    <a:pt x="3304" y="8538"/>
                  </a:lnTo>
                  <a:lnTo>
                    <a:pt x="3001" y="7957"/>
                  </a:lnTo>
                  <a:lnTo>
                    <a:pt x="2327" y="7957"/>
                  </a:lnTo>
                  <a:lnTo>
                    <a:pt x="2234" y="7259"/>
                  </a:lnTo>
                  <a:lnTo>
                    <a:pt x="1652" y="7073"/>
                  </a:lnTo>
                  <a:lnTo>
                    <a:pt x="1652" y="6398"/>
                  </a:lnTo>
                  <a:lnTo>
                    <a:pt x="1163" y="6003"/>
                  </a:lnTo>
                  <a:lnTo>
                    <a:pt x="1350" y="5421"/>
                  </a:lnTo>
                  <a:lnTo>
                    <a:pt x="977" y="4932"/>
                  </a:lnTo>
                  <a:lnTo>
                    <a:pt x="1350" y="4467"/>
                  </a:lnTo>
                  <a:lnTo>
                    <a:pt x="1163" y="3769"/>
                  </a:lnTo>
                  <a:lnTo>
                    <a:pt x="1652" y="3397"/>
                  </a:lnTo>
                  <a:lnTo>
                    <a:pt x="1652" y="2815"/>
                  </a:lnTo>
                  <a:lnTo>
                    <a:pt x="2234" y="2513"/>
                  </a:lnTo>
                  <a:lnTo>
                    <a:pt x="2327" y="1931"/>
                  </a:lnTo>
                  <a:lnTo>
                    <a:pt x="3001" y="1838"/>
                  </a:lnTo>
                  <a:lnTo>
                    <a:pt x="3304" y="1257"/>
                  </a:lnTo>
                  <a:lnTo>
                    <a:pt x="3978" y="1443"/>
                  </a:lnTo>
                  <a:lnTo>
                    <a:pt x="4351" y="978"/>
                  </a:lnTo>
                  <a:lnTo>
                    <a:pt x="4932" y="1257"/>
                  </a:lnTo>
                  <a:lnTo>
                    <a:pt x="5514" y="978"/>
                  </a:lnTo>
                  <a:close/>
                  <a:moveTo>
                    <a:pt x="4258" y="1"/>
                  </a:moveTo>
                  <a:lnTo>
                    <a:pt x="3676" y="582"/>
                  </a:lnTo>
                  <a:lnTo>
                    <a:pt x="2908" y="396"/>
                  </a:lnTo>
                  <a:lnTo>
                    <a:pt x="2513" y="1071"/>
                  </a:lnTo>
                  <a:lnTo>
                    <a:pt x="1745" y="1164"/>
                  </a:lnTo>
                  <a:lnTo>
                    <a:pt x="1559" y="1931"/>
                  </a:lnTo>
                  <a:lnTo>
                    <a:pt x="768" y="2234"/>
                  </a:lnTo>
                  <a:lnTo>
                    <a:pt x="861" y="3002"/>
                  </a:lnTo>
                  <a:lnTo>
                    <a:pt x="186" y="3490"/>
                  </a:lnTo>
                  <a:lnTo>
                    <a:pt x="489" y="4258"/>
                  </a:lnTo>
                  <a:lnTo>
                    <a:pt x="0" y="4932"/>
                  </a:lnTo>
                  <a:lnTo>
                    <a:pt x="489" y="5630"/>
                  </a:lnTo>
                  <a:lnTo>
                    <a:pt x="186" y="6305"/>
                  </a:lnTo>
                  <a:lnTo>
                    <a:pt x="861" y="6794"/>
                  </a:lnTo>
                  <a:lnTo>
                    <a:pt x="768" y="7654"/>
                  </a:lnTo>
                  <a:lnTo>
                    <a:pt x="1559" y="7957"/>
                  </a:lnTo>
                  <a:lnTo>
                    <a:pt x="1745" y="8724"/>
                  </a:lnTo>
                  <a:lnTo>
                    <a:pt x="2513" y="8724"/>
                  </a:lnTo>
                  <a:lnTo>
                    <a:pt x="2908" y="9492"/>
                  </a:lnTo>
                  <a:lnTo>
                    <a:pt x="3676" y="9306"/>
                  </a:lnTo>
                  <a:lnTo>
                    <a:pt x="4258" y="9888"/>
                  </a:lnTo>
                  <a:lnTo>
                    <a:pt x="4932" y="9492"/>
                  </a:lnTo>
                  <a:lnTo>
                    <a:pt x="5723" y="9888"/>
                  </a:lnTo>
                  <a:lnTo>
                    <a:pt x="6212" y="9306"/>
                  </a:lnTo>
                  <a:lnTo>
                    <a:pt x="7072" y="9492"/>
                  </a:lnTo>
                  <a:lnTo>
                    <a:pt x="7468" y="8724"/>
                  </a:lnTo>
                  <a:lnTo>
                    <a:pt x="8236" y="8724"/>
                  </a:lnTo>
                  <a:lnTo>
                    <a:pt x="8422" y="7957"/>
                  </a:lnTo>
                  <a:lnTo>
                    <a:pt x="9120" y="7654"/>
                  </a:lnTo>
                  <a:lnTo>
                    <a:pt x="9120" y="6794"/>
                  </a:lnTo>
                  <a:lnTo>
                    <a:pt x="9794" y="6305"/>
                  </a:lnTo>
                  <a:lnTo>
                    <a:pt x="9492" y="5630"/>
                  </a:lnTo>
                  <a:lnTo>
                    <a:pt x="9980" y="4932"/>
                  </a:lnTo>
                  <a:lnTo>
                    <a:pt x="9492" y="4258"/>
                  </a:lnTo>
                  <a:lnTo>
                    <a:pt x="9794" y="3490"/>
                  </a:lnTo>
                  <a:lnTo>
                    <a:pt x="9120" y="3002"/>
                  </a:lnTo>
                  <a:lnTo>
                    <a:pt x="9120" y="2234"/>
                  </a:lnTo>
                  <a:lnTo>
                    <a:pt x="8422" y="1931"/>
                  </a:lnTo>
                  <a:lnTo>
                    <a:pt x="8236" y="1164"/>
                  </a:lnTo>
                  <a:lnTo>
                    <a:pt x="7468" y="1071"/>
                  </a:lnTo>
                  <a:lnTo>
                    <a:pt x="7072" y="396"/>
                  </a:lnTo>
                  <a:lnTo>
                    <a:pt x="6212" y="582"/>
                  </a:lnTo>
                  <a:lnTo>
                    <a:pt x="5723" y="1"/>
                  </a:lnTo>
                  <a:lnTo>
                    <a:pt x="4932" y="396"/>
                  </a:lnTo>
                  <a:lnTo>
                    <a:pt x="4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9"/>
            <p:cNvSpPr/>
            <p:nvPr/>
          </p:nvSpPr>
          <p:spPr>
            <a:xfrm>
              <a:off x="4218431" y="2054824"/>
              <a:ext cx="20788" cy="20761"/>
            </a:xfrm>
            <a:custGeom>
              <a:rect b="b" l="l" r="r" t="t"/>
              <a:pathLst>
                <a:path extrusionOk="0" h="768" w="769">
                  <a:moveTo>
                    <a:pt x="1" y="0"/>
                  </a:moveTo>
                  <a:lnTo>
                    <a:pt x="1" y="768"/>
                  </a:lnTo>
                  <a:lnTo>
                    <a:pt x="769" y="768"/>
                  </a:lnTo>
                  <a:lnTo>
                    <a:pt x="7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2" name="Google Shape;1702;p39"/>
          <p:cNvSpPr txBox="1"/>
          <p:nvPr>
            <p:ph idx="1" type="body"/>
          </p:nvPr>
        </p:nvSpPr>
        <p:spPr>
          <a:xfrm>
            <a:off x="702725" y="1409100"/>
            <a:ext cx="7014600" cy="30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The current car sales industry faces a challenge in terms of transparency and consistency in pricing. There is a lack of standardization in pricing methods, and prices can vary significantly across different regions, dealerships, and sales channels. This can create confusion for buyers, and it can be difficult for sellers to determine the fair market value of a vehicle.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AUTO-GAADI </a:t>
            </a:r>
            <a:r>
              <a:rPr lang="en" sz="1700">
                <a:latin typeface="Times New Roman"/>
                <a:ea typeface="Times New Roman"/>
                <a:cs typeface="Times New Roman"/>
                <a:sym typeface="Times New Roman"/>
              </a:rPr>
              <a:t>can provide more reliable and accurate pricing information to help buyers and sellers make informed decisions</a:t>
            </a:r>
            <a:r>
              <a:rPr lang="en" sz="1700"/>
              <a:t>.</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pic>
        <p:nvPicPr>
          <p:cNvPr id="1707" name="Google Shape;1707;p40"/>
          <p:cNvPicPr preferRelativeResize="0"/>
          <p:nvPr>
            <p:ph idx="3" type="pic"/>
          </p:nvPr>
        </p:nvPicPr>
        <p:blipFill rotWithShape="1">
          <a:blip r:embed="rId3">
            <a:alphaModFix/>
          </a:blip>
          <a:srcRect b="0" l="45149" r="11500" t="0"/>
          <a:stretch/>
        </p:blipFill>
        <p:spPr>
          <a:xfrm>
            <a:off x="527850" y="539500"/>
            <a:ext cx="2979000" cy="4064400"/>
          </a:xfrm>
          <a:prstGeom prst="parallelogram">
            <a:avLst>
              <a:gd fmla="val 25000" name="adj"/>
            </a:avLst>
          </a:prstGeom>
        </p:spPr>
      </p:pic>
      <p:sp>
        <p:nvSpPr>
          <p:cNvPr id="1708" name="Google Shape;1708;p40"/>
          <p:cNvSpPr/>
          <p:nvPr/>
        </p:nvSpPr>
        <p:spPr>
          <a:xfrm>
            <a:off x="2898675" y="1066600"/>
            <a:ext cx="1822200" cy="1578300"/>
          </a:xfrm>
          <a:prstGeom prst="hexagon">
            <a:avLst>
              <a:gd fmla="val 25000" name="adj"/>
              <a:gd fmla="val 115470" name="vf"/>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9" name="Google Shape;1709;p40"/>
          <p:cNvGrpSpPr/>
          <p:nvPr/>
        </p:nvGrpSpPr>
        <p:grpSpPr>
          <a:xfrm>
            <a:off x="3391959" y="3606982"/>
            <a:ext cx="1312027" cy="453707"/>
            <a:chOff x="3509600" y="3711550"/>
            <a:chExt cx="763650" cy="264075"/>
          </a:xfrm>
        </p:grpSpPr>
        <p:sp>
          <p:nvSpPr>
            <p:cNvPr id="1710" name="Google Shape;1710;p40"/>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0"/>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0"/>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0"/>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4" name="Google Shape;1714;p40"/>
          <p:cNvSpPr txBox="1"/>
          <p:nvPr>
            <p:ph type="title"/>
          </p:nvPr>
        </p:nvSpPr>
        <p:spPr>
          <a:xfrm>
            <a:off x="4005000" y="2644898"/>
            <a:ext cx="4686900" cy="7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715" name="Google Shape;1715;p40"/>
          <p:cNvSpPr txBox="1"/>
          <p:nvPr>
            <p:ph idx="2" type="title"/>
          </p:nvPr>
        </p:nvSpPr>
        <p:spPr>
          <a:xfrm>
            <a:off x="3298875" y="1343650"/>
            <a:ext cx="1021800" cy="102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05</a:t>
            </a:r>
            <a:endParaRPr>
              <a:solidFill>
                <a:schemeClr val="accent2"/>
              </a:solidFill>
            </a:endParaRPr>
          </a:p>
        </p:txBody>
      </p:sp>
      <p:cxnSp>
        <p:nvCxnSpPr>
          <p:cNvPr id="1716" name="Google Shape;1716;p40"/>
          <p:cNvCxnSpPr>
            <a:endCxn id="1708" idx="0"/>
          </p:cNvCxnSpPr>
          <p:nvPr/>
        </p:nvCxnSpPr>
        <p:spPr>
          <a:xfrm rot="10800000">
            <a:off x="4720875" y="1855750"/>
            <a:ext cx="740700" cy="0"/>
          </a:xfrm>
          <a:prstGeom prst="straightConnector1">
            <a:avLst/>
          </a:prstGeom>
          <a:noFill/>
          <a:ln cap="flat" cmpd="sng" w="9525">
            <a:solidFill>
              <a:schemeClr val="accent2"/>
            </a:solidFill>
            <a:prstDash val="dot"/>
            <a:round/>
            <a:headEnd len="med" w="med" type="none"/>
            <a:tailEnd len="med" w="med" type="diamond"/>
          </a:ln>
        </p:spPr>
      </p:cxnSp>
      <p:sp>
        <p:nvSpPr>
          <p:cNvPr id="1717" name="Google Shape;1717;p40"/>
          <p:cNvSpPr/>
          <p:nvPr/>
        </p:nvSpPr>
        <p:spPr>
          <a:xfrm rot="60014">
            <a:off x="7357684" y="703426"/>
            <a:ext cx="625029" cy="71461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41"/>
          <p:cNvSpPr txBox="1"/>
          <p:nvPr>
            <p:ph idx="1" type="body"/>
          </p:nvPr>
        </p:nvSpPr>
        <p:spPr>
          <a:xfrm>
            <a:off x="720000" y="1442675"/>
            <a:ext cx="7209600" cy="32289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t/>
            </a:r>
            <a:endParaRPr sz="1600"/>
          </a:p>
        </p:txBody>
      </p:sp>
      <p:pic>
        <p:nvPicPr>
          <p:cNvPr id="1723" name="Google Shape;1723;p41"/>
          <p:cNvPicPr preferRelativeResize="0"/>
          <p:nvPr/>
        </p:nvPicPr>
        <p:blipFill>
          <a:blip r:embed="rId3">
            <a:alphaModFix/>
          </a:blip>
          <a:stretch>
            <a:fillRect/>
          </a:stretch>
        </p:blipFill>
        <p:spPr>
          <a:xfrm>
            <a:off x="720000" y="1442677"/>
            <a:ext cx="7562151" cy="3025200"/>
          </a:xfrm>
          <a:prstGeom prst="rect">
            <a:avLst/>
          </a:prstGeom>
          <a:noFill/>
          <a:ln>
            <a:noFill/>
          </a:ln>
        </p:spPr>
      </p:pic>
      <p:sp>
        <p:nvSpPr>
          <p:cNvPr id="1724" name="Google Shape;1724;p41"/>
          <p:cNvSpPr txBox="1"/>
          <p:nvPr/>
        </p:nvSpPr>
        <p:spPr>
          <a:xfrm>
            <a:off x="720000" y="655250"/>
            <a:ext cx="7267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Snippet of Dataset Used:</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42"/>
          <p:cNvSpPr txBox="1"/>
          <p:nvPr>
            <p:ph type="title"/>
          </p:nvPr>
        </p:nvSpPr>
        <p:spPr>
          <a:xfrm>
            <a:off x="720000" y="4598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ALGORITHM USED: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30" name="Google Shape;1730;p42"/>
          <p:cNvSpPr txBox="1"/>
          <p:nvPr>
            <p:ph idx="1" type="body"/>
          </p:nvPr>
        </p:nvSpPr>
        <p:spPr>
          <a:xfrm>
            <a:off x="720000" y="1266750"/>
            <a:ext cx="7499400" cy="322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latin typeface="Times New Roman"/>
                <a:ea typeface="Times New Roman"/>
                <a:cs typeface="Times New Roman"/>
                <a:sym typeface="Times New Roman"/>
              </a:rPr>
              <a:t>Random Forest Regression </a:t>
            </a:r>
            <a:r>
              <a:rPr lang="en" sz="1400">
                <a:latin typeface="Times New Roman"/>
                <a:ea typeface="Times New Roman"/>
                <a:cs typeface="Times New Roman"/>
                <a:sym typeface="Times New Roman"/>
              </a:rPr>
              <a:t>is a type of machine learning algorithm that is used for predicting continuous values (regression). It is an ensemble learning method that combines multiple decision trees to improve the accuracy and robustness of the prediction.</a:t>
            </a:r>
            <a:endParaRPr sz="1400">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 sz="1400">
                <a:latin typeface="Times New Roman"/>
                <a:ea typeface="Times New Roman"/>
                <a:cs typeface="Times New Roman"/>
                <a:sym typeface="Times New Roman"/>
              </a:rPr>
              <a:t>The basic idea behind the random forest regression algorithm is to construct multiple decision trees on randomly selected subsets of the training data, and then aggregate the predictions of all the trees to arrive at the final prediction. Each decision tree is constructed based on a random subset of features, and at each node of the tree, the best split is chosen from a random subset of features.</a:t>
            </a:r>
            <a:endParaRPr sz="1600">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 sz="1400">
                <a:latin typeface="Times New Roman"/>
                <a:ea typeface="Times New Roman"/>
                <a:cs typeface="Times New Roman"/>
                <a:sym typeface="Times New Roman"/>
              </a:rPr>
              <a:t>The final prediction of the random forest regression model is the average of the predictions of all the decision trees. This averaging process helps to reduce the variance of the predictions and improve the overall accuracy of the model.</a:t>
            </a:r>
            <a:endParaRPr b="1" sz="1500">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a:solidFill>
                <a:srgbClr val="374151"/>
              </a:solidFill>
              <a:highlight>
                <a:srgbClr val="F7F7F8"/>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sp>
        <p:nvSpPr>
          <p:cNvPr id="1735" name="Google Shape;1735;p43"/>
          <p:cNvSpPr txBox="1"/>
          <p:nvPr>
            <p:ph idx="1" type="body"/>
          </p:nvPr>
        </p:nvSpPr>
        <p:spPr>
          <a:xfrm>
            <a:off x="961200" y="959500"/>
            <a:ext cx="7221600" cy="34464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2200">
                <a:latin typeface="Times New Roman"/>
                <a:ea typeface="Times New Roman"/>
                <a:cs typeface="Times New Roman"/>
                <a:sym typeface="Times New Roman"/>
              </a:rPr>
              <a:t>Various Python libraries are used in this project like</a:t>
            </a:r>
            <a:r>
              <a:rPr b="1" lang="en"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sz="2000">
                <a:latin typeface="Times New Roman"/>
                <a:ea typeface="Times New Roman"/>
                <a:cs typeface="Times New Roman"/>
                <a:sym typeface="Times New Roman"/>
              </a:rPr>
              <a:t>Numpy </a:t>
            </a:r>
            <a:endParaRPr sz="20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sz="2000">
                <a:latin typeface="Times New Roman"/>
                <a:ea typeface="Times New Roman"/>
                <a:cs typeface="Times New Roman"/>
                <a:sym typeface="Times New Roman"/>
              </a:rPr>
              <a:t>Pickle</a:t>
            </a:r>
            <a:endParaRPr sz="20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sz="2000">
                <a:latin typeface="Times New Roman"/>
                <a:ea typeface="Times New Roman"/>
                <a:cs typeface="Times New Roman"/>
                <a:sym typeface="Times New Roman"/>
              </a:rPr>
              <a:t>Pandas </a:t>
            </a:r>
            <a:endParaRPr sz="20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sz="2000">
                <a:latin typeface="Times New Roman"/>
                <a:ea typeface="Times New Roman"/>
                <a:cs typeface="Times New Roman"/>
                <a:sym typeface="Times New Roman"/>
              </a:rPr>
              <a:t>Sklearn</a:t>
            </a:r>
            <a:endParaRPr sz="20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sz="2000">
                <a:latin typeface="Times New Roman"/>
                <a:ea typeface="Times New Roman"/>
                <a:cs typeface="Times New Roman"/>
                <a:sym typeface="Times New Roman"/>
              </a:rPr>
              <a:t>Json</a:t>
            </a:r>
            <a:endParaRPr sz="20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sz="2000">
                <a:latin typeface="Times New Roman"/>
                <a:ea typeface="Times New Roman"/>
                <a:cs typeface="Times New Roman"/>
                <a:sym typeface="Times New Roman"/>
              </a:rPr>
              <a:t>Plotly</a:t>
            </a:r>
            <a:endParaRPr sz="20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sz="2000">
                <a:latin typeface="Times New Roman"/>
                <a:ea typeface="Times New Roman"/>
                <a:cs typeface="Times New Roman"/>
                <a:sym typeface="Times New Roman"/>
              </a:rPr>
              <a:t>Plotly.express , plotly.graph_objs </a:t>
            </a:r>
            <a:endParaRPr sz="20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sz="2000">
                <a:latin typeface="Times New Roman"/>
                <a:ea typeface="Times New Roman"/>
                <a:cs typeface="Times New Roman"/>
                <a:sym typeface="Times New Roman"/>
              </a:rPr>
              <a:t>Random Forest Regressor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44"/>
          <p:cNvSpPr txBox="1"/>
          <p:nvPr>
            <p:ph type="title"/>
          </p:nvPr>
        </p:nvSpPr>
        <p:spPr>
          <a:xfrm>
            <a:off x="720000" y="445025"/>
            <a:ext cx="7704000" cy="66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CODE SNIPPET</a:t>
            </a:r>
            <a:endParaRPr b="0" sz="1500">
              <a:latin typeface="Times New Roman"/>
              <a:ea typeface="Times New Roman"/>
              <a:cs typeface="Times New Roman"/>
              <a:sym typeface="Times New Roman"/>
            </a:endParaRPr>
          </a:p>
        </p:txBody>
      </p:sp>
      <p:sp>
        <p:nvSpPr>
          <p:cNvPr id="1741" name="Google Shape;1741;p44"/>
          <p:cNvSpPr txBox="1"/>
          <p:nvPr>
            <p:ph idx="1" type="body"/>
          </p:nvPr>
        </p:nvSpPr>
        <p:spPr>
          <a:xfrm>
            <a:off x="809300" y="1225325"/>
            <a:ext cx="7430700" cy="34464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400">
                <a:latin typeface="Times New Roman"/>
                <a:ea typeface="Times New Roman"/>
                <a:cs typeface="Times New Roman"/>
                <a:sym typeface="Times New Roman"/>
              </a:rPr>
              <a:t>Training and Testing :</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Random Forest Regression model and fit it to the Training Data:</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1900"/>
          </a:p>
        </p:txBody>
      </p:sp>
      <p:pic>
        <p:nvPicPr>
          <p:cNvPr id="1742" name="Google Shape;1742;p44"/>
          <p:cNvPicPr preferRelativeResize="0"/>
          <p:nvPr/>
        </p:nvPicPr>
        <p:blipFill>
          <a:blip r:embed="rId3">
            <a:alphaModFix/>
          </a:blip>
          <a:stretch>
            <a:fillRect/>
          </a:stretch>
        </p:blipFill>
        <p:spPr>
          <a:xfrm>
            <a:off x="1245075" y="1722074"/>
            <a:ext cx="6807550" cy="1151925"/>
          </a:xfrm>
          <a:prstGeom prst="rect">
            <a:avLst/>
          </a:prstGeom>
          <a:noFill/>
          <a:ln>
            <a:noFill/>
          </a:ln>
        </p:spPr>
      </p:pic>
      <p:pic>
        <p:nvPicPr>
          <p:cNvPr id="1743" name="Google Shape;1743;p44"/>
          <p:cNvPicPr preferRelativeResize="0"/>
          <p:nvPr/>
        </p:nvPicPr>
        <p:blipFill>
          <a:blip r:embed="rId4">
            <a:alphaModFix/>
          </a:blip>
          <a:stretch>
            <a:fillRect/>
          </a:stretch>
        </p:blipFill>
        <p:spPr>
          <a:xfrm>
            <a:off x="1245075" y="3654575"/>
            <a:ext cx="6807550" cy="55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0" scaled="0"/>
        </a:gradFill>
      </p:bgPr>
    </p:bg>
    <p:spTree>
      <p:nvGrpSpPr>
        <p:cNvPr id="1409" name="Shape 1409"/>
        <p:cNvGrpSpPr/>
        <p:nvPr/>
      </p:nvGrpSpPr>
      <p:grpSpPr>
        <a:xfrm>
          <a:off x="0" y="0"/>
          <a:ext cx="0" cy="0"/>
          <a:chOff x="0" y="0"/>
          <a:chExt cx="0" cy="0"/>
        </a:xfrm>
      </p:grpSpPr>
      <p:sp>
        <p:nvSpPr>
          <p:cNvPr id="1410" name="Google Shape;1410;p27"/>
          <p:cNvSpPr txBox="1"/>
          <p:nvPr>
            <p:ph type="ctrTitle"/>
          </p:nvPr>
        </p:nvSpPr>
        <p:spPr>
          <a:xfrm>
            <a:off x="1256250" y="1236731"/>
            <a:ext cx="6631500" cy="84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600">
                <a:latin typeface="Times New Roman"/>
                <a:ea typeface="Times New Roman"/>
                <a:cs typeface="Times New Roman"/>
                <a:sym typeface="Times New Roman"/>
              </a:rPr>
              <a:t>Presented By:</a:t>
            </a:r>
            <a:endParaRPr sz="4600">
              <a:latin typeface="Times New Roman"/>
              <a:ea typeface="Times New Roman"/>
              <a:cs typeface="Times New Roman"/>
              <a:sym typeface="Times New Roman"/>
            </a:endParaRPr>
          </a:p>
        </p:txBody>
      </p:sp>
      <p:sp>
        <p:nvSpPr>
          <p:cNvPr id="1411" name="Google Shape;1411;p27"/>
          <p:cNvSpPr txBox="1"/>
          <p:nvPr>
            <p:ph idx="1" type="subTitle"/>
          </p:nvPr>
        </p:nvSpPr>
        <p:spPr>
          <a:xfrm>
            <a:off x="2236375" y="2197233"/>
            <a:ext cx="6631500" cy="17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MD Iftear Ahmed (20103089)</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Paras Gupta (20103107)</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Smriti Chaudhary (20103140)</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Mentored By: Mr. Rahul Aggarwal</a:t>
            </a:r>
            <a:endParaRPr>
              <a:latin typeface="Times New Roman"/>
              <a:ea typeface="Times New Roman"/>
              <a:cs typeface="Times New Roman"/>
              <a:sym typeface="Times New Roman"/>
            </a:endParaRPr>
          </a:p>
        </p:txBody>
      </p:sp>
      <p:grpSp>
        <p:nvGrpSpPr>
          <p:cNvPr id="1412" name="Google Shape;1412;p27"/>
          <p:cNvGrpSpPr/>
          <p:nvPr/>
        </p:nvGrpSpPr>
        <p:grpSpPr>
          <a:xfrm>
            <a:off x="1261697" y="4065084"/>
            <a:ext cx="1261626" cy="436278"/>
            <a:chOff x="3509600" y="3711550"/>
            <a:chExt cx="763650" cy="264075"/>
          </a:xfrm>
        </p:grpSpPr>
        <p:sp>
          <p:nvSpPr>
            <p:cNvPr id="1413" name="Google Shape;1413;p27"/>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414" name="Google Shape;1414;p27"/>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415" name="Google Shape;1415;p27"/>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416" name="Google Shape;1416;p27"/>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grpSp>
      <p:sp>
        <p:nvSpPr>
          <p:cNvPr id="1417" name="Google Shape;1417;p27"/>
          <p:cNvSpPr/>
          <p:nvPr/>
        </p:nvSpPr>
        <p:spPr>
          <a:xfrm rot="60156">
            <a:off x="6465148" y="675839"/>
            <a:ext cx="997674" cy="1140766"/>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418" name="Google Shape;1418;p27"/>
          <p:cNvSpPr/>
          <p:nvPr/>
        </p:nvSpPr>
        <p:spPr>
          <a:xfrm rot="-5400000">
            <a:off x="7591738" y="3553518"/>
            <a:ext cx="499768" cy="57144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CODE SNIPPET</a:t>
            </a:r>
            <a:endParaRPr b="0" sz="15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749" name="Google Shape;1749;p45"/>
          <p:cNvSpPr txBox="1"/>
          <p:nvPr>
            <p:ph idx="1" type="body"/>
          </p:nvPr>
        </p:nvSpPr>
        <p:spPr>
          <a:xfrm>
            <a:off x="1275750" y="1142550"/>
            <a:ext cx="6592500" cy="3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rPr lang="en" sz="1500">
                <a:latin typeface="Times New Roman"/>
                <a:ea typeface="Times New Roman"/>
                <a:cs typeface="Times New Roman"/>
                <a:sym typeface="Times New Roman"/>
              </a:rPr>
              <a:t>T</a:t>
            </a:r>
            <a:r>
              <a:rPr lang="en" sz="1500">
                <a:latin typeface="Times New Roman"/>
                <a:ea typeface="Times New Roman"/>
                <a:cs typeface="Times New Roman"/>
                <a:sym typeface="Times New Roman"/>
              </a:rPr>
              <a:t>esting data and evaluate the performance of the model:</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p>
        </p:txBody>
      </p:sp>
      <p:pic>
        <p:nvPicPr>
          <p:cNvPr id="1750" name="Google Shape;1750;p45"/>
          <p:cNvPicPr preferRelativeResize="0"/>
          <p:nvPr/>
        </p:nvPicPr>
        <p:blipFill>
          <a:blip r:embed="rId3">
            <a:alphaModFix/>
          </a:blip>
          <a:stretch>
            <a:fillRect/>
          </a:stretch>
        </p:blipFill>
        <p:spPr>
          <a:xfrm>
            <a:off x="1637975" y="2149787"/>
            <a:ext cx="6062375" cy="122706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latin typeface="Times New Roman"/>
                <a:ea typeface="Times New Roman"/>
                <a:cs typeface="Times New Roman"/>
                <a:sym typeface="Times New Roman"/>
              </a:rPr>
              <a:t>TECH-STACK used </a:t>
            </a:r>
            <a:endParaRPr sz="2900">
              <a:latin typeface="Times New Roman"/>
              <a:ea typeface="Times New Roman"/>
              <a:cs typeface="Times New Roman"/>
              <a:sym typeface="Times New Roman"/>
            </a:endParaRPr>
          </a:p>
        </p:txBody>
      </p:sp>
      <p:pic>
        <p:nvPicPr>
          <p:cNvPr id="1756" name="Google Shape;1756;p46"/>
          <p:cNvPicPr preferRelativeResize="0"/>
          <p:nvPr/>
        </p:nvPicPr>
        <p:blipFill>
          <a:blip r:embed="rId3">
            <a:alphaModFix/>
          </a:blip>
          <a:stretch>
            <a:fillRect/>
          </a:stretch>
        </p:blipFill>
        <p:spPr>
          <a:xfrm>
            <a:off x="801500" y="1182713"/>
            <a:ext cx="1374684" cy="1770425"/>
          </a:xfrm>
          <a:prstGeom prst="rect">
            <a:avLst/>
          </a:prstGeom>
          <a:noFill/>
          <a:ln>
            <a:noFill/>
          </a:ln>
        </p:spPr>
      </p:pic>
      <p:pic>
        <p:nvPicPr>
          <p:cNvPr id="1757" name="Google Shape;1757;p46"/>
          <p:cNvPicPr preferRelativeResize="0"/>
          <p:nvPr/>
        </p:nvPicPr>
        <p:blipFill>
          <a:blip r:embed="rId4">
            <a:alphaModFix/>
          </a:blip>
          <a:stretch>
            <a:fillRect/>
          </a:stretch>
        </p:blipFill>
        <p:spPr>
          <a:xfrm>
            <a:off x="6485123" y="1234937"/>
            <a:ext cx="1579577" cy="1790174"/>
          </a:xfrm>
          <a:prstGeom prst="rect">
            <a:avLst/>
          </a:prstGeom>
          <a:noFill/>
          <a:ln>
            <a:noFill/>
          </a:ln>
        </p:spPr>
      </p:pic>
      <p:pic>
        <p:nvPicPr>
          <p:cNvPr id="1758" name="Google Shape;1758;p46"/>
          <p:cNvPicPr preferRelativeResize="0"/>
          <p:nvPr/>
        </p:nvPicPr>
        <p:blipFill>
          <a:blip r:embed="rId5">
            <a:alphaModFix/>
          </a:blip>
          <a:stretch>
            <a:fillRect/>
          </a:stretch>
        </p:blipFill>
        <p:spPr>
          <a:xfrm>
            <a:off x="4685825" y="3160975"/>
            <a:ext cx="1633698" cy="1790177"/>
          </a:xfrm>
          <a:prstGeom prst="rect">
            <a:avLst/>
          </a:prstGeom>
          <a:noFill/>
          <a:ln>
            <a:noFill/>
          </a:ln>
        </p:spPr>
      </p:pic>
      <p:pic>
        <p:nvPicPr>
          <p:cNvPr id="1759" name="Google Shape;1759;p46"/>
          <p:cNvPicPr preferRelativeResize="0"/>
          <p:nvPr/>
        </p:nvPicPr>
        <p:blipFill>
          <a:blip r:embed="rId6">
            <a:alphaModFix/>
          </a:blip>
          <a:stretch>
            <a:fillRect/>
          </a:stretch>
        </p:blipFill>
        <p:spPr>
          <a:xfrm>
            <a:off x="2486650" y="3320904"/>
            <a:ext cx="1845101" cy="1470307"/>
          </a:xfrm>
          <a:prstGeom prst="rect">
            <a:avLst/>
          </a:prstGeom>
          <a:noFill/>
          <a:ln>
            <a:noFill/>
          </a:ln>
        </p:spPr>
      </p:pic>
      <p:pic>
        <p:nvPicPr>
          <p:cNvPr id="1760" name="Google Shape;1760;p46"/>
          <p:cNvPicPr preferRelativeResize="0"/>
          <p:nvPr/>
        </p:nvPicPr>
        <p:blipFill rotWithShape="1">
          <a:blip r:embed="rId7">
            <a:alphaModFix/>
          </a:blip>
          <a:srcRect b="0" l="0" r="0" t="0"/>
          <a:stretch/>
        </p:blipFill>
        <p:spPr>
          <a:xfrm>
            <a:off x="2617750" y="1172838"/>
            <a:ext cx="1790125" cy="1790174"/>
          </a:xfrm>
          <a:prstGeom prst="rect">
            <a:avLst/>
          </a:prstGeom>
          <a:noFill/>
          <a:ln>
            <a:noFill/>
          </a:ln>
        </p:spPr>
      </p:pic>
      <p:pic>
        <p:nvPicPr>
          <p:cNvPr id="1761" name="Google Shape;1761;p46"/>
          <p:cNvPicPr preferRelativeResize="0"/>
          <p:nvPr/>
        </p:nvPicPr>
        <p:blipFill>
          <a:blip r:embed="rId8">
            <a:alphaModFix/>
          </a:blip>
          <a:stretch>
            <a:fillRect/>
          </a:stretch>
        </p:blipFill>
        <p:spPr>
          <a:xfrm>
            <a:off x="4731388" y="1162013"/>
            <a:ext cx="1314924" cy="18546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pic>
        <p:nvPicPr>
          <p:cNvPr id="1766" name="Google Shape;1766;p47"/>
          <p:cNvPicPr preferRelativeResize="0"/>
          <p:nvPr>
            <p:ph idx="3" type="pic"/>
          </p:nvPr>
        </p:nvPicPr>
        <p:blipFill rotWithShape="1">
          <a:blip r:embed="rId3">
            <a:alphaModFix/>
          </a:blip>
          <a:srcRect b="0" l="45149" r="11500" t="0"/>
          <a:stretch/>
        </p:blipFill>
        <p:spPr>
          <a:xfrm>
            <a:off x="527850" y="539500"/>
            <a:ext cx="2979000" cy="4064400"/>
          </a:xfrm>
          <a:prstGeom prst="parallelogram">
            <a:avLst>
              <a:gd fmla="val 25000" name="adj"/>
            </a:avLst>
          </a:prstGeom>
        </p:spPr>
      </p:pic>
      <p:sp>
        <p:nvSpPr>
          <p:cNvPr id="1767" name="Google Shape;1767;p47"/>
          <p:cNvSpPr/>
          <p:nvPr/>
        </p:nvSpPr>
        <p:spPr>
          <a:xfrm>
            <a:off x="2898675" y="1066600"/>
            <a:ext cx="1822200" cy="1578300"/>
          </a:xfrm>
          <a:prstGeom prst="hexagon">
            <a:avLst>
              <a:gd fmla="val 25000" name="adj"/>
              <a:gd fmla="val 115470" name="vf"/>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8" name="Google Shape;1768;p47"/>
          <p:cNvGrpSpPr/>
          <p:nvPr/>
        </p:nvGrpSpPr>
        <p:grpSpPr>
          <a:xfrm>
            <a:off x="3153772" y="3752132"/>
            <a:ext cx="1312027" cy="453707"/>
            <a:chOff x="3509600" y="3711550"/>
            <a:chExt cx="763650" cy="264075"/>
          </a:xfrm>
        </p:grpSpPr>
        <p:sp>
          <p:nvSpPr>
            <p:cNvPr id="1769" name="Google Shape;1769;p47"/>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7"/>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7"/>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7"/>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3" name="Google Shape;1773;p47"/>
          <p:cNvSpPr txBox="1"/>
          <p:nvPr>
            <p:ph type="title"/>
          </p:nvPr>
        </p:nvSpPr>
        <p:spPr>
          <a:xfrm>
            <a:off x="3632725" y="2761825"/>
            <a:ext cx="5905200" cy="15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774" name="Google Shape;1774;p47"/>
          <p:cNvSpPr txBox="1"/>
          <p:nvPr>
            <p:ph idx="2" type="title"/>
          </p:nvPr>
        </p:nvSpPr>
        <p:spPr>
          <a:xfrm>
            <a:off x="3298875" y="1343650"/>
            <a:ext cx="1021800" cy="102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06</a:t>
            </a:r>
            <a:endParaRPr>
              <a:solidFill>
                <a:schemeClr val="accent2"/>
              </a:solidFill>
            </a:endParaRPr>
          </a:p>
        </p:txBody>
      </p:sp>
      <p:cxnSp>
        <p:nvCxnSpPr>
          <p:cNvPr id="1775" name="Google Shape;1775;p47"/>
          <p:cNvCxnSpPr>
            <a:endCxn id="1767" idx="0"/>
          </p:cNvCxnSpPr>
          <p:nvPr/>
        </p:nvCxnSpPr>
        <p:spPr>
          <a:xfrm rot="10800000">
            <a:off x="4720875" y="1855750"/>
            <a:ext cx="740700" cy="0"/>
          </a:xfrm>
          <a:prstGeom prst="straightConnector1">
            <a:avLst/>
          </a:prstGeom>
          <a:noFill/>
          <a:ln cap="flat" cmpd="sng" w="9525">
            <a:solidFill>
              <a:schemeClr val="accent2"/>
            </a:solidFill>
            <a:prstDash val="dot"/>
            <a:round/>
            <a:headEnd len="med" w="med" type="none"/>
            <a:tailEnd len="med" w="med" type="diamond"/>
          </a:ln>
        </p:spPr>
      </p:cxnSp>
      <p:sp>
        <p:nvSpPr>
          <p:cNvPr id="1776" name="Google Shape;1776;p47"/>
          <p:cNvSpPr/>
          <p:nvPr/>
        </p:nvSpPr>
        <p:spPr>
          <a:xfrm rot="60014">
            <a:off x="7357684" y="703426"/>
            <a:ext cx="625029" cy="71461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0" name="Shape 1780"/>
        <p:cNvGrpSpPr/>
        <p:nvPr/>
      </p:nvGrpSpPr>
      <p:grpSpPr>
        <a:xfrm>
          <a:off x="0" y="0"/>
          <a:ext cx="0" cy="0"/>
          <a:chOff x="0" y="0"/>
          <a:chExt cx="0" cy="0"/>
        </a:xfrm>
      </p:grpSpPr>
      <p:sp>
        <p:nvSpPr>
          <p:cNvPr id="1781" name="Google Shape;1781;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STRUCTURE OF THE PROJECT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82" name="Google Shape;1782;p48"/>
          <p:cNvSpPr txBox="1"/>
          <p:nvPr>
            <p:ph idx="1" type="body"/>
          </p:nvPr>
        </p:nvSpPr>
        <p:spPr>
          <a:xfrm>
            <a:off x="720000" y="1287425"/>
            <a:ext cx="7209600" cy="34152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Times New Roman"/>
              <a:buChar char="●"/>
            </a:pPr>
            <a:r>
              <a:rPr lang="en" sz="1700">
                <a:latin typeface="Times New Roman"/>
                <a:ea typeface="Times New Roman"/>
                <a:cs typeface="Times New Roman"/>
                <a:sym typeface="Times New Roman"/>
              </a:rPr>
              <a:t>The home page consists of an about section, a services section and a contact section where in the services section you will find two options i.e, Car Sales Analysis in US and Car Price Prediction.</a:t>
            </a:r>
            <a:endParaRPr sz="1700">
              <a:latin typeface="Times New Roman"/>
              <a:ea typeface="Times New Roman"/>
              <a:cs typeface="Times New Roman"/>
              <a:sym typeface="Times New Roman"/>
            </a:endParaRPr>
          </a:p>
          <a:p>
            <a:pPr indent="-336550" lvl="0" marL="457200" rtl="0" algn="l">
              <a:lnSpc>
                <a:spcPct val="115000"/>
              </a:lnSpc>
              <a:spcBef>
                <a:spcPts val="300"/>
              </a:spcBef>
              <a:spcAft>
                <a:spcPts val="0"/>
              </a:spcAft>
              <a:buClr>
                <a:schemeClr val="dk1"/>
              </a:buClr>
              <a:buSzPts val="1700"/>
              <a:buFont typeface="Times New Roman"/>
              <a:buChar char="●"/>
            </a:pPr>
            <a:r>
              <a:rPr lang="en" sz="1700">
                <a:latin typeface="Times New Roman"/>
                <a:ea typeface="Times New Roman"/>
                <a:cs typeface="Times New Roman"/>
                <a:sym typeface="Times New Roman"/>
              </a:rPr>
              <a:t>The First Section consists of Car Sales Analysis in US where different queries are answered in the form of visualization related to Car Sales in US. The user get to know about the different trends in automotive industry.</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latin typeface="Times New Roman"/>
                <a:ea typeface="Times New Roman"/>
                <a:cs typeface="Times New Roman"/>
                <a:sym typeface="Times New Roman"/>
              </a:rPr>
              <a:t>Using the above analysis, we can get a complete understanding about the automotive industry.</a:t>
            </a:r>
            <a:endParaRPr sz="17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t/>
            </a:r>
            <a:endParaRPr sz="13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STRUCTURE OF THE PROJECT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88" name="Google Shape;1788;p49"/>
          <p:cNvSpPr txBox="1"/>
          <p:nvPr>
            <p:ph idx="1" type="body"/>
          </p:nvPr>
        </p:nvSpPr>
        <p:spPr>
          <a:xfrm>
            <a:off x="720000" y="1328825"/>
            <a:ext cx="7209600" cy="32289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Arial"/>
              <a:buChar char="●"/>
            </a:pPr>
            <a:r>
              <a:rPr lang="en" sz="1700">
                <a:latin typeface="Times New Roman"/>
                <a:ea typeface="Times New Roman"/>
                <a:cs typeface="Times New Roman"/>
                <a:sym typeface="Times New Roman"/>
              </a:rPr>
              <a:t>The Last Section consists of Used Car price prediction where the Machine Learning Model uses the </a:t>
            </a:r>
            <a:r>
              <a:rPr b="1" lang="en" sz="1700" u="sng">
                <a:latin typeface="Times New Roman"/>
                <a:ea typeface="Times New Roman"/>
                <a:cs typeface="Times New Roman"/>
                <a:sym typeface="Times New Roman"/>
              </a:rPr>
              <a:t>Random</a:t>
            </a:r>
            <a:r>
              <a:rPr b="1" lang="en" sz="1700" u="sng">
                <a:latin typeface="Times New Roman"/>
                <a:ea typeface="Times New Roman"/>
                <a:cs typeface="Times New Roman"/>
                <a:sym typeface="Times New Roman"/>
              </a:rPr>
              <a:t> Forest Regression</a:t>
            </a:r>
            <a:r>
              <a:rPr lang="en" sz="1700">
                <a:latin typeface="Times New Roman"/>
                <a:ea typeface="Times New Roman"/>
                <a:cs typeface="Times New Roman"/>
                <a:sym typeface="Times New Roman"/>
              </a:rPr>
              <a:t> to predict the price of the car.</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latin typeface="Times New Roman"/>
                <a:ea typeface="Times New Roman"/>
                <a:cs typeface="Times New Roman"/>
                <a:sym typeface="Times New Roman"/>
              </a:rPr>
              <a:t>The prediction section consists of forms which take few different feature as input from the user in a given specified range. The most relevant features are taken into consideration for prediction also these features</a:t>
            </a:r>
            <a:endParaRPr sz="1700">
              <a:latin typeface="Times New Roman"/>
              <a:ea typeface="Times New Roman"/>
              <a:cs typeface="Times New Roman"/>
              <a:sym typeface="Times New Roman"/>
            </a:endParaRPr>
          </a:p>
          <a:p>
            <a:pPr indent="-336550" lvl="0" marL="457200" rtl="0" algn="l">
              <a:lnSpc>
                <a:spcPct val="115000"/>
              </a:lnSpc>
              <a:spcBef>
                <a:spcPts val="300"/>
              </a:spcBef>
              <a:spcAft>
                <a:spcPts val="0"/>
              </a:spcAft>
              <a:buClr>
                <a:schemeClr val="dk1"/>
              </a:buClr>
              <a:buSzPts val="1700"/>
              <a:buFont typeface="Times New Roman"/>
              <a:buChar char="●"/>
            </a:pPr>
            <a:r>
              <a:rPr lang="en" sz="1700">
                <a:latin typeface="Times New Roman"/>
                <a:ea typeface="Times New Roman"/>
                <a:cs typeface="Times New Roman"/>
                <a:sym typeface="Times New Roman"/>
              </a:rPr>
              <a:t>So, with this the User can get a complete analysis of the current trends related to automotive industry and Car Sales.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pic>
        <p:nvPicPr>
          <p:cNvPr id="1793" name="Google Shape;1793;p50"/>
          <p:cNvPicPr preferRelativeResize="0"/>
          <p:nvPr/>
        </p:nvPicPr>
        <p:blipFill>
          <a:blip r:embed="rId3">
            <a:alphaModFix/>
          </a:blip>
          <a:stretch>
            <a:fillRect/>
          </a:stretch>
        </p:blipFill>
        <p:spPr>
          <a:xfrm>
            <a:off x="983675" y="418275"/>
            <a:ext cx="7380475" cy="4191200"/>
          </a:xfrm>
          <a:prstGeom prst="rect">
            <a:avLst/>
          </a:prstGeom>
          <a:noFill/>
          <a:ln>
            <a:noFill/>
          </a:ln>
        </p:spPr>
      </p:pic>
      <p:sp>
        <p:nvSpPr>
          <p:cNvPr id="1794" name="Google Shape;1794;p50"/>
          <p:cNvSpPr txBox="1"/>
          <p:nvPr>
            <p:ph type="title"/>
          </p:nvPr>
        </p:nvSpPr>
        <p:spPr>
          <a:xfrm>
            <a:off x="1061525" y="465725"/>
            <a:ext cx="206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FLOWCHART</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pic>
        <p:nvPicPr>
          <p:cNvPr id="1799" name="Google Shape;1799;p51"/>
          <p:cNvPicPr preferRelativeResize="0"/>
          <p:nvPr/>
        </p:nvPicPr>
        <p:blipFill>
          <a:blip r:embed="rId3">
            <a:alphaModFix/>
          </a:blip>
          <a:stretch>
            <a:fillRect/>
          </a:stretch>
        </p:blipFill>
        <p:spPr>
          <a:xfrm>
            <a:off x="-60025" y="20875"/>
            <a:ext cx="9202252" cy="5265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pic>
        <p:nvPicPr>
          <p:cNvPr id="1804" name="Google Shape;1804;p52"/>
          <p:cNvPicPr preferRelativeResize="0"/>
          <p:nvPr/>
        </p:nvPicPr>
        <p:blipFill>
          <a:blip r:embed="rId3">
            <a:alphaModFix/>
          </a:blip>
          <a:stretch>
            <a:fillRect/>
          </a:stretch>
        </p:blipFill>
        <p:spPr>
          <a:xfrm>
            <a:off x="209050" y="454225"/>
            <a:ext cx="8627300" cy="38607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8" name="Shape 1808"/>
        <p:cNvGrpSpPr/>
        <p:nvPr/>
      </p:nvGrpSpPr>
      <p:grpSpPr>
        <a:xfrm>
          <a:off x="0" y="0"/>
          <a:ext cx="0" cy="0"/>
          <a:chOff x="0" y="0"/>
          <a:chExt cx="0" cy="0"/>
        </a:xfrm>
      </p:grpSpPr>
      <p:pic>
        <p:nvPicPr>
          <p:cNvPr id="1809" name="Google Shape;1809;p53"/>
          <p:cNvPicPr preferRelativeResize="0"/>
          <p:nvPr/>
        </p:nvPicPr>
        <p:blipFill>
          <a:blip r:embed="rId3">
            <a:alphaModFix/>
          </a:blip>
          <a:stretch>
            <a:fillRect/>
          </a:stretch>
        </p:blipFill>
        <p:spPr>
          <a:xfrm>
            <a:off x="111000" y="452525"/>
            <a:ext cx="8839200" cy="390029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pic>
        <p:nvPicPr>
          <p:cNvPr id="1814" name="Google Shape;1814;p54"/>
          <p:cNvPicPr preferRelativeResize="0"/>
          <p:nvPr/>
        </p:nvPicPr>
        <p:blipFill>
          <a:blip r:embed="rId3">
            <a:alphaModFix/>
          </a:blip>
          <a:stretch>
            <a:fillRect/>
          </a:stretch>
        </p:blipFill>
        <p:spPr>
          <a:xfrm>
            <a:off x="152400" y="228600"/>
            <a:ext cx="8839200" cy="46350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28"/>
          <p:cNvSpPr/>
          <p:nvPr/>
        </p:nvSpPr>
        <p:spPr>
          <a:xfrm>
            <a:off x="1708900" y="313317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8"/>
          <p:cNvSpPr/>
          <p:nvPr/>
        </p:nvSpPr>
        <p:spPr>
          <a:xfrm>
            <a:off x="5185850" y="313317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8"/>
          <p:cNvSpPr/>
          <p:nvPr/>
        </p:nvSpPr>
        <p:spPr>
          <a:xfrm>
            <a:off x="1708900" y="137932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8"/>
          <p:cNvSpPr/>
          <p:nvPr/>
        </p:nvSpPr>
        <p:spPr>
          <a:xfrm>
            <a:off x="5185850" y="137932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8"/>
          <p:cNvSpPr/>
          <p:nvPr/>
        </p:nvSpPr>
        <p:spPr>
          <a:xfrm>
            <a:off x="3033150" y="137932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8"/>
          <p:cNvSpPr/>
          <p:nvPr/>
        </p:nvSpPr>
        <p:spPr>
          <a:xfrm>
            <a:off x="6506063" y="137932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8"/>
          <p:cNvSpPr/>
          <p:nvPr/>
        </p:nvSpPr>
        <p:spPr>
          <a:xfrm>
            <a:off x="3033150" y="313317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8"/>
          <p:cNvSpPr/>
          <p:nvPr/>
        </p:nvSpPr>
        <p:spPr>
          <a:xfrm>
            <a:off x="6506063" y="313317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8"/>
          <p:cNvSpPr txBox="1"/>
          <p:nvPr>
            <p:ph idx="2" type="title"/>
          </p:nvPr>
        </p:nvSpPr>
        <p:spPr>
          <a:xfrm>
            <a:off x="1805050" y="155707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32" name="Google Shape;1432;p28"/>
          <p:cNvSpPr txBox="1"/>
          <p:nvPr>
            <p:ph idx="3" type="title"/>
          </p:nvPr>
        </p:nvSpPr>
        <p:spPr>
          <a:xfrm>
            <a:off x="1805050" y="331092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433" name="Google Shape;1433;p28"/>
          <p:cNvSpPr txBox="1"/>
          <p:nvPr>
            <p:ph idx="4" type="title"/>
          </p:nvPr>
        </p:nvSpPr>
        <p:spPr>
          <a:xfrm>
            <a:off x="5282000" y="155707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434" name="Google Shape;1434;p28"/>
          <p:cNvSpPr txBox="1"/>
          <p:nvPr>
            <p:ph idx="5" type="title"/>
          </p:nvPr>
        </p:nvSpPr>
        <p:spPr>
          <a:xfrm>
            <a:off x="5282000" y="331092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435" name="Google Shape;143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1436" name="Google Shape;1436;p28"/>
          <p:cNvSpPr txBox="1"/>
          <p:nvPr>
            <p:ph idx="1" type="subTitle"/>
          </p:nvPr>
        </p:nvSpPr>
        <p:spPr>
          <a:xfrm>
            <a:off x="1289800" y="2334825"/>
            <a:ext cx="30894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437" name="Google Shape;1437;p28"/>
          <p:cNvSpPr txBox="1"/>
          <p:nvPr>
            <p:ph idx="6" type="subTitle"/>
          </p:nvPr>
        </p:nvSpPr>
        <p:spPr>
          <a:xfrm>
            <a:off x="4764800" y="2334825"/>
            <a:ext cx="30894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Literature Survey</a:t>
            </a:r>
            <a:endParaRPr/>
          </a:p>
        </p:txBody>
      </p:sp>
      <p:sp>
        <p:nvSpPr>
          <p:cNvPr id="1438" name="Google Shape;1438;p28"/>
          <p:cNvSpPr txBox="1"/>
          <p:nvPr>
            <p:ph idx="7" type="subTitle"/>
          </p:nvPr>
        </p:nvSpPr>
        <p:spPr>
          <a:xfrm>
            <a:off x="1289800" y="4088675"/>
            <a:ext cx="30894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Research Gap</a:t>
            </a:r>
            <a:endParaRPr/>
          </a:p>
        </p:txBody>
      </p:sp>
      <p:sp>
        <p:nvSpPr>
          <p:cNvPr id="1439" name="Google Shape;1439;p28"/>
          <p:cNvSpPr txBox="1"/>
          <p:nvPr>
            <p:ph idx="8" type="subTitle"/>
          </p:nvPr>
        </p:nvSpPr>
        <p:spPr>
          <a:xfrm>
            <a:off x="4650975" y="3680075"/>
            <a:ext cx="3992700" cy="80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 </a:t>
            </a:r>
            <a:endParaRPr/>
          </a:p>
        </p:txBody>
      </p:sp>
      <p:cxnSp>
        <p:nvCxnSpPr>
          <p:cNvPr id="1440" name="Google Shape;1440;p28"/>
          <p:cNvCxnSpPr>
            <a:stCxn id="1425" idx="0"/>
            <a:endCxn id="1427" idx="3"/>
          </p:cNvCxnSpPr>
          <p:nvPr/>
        </p:nvCxnSpPr>
        <p:spPr>
          <a:xfrm>
            <a:off x="2635900" y="1780875"/>
            <a:ext cx="397200" cy="0"/>
          </a:xfrm>
          <a:prstGeom prst="straightConnector1">
            <a:avLst/>
          </a:prstGeom>
          <a:noFill/>
          <a:ln cap="flat" cmpd="sng" w="9525">
            <a:solidFill>
              <a:schemeClr val="accent2"/>
            </a:solidFill>
            <a:prstDash val="dot"/>
            <a:round/>
            <a:headEnd len="med" w="med" type="none"/>
            <a:tailEnd len="med" w="med" type="diamond"/>
          </a:ln>
        </p:spPr>
      </p:cxnSp>
      <p:cxnSp>
        <p:nvCxnSpPr>
          <p:cNvPr id="1441" name="Google Shape;1441;p28"/>
          <p:cNvCxnSpPr>
            <a:stCxn id="1423" idx="0"/>
            <a:endCxn id="1429" idx="3"/>
          </p:cNvCxnSpPr>
          <p:nvPr/>
        </p:nvCxnSpPr>
        <p:spPr>
          <a:xfrm>
            <a:off x="2635900" y="3534725"/>
            <a:ext cx="397200" cy="0"/>
          </a:xfrm>
          <a:prstGeom prst="straightConnector1">
            <a:avLst/>
          </a:prstGeom>
          <a:noFill/>
          <a:ln cap="flat" cmpd="sng" w="9525">
            <a:solidFill>
              <a:schemeClr val="accent2"/>
            </a:solidFill>
            <a:prstDash val="dot"/>
            <a:round/>
            <a:headEnd len="med" w="med" type="none"/>
            <a:tailEnd len="med" w="med" type="diamond"/>
          </a:ln>
        </p:spPr>
      </p:cxnSp>
      <p:cxnSp>
        <p:nvCxnSpPr>
          <p:cNvPr id="1442" name="Google Shape;1442;p28"/>
          <p:cNvCxnSpPr>
            <a:stCxn id="1426" idx="0"/>
            <a:endCxn id="1428" idx="3"/>
          </p:cNvCxnSpPr>
          <p:nvPr/>
        </p:nvCxnSpPr>
        <p:spPr>
          <a:xfrm>
            <a:off x="6112850" y="1780875"/>
            <a:ext cx="393300" cy="0"/>
          </a:xfrm>
          <a:prstGeom prst="straightConnector1">
            <a:avLst/>
          </a:prstGeom>
          <a:noFill/>
          <a:ln cap="flat" cmpd="sng" w="9525">
            <a:solidFill>
              <a:schemeClr val="accent2"/>
            </a:solidFill>
            <a:prstDash val="dot"/>
            <a:round/>
            <a:headEnd len="med" w="med" type="none"/>
            <a:tailEnd len="med" w="med" type="diamond"/>
          </a:ln>
        </p:spPr>
      </p:cxnSp>
      <p:cxnSp>
        <p:nvCxnSpPr>
          <p:cNvPr id="1443" name="Google Shape;1443;p28"/>
          <p:cNvCxnSpPr>
            <a:stCxn id="1424" idx="0"/>
            <a:endCxn id="1430" idx="3"/>
          </p:cNvCxnSpPr>
          <p:nvPr/>
        </p:nvCxnSpPr>
        <p:spPr>
          <a:xfrm>
            <a:off x="6112850" y="3534725"/>
            <a:ext cx="393300" cy="0"/>
          </a:xfrm>
          <a:prstGeom prst="straightConnector1">
            <a:avLst/>
          </a:prstGeom>
          <a:noFill/>
          <a:ln cap="flat" cmpd="sng" w="9525">
            <a:solidFill>
              <a:schemeClr val="accent2"/>
            </a:solidFill>
            <a:prstDash val="dot"/>
            <a:round/>
            <a:headEnd len="med" w="med" type="none"/>
            <a:tailEnd len="med" w="med" type="diamond"/>
          </a:ln>
        </p:spPr>
      </p:cxnSp>
      <p:sp>
        <p:nvSpPr>
          <p:cNvPr id="1444" name="Google Shape;1444;p28"/>
          <p:cNvSpPr/>
          <p:nvPr/>
        </p:nvSpPr>
        <p:spPr>
          <a:xfrm>
            <a:off x="3312985" y="3373717"/>
            <a:ext cx="367318" cy="322011"/>
          </a:xfrm>
          <a:custGeom>
            <a:rect b="b" l="l" r="r" t="t"/>
            <a:pathLst>
              <a:path extrusionOk="0" h="11912" w="13588">
                <a:moveTo>
                  <a:pt x="2234" y="2792"/>
                </a:moveTo>
                <a:lnTo>
                  <a:pt x="4165" y="4746"/>
                </a:lnTo>
                <a:lnTo>
                  <a:pt x="792" y="4746"/>
                </a:lnTo>
                <a:lnTo>
                  <a:pt x="792" y="2792"/>
                </a:lnTo>
                <a:close/>
                <a:moveTo>
                  <a:pt x="3002" y="1164"/>
                </a:moveTo>
                <a:lnTo>
                  <a:pt x="6608" y="4746"/>
                </a:lnTo>
                <a:lnTo>
                  <a:pt x="5328" y="4746"/>
                </a:lnTo>
                <a:lnTo>
                  <a:pt x="2537" y="1931"/>
                </a:lnTo>
                <a:lnTo>
                  <a:pt x="792" y="1931"/>
                </a:lnTo>
                <a:lnTo>
                  <a:pt x="792" y="1164"/>
                </a:lnTo>
                <a:close/>
                <a:moveTo>
                  <a:pt x="9888" y="3490"/>
                </a:moveTo>
                <a:lnTo>
                  <a:pt x="10563" y="4746"/>
                </a:lnTo>
                <a:lnTo>
                  <a:pt x="8539" y="4746"/>
                </a:lnTo>
                <a:lnTo>
                  <a:pt x="9888" y="3490"/>
                </a:lnTo>
                <a:close/>
                <a:moveTo>
                  <a:pt x="11935" y="5514"/>
                </a:moveTo>
                <a:cubicBezTo>
                  <a:pt x="12424" y="5514"/>
                  <a:pt x="12703" y="5909"/>
                  <a:pt x="12703" y="6398"/>
                </a:cubicBezTo>
                <a:lnTo>
                  <a:pt x="792" y="6398"/>
                </a:lnTo>
                <a:lnTo>
                  <a:pt x="792" y="5514"/>
                </a:lnTo>
                <a:close/>
                <a:moveTo>
                  <a:pt x="12796" y="7166"/>
                </a:moveTo>
                <a:lnTo>
                  <a:pt x="12796" y="7933"/>
                </a:lnTo>
                <a:lnTo>
                  <a:pt x="12028" y="7933"/>
                </a:lnTo>
                <a:lnTo>
                  <a:pt x="12028" y="7166"/>
                </a:lnTo>
                <a:close/>
                <a:moveTo>
                  <a:pt x="11144" y="7166"/>
                </a:moveTo>
                <a:lnTo>
                  <a:pt x="11144" y="8724"/>
                </a:lnTo>
                <a:lnTo>
                  <a:pt x="12796" y="8724"/>
                </a:lnTo>
                <a:lnTo>
                  <a:pt x="12796" y="9492"/>
                </a:lnTo>
                <a:lnTo>
                  <a:pt x="6026" y="9492"/>
                </a:lnTo>
                <a:cubicBezTo>
                  <a:pt x="5817" y="8608"/>
                  <a:pt x="4956" y="7933"/>
                  <a:pt x="3979" y="7933"/>
                </a:cubicBezTo>
                <a:cubicBezTo>
                  <a:pt x="3118" y="7933"/>
                  <a:pt x="2234" y="8608"/>
                  <a:pt x="2048" y="9492"/>
                </a:cubicBezTo>
                <a:lnTo>
                  <a:pt x="792" y="9492"/>
                </a:lnTo>
                <a:lnTo>
                  <a:pt x="792" y="7166"/>
                </a:lnTo>
                <a:close/>
                <a:moveTo>
                  <a:pt x="3979" y="8724"/>
                </a:moveTo>
                <a:cubicBezTo>
                  <a:pt x="4654" y="8724"/>
                  <a:pt x="5142" y="9306"/>
                  <a:pt x="5142" y="9981"/>
                </a:cubicBezTo>
                <a:cubicBezTo>
                  <a:pt x="5142" y="10655"/>
                  <a:pt x="4654" y="11144"/>
                  <a:pt x="3979" y="11144"/>
                </a:cubicBezTo>
                <a:cubicBezTo>
                  <a:pt x="3304" y="11144"/>
                  <a:pt x="2816" y="10655"/>
                  <a:pt x="2816" y="9981"/>
                </a:cubicBezTo>
                <a:cubicBezTo>
                  <a:pt x="2816" y="9306"/>
                  <a:pt x="3304" y="8724"/>
                  <a:pt x="3979" y="8724"/>
                </a:cubicBezTo>
                <a:close/>
                <a:moveTo>
                  <a:pt x="13587" y="0"/>
                </a:moveTo>
                <a:cubicBezTo>
                  <a:pt x="12703" y="0"/>
                  <a:pt x="11842" y="280"/>
                  <a:pt x="11261" y="954"/>
                </a:cubicBezTo>
                <a:lnTo>
                  <a:pt x="7562" y="4537"/>
                </a:lnTo>
                <a:lnTo>
                  <a:pt x="3397" y="373"/>
                </a:lnTo>
                <a:lnTo>
                  <a:pt x="1" y="373"/>
                </a:lnTo>
                <a:lnTo>
                  <a:pt x="1" y="10353"/>
                </a:lnTo>
                <a:lnTo>
                  <a:pt x="2048" y="10353"/>
                </a:lnTo>
                <a:cubicBezTo>
                  <a:pt x="2234" y="11237"/>
                  <a:pt x="3002" y="11911"/>
                  <a:pt x="3979" y="11911"/>
                </a:cubicBezTo>
                <a:cubicBezTo>
                  <a:pt x="4956" y="11911"/>
                  <a:pt x="5724" y="11237"/>
                  <a:pt x="5910" y="10353"/>
                </a:cubicBezTo>
                <a:lnTo>
                  <a:pt x="13587" y="10353"/>
                </a:lnTo>
                <a:lnTo>
                  <a:pt x="13587" y="6398"/>
                </a:lnTo>
                <a:cubicBezTo>
                  <a:pt x="13587" y="5514"/>
                  <a:pt x="12889" y="4746"/>
                  <a:pt x="12028" y="4746"/>
                </a:cubicBezTo>
                <a:lnTo>
                  <a:pt x="11447" y="4746"/>
                </a:lnTo>
                <a:lnTo>
                  <a:pt x="10470" y="2792"/>
                </a:lnTo>
                <a:lnTo>
                  <a:pt x="11842" y="1443"/>
                </a:lnTo>
                <a:cubicBezTo>
                  <a:pt x="12308" y="1047"/>
                  <a:pt x="12889" y="768"/>
                  <a:pt x="13587" y="768"/>
                </a:cubicBezTo>
                <a:lnTo>
                  <a:pt x="135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5" name="Google Shape;1445;p28"/>
          <p:cNvGrpSpPr/>
          <p:nvPr/>
        </p:nvGrpSpPr>
        <p:grpSpPr>
          <a:xfrm>
            <a:off x="6786239" y="1597532"/>
            <a:ext cx="366669" cy="366669"/>
            <a:chOff x="4786952" y="1991919"/>
            <a:chExt cx="366669" cy="366669"/>
          </a:xfrm>
        </p:grpSpPr>
        <p:sp>
          <p:nvSpPr>
            <p:cNvPr id="1446" name="Google Shape;1446;p28"/>
            <p:cNvSpPr/>
            <p:nvPr/>
          </p:nvSpPr>
          <p:spPr>
            <a:xfrm>
              <a:off x="4786952" y="1991919"/>
              <a:ext cx="366669" cy="366669"/>
            </a:xfrm>
            <a:custGeom>
              <a:rect b="b" l="l" r="r" t="t"/>
              <a:pathLst>
                <a:path extrusionOk="0" h="13564" w="13564">
                  <a:moveTo>
                    <a:pt x="6003" y="3188"/>
                  </a:moveTo>
                  <a:lnTo>
                    <a:pt x="6003" y="4351"/>
                  </a:lnTo>
                  <a:cubicBezTo>
                    <a:pt x="5723" y="4444"/>
                    <a:pt x="5514" y="4537"/>
                    <a:pt x="5235" y="4654"/>
                  </a:cubicBezTo>
                  <a:lnTo>
                    <a:pt x="4467" y="3863"/>
                  </a:lnTo>
                  <a:cubicBezTo>
                    <a:pt x="4839" y="3490"/>
                    <a:pt x="5421" y="3281"/>
                    <a:pt x="6003" y="3188"/>
                  </a:cubicBezTo>
                  <a:close/>
                  <a:moveTo>
                    <a:pt x="6793" y="3188"/>
                  </a:moveTo>
                  <a:cubicBezTo>
                    <a:pt x="7375" y="3281"/>
                    <a:pt x="7840" y="3490"/>
                    <a:pt x="8329" y="3863"/>
                  </a:cubicBezTo>
                  <a:lnTo>
                    <a:pt x="7468" y="4654"/>
                  </a:lnTo>
                  <a:cubicBezTo>
                    <a:pt x="7259" y="4537"/>
                    <a:pt x="7073" y="4444"/>
                    <a:pt x="6793" y="4351"/>
                  </a:cubicBezTo>
                  <a:lnTo>
                    <a:pt x="6793" y="3188"/>
                  </a:lnTo>
                  <a:close/>
                  <a:moveTo>
                    <a:pt x="3886" y="4351"/>
                  </a:moveTo>
                  <a:lnTo>
                    <a:pt x="4746" y="5235"/>
                  </a:lnTo>
                  <a:cubicBezTo>
                    <a:pt x="4560" y="5421"/>
                    <a:pt x="4467" y="5700"/>
                    <a:pt x="4467" y="6003"/>
                  </a:cubicBezTo>
                  <a:lnTo>
                    <a:pt x="3188" y="6003"/>
                  </a:lnTo>
                  <a:cubicBezTo>
                    <a:pt x="3304" y="5421"/>
                    <a:pt x="3490" y="4840"/>
                    <a:pt x="3886" y="4351"/>
                  </a:cubicBezTo>
                  <a:close/>
                  <a:moveTo>
                    <a:pt x="8911" y="4351"/>
                  </a:moveTo>
                  <a:cubicBezTo>
                    <a:pt x="9213" y="4840"/>
                    <a:pt x="9492" y="5421"/>
                    <a:pt x="9585" y="6003"/>
                  </a:cubicBezTo>
                  <a:lnTo>
                    <a:pt x="8329" y="6003"/>
                  </a:lnTo>
                  <a:cubicBezTo>
                    <a:pt x="8236" y="5700"/>
                    <a:pt x="8143" y="5421"/>
                    <a:pt x="8050" y="5235"/>
                  </a:cubicBezTo>
                  <a:lnTo>
                    <a:pt x="8911" y="4351"/>
                  </a:lnTo>
                  <a:close/>
                  <a:moveTo>
                    <a:pt x="11912" y="5700"/>
                  </a:moveTo>
                  <a:lnTo>
                    <a:pt x="12796" y="5910"/>
                  </a:lnTo>
                  <a:lnTo>
                    <a:pt x="12796" y="6864"/>
                  </a:lnTo>
                  <a:lnTo>
                    <a:pt x="11912" y="7073"/>
                  </a:lnTo>
                  <a:cubicBezTo>
                    <a:pt x="12028" y="6585"/>
                    <a:pt x="12028" y="6096"/>
                    <a:pt x="11912" y="5700"/>
                  </a:cubicBezTo>
                  <a:close/>
                  <a:moveTo>
                    <a:pt x="6398" y="5119"/>
                  </a:moveTo>
                  <a:cubicBezTo>
                    <a:pt x="7073" y="5119"/>
                    <a:pt x="7561" y="5700"/>
                    <a:pt x="7561" y="6398"/>
                  </a:cubicBezTo>
                  <a:cubicBezTo>
                    <a:pt x="7561" y="6980"/>
                    <a:pt x="7073" y="7562"/>
                    <a:pt x="6398" y="7562"/>
                  </a:cubicBezTo>
                  <a:cubicBezTo>
                    <a:pt x="5723" y="7562"/>
                    <a:pt x="5142" y="6980"/>
                    <a:pt x="5142" y="6398"/>
                  </a:cubicBezTo>
                  <a:cubicBezTo>
                    <a:pt x="5142" y="5700"/>
                    <a:pt x="5723" y="5119"/>
                    <a:pt x="6398" y="5119"/>
                  </a:cubicBezTo>
                  <a:close/>
                  <a:moveTo>
                    <a:pt x="4467" y="6771"/>
                  </a:moveTo>
                  <a:cubicBezTo>
                    <a:pt x="4467" y="6980"/>
                    <a:pt x="4560" y="7259"/>
                    <a:pt x="4746" y="7445"/>
                  </a:cubicBezTo>
                  <a:lnTo>
                    <a:pt x="3886" y="8329"/>
                  </a:lnTo>
                  <a:cubicBezTo>
                    <a:pt x="3490" y="7841"/>
                    <a:pt x="3304" y="7352"/>
                    <a:pt x="3188" y="6771"/>
                  </a:cubicBezTo>
                  <a:close/>
                  <a:moveTo>
                    <a:pt x="9585" y="6771"/>
                  </a:moveTo>
                  <a:cubicBezTo>
                    <a:pt x="9492" y="7352"/>
                    <a:pt x="9213" y="7841"/>
                    <a:pt x="8911" y="8329"/>
                  </a:cubicBezTo>
                  <a:lnTo>
                    <a:pt x="8050" y="7445"/>
                  </a:lnTo>
                  <a:cubicBezTo>
                    <a:pt x="8143" y="7259"/>
                    <a:pt x="8236" y="6980"/>
                    <a:pt x="8329" y="6771"/>
                  </a:cubicBezTo>
                  <a:close/>
                  <a:moveTo>
                    <a:pt x="5235" y="8027"/>
                  </a:moveTo>
                  <a:cubicBezTo>
                    <a:pt x="5514" y="8143"/>
                    <a:pt x="5723" y="8236"/>
                    <a:pt x="6003" y="8329"/>
                  </a:cubicBezTo>
                  <a:lnTo>
                    <a:pt x="6003" y="9492"/>
                  </a:lnTo>
                  <a:cubicBezTo>
                    <a:pt x="5421" y="9492"/>
                    <a:pt x="4839" y="9190"/>
                    <a:pt x="4467" y="8911"/>
                  </a:cubicBezTo>
                  <a:lnTo>
                    <a:pt x="5235" y="8027"/>
                  </a:lnTo>
                  <a:close/>
                  <a:moveTo>
                    <a:pt x="7468" y="8027"/>
                  </a:moveTo>
                  <a:lnTo>
                    <a:pt x="8329" y="8911"/>
                  </a:lnTo>
                  <a:cubicBezTo>
                    <a:pt x="7840" y="9190"/>
                    <a:pt x="7375" y="9492"/>
                    <a:pt x="6793" y="9492"/>
                  </a:cubicBezTo>
                  <a:lnTo>
                    <a:pt x="6793" y="8329"/>
                  </a:lnTo>
                  <a:cubicBezTo>
                    <a:pt x="7073" y="8236"/>
                    <a:pt x="7259" y="8143"/>
                    <a:pt x="7468" y="8027"/>
                  </a:cubicBezTo>
                  <a:close/>
                  <a:moveTo>
                    <a:pt x="12796" y="1536"/>
                  </a:moveTo>
                  <a:lnTo>
                    <a:pt x="12796" y="2327"/>
                  </a:lnTo>
                  <a:lnTo>
                    <a:pt x="6491" y="2327"/>
                  </a:lnTo>
                  <a:cubicBezTo>
                    <a:pt x="4165" y="2327"/>
                    <a:pt x="2327" y="4165"/>
                    <a:pt x="2420" y="6491"/>
                  </a:cubicBezTo>
                  <a:cubicBezTo>
                    <a:pt x="2513" y="8608"/>
                    <a:pt x="4258" y="10260"/>
                    <a:pt x="6398" y="10260"/>
                  </a:cubicBezTo>
                  <a:cubicBezTo>
                    <a:pt x="8538" y="10260"/>
                    <a:pt x="10376" y="8515"/>
                    <a:pt x="10376" y="6398"/>
                  </a:cubicBezTo>
                  <a:cubicBezTo>
                    <a:pt x="10376" y="5026"/>
                    <a:pt x="9795" y="3863"/>
                    <a:pt x="8817" y="3188"/>
                  </a:cubicBezTo>
                  <a:lnTo>
                    <a:pt x="9981" y="3188"/>
                  </a:lnTo>
                  <a:cubicBezTo>
                    <a:pt x="10748" y="4072"/>
                    <a:pt x="11144" y="5119"/>
                    <a:pt x="11144" y="6282"/>
                  </a:cubicBezTo>
                  <a:cubicBezTo>
                    <a:pt x="11144" y="8911"/>
                    <a:pt x="9004" y="11144"/>
                    <a:pt x="6398" y="11144"/>
                  </a:cubicBezTo>
                  <a:cubicBezTo>
                    <a:pt x="3769" y="11144"/>
                    <a:pt x="1652" y="9004"/>
                    <a:pt x="1652" y="6398"/>
                  </a:cubicBezTo>
                  <a:cubicBezTo>
                    <a:pt x="1652" y="5119"/>
                    <a:pt x="2141" y="3863"/>
                    <a:pt x="3001" y="3002"/>
                  </a:cubicBezTo>
                  <a:cubicBezTo>
                    <a:pt x="3979" y="2025"/>
                    <a:pt x="5142" y="1536"/>
                    <a:pt x="6491" y="1536"/>
                  </a:cubicBezTo>
                  <a:close/>
                  <a:moveTo>
                    <a:pt x="10748" y="9772"/>
                  </a:moveTo>
                  <a:lnTo>
                    <a:pt x="11237" y="10563"/>
                  </a:lnTo>
                  <a:lnTo>
                    <a:pt x="10562" y="11237"/>
                  </a:lnTo>
                  <a:lnTo>
                    <a:pt x="9795" y="10749"/>
                  </a:lnTo>
                  <a:cubicBezTo>
                    <a:pt x="10167" y="10470"/>
                    <a:pt x="10469" y="10167"/>
                    <a:pt x="10748" y="9772"/>
                  </a:cubicBezTo>
                  <a:close/>
                  <a:moveTo>
                    <a:pt x="1559" y="9190"/>
                  </a:moveTo>
                  <a:cubicBezTo>
                    <a:pt x="1838" y="9586"/>
                    <a:pt x="2024" y="9981"/>
                    <a:pt x="2327" y="10260"/>
                  </a:cubicBezTo>
                  <a:lnTo>
                    <a:pt x="2327" y="12796"/>
                  </a:lnTo>
                  <a:lnTo>
                    <a:pt x="1559" y="12796"/>
                  </a:lnTo>
                  <a:lnTo>
                    <a:pt x="1559" y="9190"/>
                  </a:lnTo>
                  <a:close/>
                  <a:moveTo>
                    <a:pt x="7073" y="11912"/>
                  </a:moveTo>
                  <a:lnTo>
                    <a:pt x="6887" y="12796"/>
                  </a:lnTo>
                  <a:lnTo>
                    <a:pt x="5909" y="12796"/>
                  </a:lnTo>
                  <a:lnTo>
                    <a:pt x="5723" y="11912"/>
                  </a:lnTo>
                  <a:close/>
                  <a:moveTo>
                    <a:pt x="12796" y="1"/>
                  </a:moveTo>
                  <a:lnTo>
                    <a:pt x="12796" y="769"/>
                  </a:lnTo>
                  <a:lnTo>
                    <a:pt x="6398" y="769"/>
                  </a:lnTo>
                  <a:cubicBezTo>
                    <a:pt x="4932" y="769"/>
                    <a:pt x="3490" y="1350"/>
                    <a:pt x="2420" y="2420"/>
                  </a:cubicBezTo>
                  <a:cubicBezTo>
                    <a:pt x="1350" y="3490"/>
                    <a:pt x="768" y="4840"/>
                    <a:pt x="768" y="6398"/>
                  </a:cubicBezTo>
                  <a:lnTo>
                    <a:pt x="768" y="12796"/>
                  </a:lnTo>
                  <a:lnTo>
                    <a:pt x="0" y="12796"/>
                  </a:lnTo>
                  <a:lnTo>
                    <a:pt x="0" y="13564"/>
                  </a:lnTo>
                  <a:lnTo>
                    <a:pt x="3979" y="13564"/>
                  </a:lnTo>
                  <a:lnTo>
                    <a:pt x="3979" y="12796"/>
                  </a:lnTo>
                  <a:lnTo>
                    <a:pt x="3188" y="12796"/>
                  </a:lnTo>
                  <a:lnTo>
                    <a:pt x="3188" y="10935"/>
                  </a:lnTo>
                  <a:cubicBezTo>
                    <a:pt x="3676" y="11330"/>
                    <a:pt x="4258" y="11516"/>
                    <a:pt x="4839" y="11726"/>
                  </a:cubicBezTo>
                  <a:lnTo>
                    <a:pt x="5235" y="13564"/>
                  </a:lnTo>
                  <a:lnTo>
                    <a:pt x="7561" y="13564"/>
                  </a:lnTo>
                  <a:lnTo>
                    <a:pt x="7957" y="11726"/>
                  </a:lnTo>
                  <a:cubicBezTo>
                    <a:pt x="8329" y="11633"/>
                    <a:pt x="8724" y="11423"/>
                    <a:pt x="9120" y="11237"/>
                  </a:cubicBezTo>
                  <a:lnTo>
                    <a:pt x="10655" y="12214"/>
                  </a:lnTo>
                  <a:lnTo>
                    <a:pt x="12214" y="10656"/>
                  </a:lnTo>
                  <a:lnTo>
                    <a:pt x="11237" y="9097"/>
                  </a:lnTo>
                  <a:cubicBezTo>
                    <a:pt x="11539" y="8725"/>
                    <a:pt x="11632" y="8329"/>
                    <a:pt x="11725" y="7841"/>
                  </a:cubicBezTo>
                  <a:lnTo>
                    <a:pt x="13563" y="7445"/>
                  </a:lnTo>
                  <a:lnTo>
                    <a:pt x="13563" y="5235"/>
                  </a:lnTo>
                  <a:lnTo>
                    <a:pt x="11725" y="4840"/>
                  </a:lnTo>
                  <a:cubicBezTo>
                    <a:pt x="11632" y="4258"/>
                    <a:pt x="11330" y="3677"/>
                    <a:pt x="10958" y="3188"/>
                  </a:cubicBezTo>
                  <a:lnTo>
                    <a:pt x="12796" y="3188"/>
                  </a:lnTo>
                  <a:lnTo>
                    <a:pt x="12796" y="3956"/>
                  </a:lnTo>
                  <a:lnTo>
                    <a:pt x="13563" y="3956"/>
                  </a:lnTo>
                  <a:lnTo>
                    <a:pt x="135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8"/>
            <p:cNvSpPr/>
            <p:nvPr/>
          </p:nvSpPr>
          <p:spPr>
            <a:xfrm>
              <a:off x="4949201" y="2154168"/>
              <a:ext cx="21410" cy="20788"/>
            </a:xfrm>
            <a:custGeom>
              <a:rect b="b" l="l" r="r" t="t"/>
              <a:pathLst>
                <a:path extrusionOk="0" h="769" w="792">
                  <a:moveTo>
                    <a:pt x="1" y="1"/>
                  </a:moveTo>
                  <a:lnTo>
                    <a:pt x="1" y="769"/>
                  </a:lnTo>
                  <a:lnTo>
                    <a:pt x="791" y="769"/>
                  </a:lnTo>
                  <a:lnTo>
                    <a:pt x="7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28"/>
          <p:cNvGrpSpPr/>
          <p:nvPr/>
        </p:nvGrpSpPr>
        <p:grpSpPr>
          <a:xfrm>
            <a:off x="3344456" y="1597232"/>
            <a:ext cx="304386" cy="367291"/>
            <a:chOff x="719993" y="1404557"/>
            <a:chExt cx="304386" cy="367291"/>
          </a:xfrm>
        </p:grpSpPr>
        <p:sp>
          <p:nvSpPr>
            <p:cNvPr id="1449" name="Google Shape;1449;p28"/>
            <p:cNvSpPr/>
            <p:nvPr/>
          </p:nvSpPr>
          <p:spPr>
            <a:xfrm>
              <a:off x="838206" y="1664285"/>
              <a:ext cx="65446" cy="107562"/>
            </a:xfrm>
            <a:custGeom>
              <a:rect b="b" l="l" r="r" t="t"/>
              <a:pathLst>
                <a:path extrusionOk="0" h="3979" w="2421">
                  <a:moveTo>
                    <a:pt x="1" y="1"/>
                  </a:moveTo>
                  <a:lnTo>
                    <a:pt x="1" y="2327"/>
                  </a:lnTo>
                  <a:lnTo>
                    <a:pt x="1652" y="2327"/>
                  </a:lnTo>
                  <a:lnTo>
                    <a:pt x="1652" y="3979"/>
                  </a:lnTo>
                  <a:lnTo>
                    <a:pt x="2420" y="3979"/>
                  </a:lnTo>
                  <a:lnTo>
                    <a:pt x="2420" y="1"/>
                  </a:lnTo>
                  <a:lnTo>
                    <a:pt x="1652" y="1"/>
                  </a:lnTo>
                  <a:lnTo>
                    <a:pt x="1652" y="1536"/>
                  </a:lnTo>
                  <a:lnTo>
                    <a:pt x="861" y="1536"/>
                  </a:lnTo>
                  <a:lnTo>
                    <a:pt x="8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8"/>
            <p:cNvSpPr/>
            <p:nvPr/>
          </p:nvSpPr>
          <p:spPr>
            <a:xfrm>
              <a:off x="719993" y="1661771"/>
              <a:ext cx="62905" cy="110076"/>
            </a:xfrm>
            <a:custGeom>
              <a:rect b="b" l="l" r="r" t="t"/>
              <a:pathLst>
                <a:path extrusionOk="0" h="4072" w="2327">
                  <a:moveTo>
                    <a:pt x="0" y="0"/>
                  </a:moveTo>
                  <a:lnTo>
                    <a:pt x="0" y="861"/>
                  </a:lnTo>
                  <a:lnTo>
                    <a:pt x="1559" y="861"/>
                  </a:lnTo>
                  <a:lnTo>
                    <a:pt x="1559" y="1629"/>
                  </a:lnTo>
                  <a:lnTo>
                    <a:pt x="0" y="1629"/>
                  </a:lnTo>
                  <a:lnTo>
                    <a:pt x="0" y="4072"/>
                  </a:lnTo>
                  <a:lnTo>
                    <a:pt x="2326" y="4072"/>
                  </a:lnTo>
                  <a:lnTo>
                    <a:pt x="2326" y="3281"/>
                  </a:lnTo>
                  <a:lnTo>
                    <a:pt x="791" y="3281"/>
                  </a:lnTo>
                  <a:lnTo>
                    <a:pt x="791" y="2420"/>
                  </a:lnTo>
                  <a:lnTo>
                    <a:pt x="2326" y="2420"/>
                  </a:lnTo>
                  <a:lnTo>
                    <a:pt x="23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8"/>
            <p:cNvSpPr/>
            <p:nvPr/>
          </p:nvSpPr>
          <p:spPr>
            <a:xfrm>
              <a:off x="955825" y="1404557"/>
              <a:ext cx="65419" cy="107562"/>
            </a:xfrm>
            <a:custGeom>
              <a:rect b="b" l="l" r="r" t="t"/>
              <a:pathLst>
                <a:path extrusionOk="0" h="3979" w="2420">
                  <a:moveTo>
                    <a:pt x="0" y="1"/>
                  </a:moveTo>
                  <a:lnTo>
                    <a:pt x="0" y="2327"/>
                  </a:lnTo>
                  <a:lnTo>
                    <a:pt x="1256" y="2327"/>
                  </a:lnTo>
                  <a:cubicBezTo>
                    <a:pt x="1466" y="2327"/>
                    <a:pt x="1652" y="2536"/>
                    <a:pt x="1652" y="2722"/>
                  </a:cubicBezTo>
                  <a:cubicBezTo>
                    <a:pt x="1652" y="3002"/>
                    <a:pt x="1466" y="3211"/>
                    <a:pt x="1256" y="3211"/>
                  </a:cubicBezTo>
                  <a:lnTo>
                    <a:pt x="0" y="3211"/>
                  </a:lnTo>
                  <a:lnTo>
                    <a:pt x="0" y="3979"/>
                  </a:lnTo>
                  <a:lnTo>
                    <a:pt x="1256" y="3979"/>
                  </a:lnTo>
                  <a:cubicBezTo>
                    <a:pt x="1954" y="3979"/>
                    <a:pt x="2419" y="3397"/>
                    <a:pt x="2419" y="2722"/>
                  </a:cubicBezTo>
                  <a:cubicBezTo>
                    <a:pt x="2419" y="2048"/>
                    <a:pt x="1838" y="1559"/>
                    <a:pt x="1256" y="1559"/>
                  </a:cubicBezTo>
                  <a:lnTo>
                    <a:pt x="884" y="1559"/>
                  </a:lnTo>
                  <a:lnTo>
                    <a:pt x="884" y="792"/>
                  </a:lnTo>
                  <a:lnTo>
                    <a:pt x="2419" y="792"/>
                  </a:lnTo>
                  <a:lnTo>
                    <a:pt x="24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8"/>
            <p:cNvSpPr/>
            <p:nvPr/>
          </p:nvSpPr>
          <p:spPr>
            <a:xfrm>
              <a:off x="838206" y="1404557"/>
              <a:ext cx="65446" cy="107562"/>
            </a:xfrm>
            <a:custGeom>
              <a:rect b="b" l="l" r="r" t="t"/>
              <a:pathLst>
                <a:path extrusionOk="0" h="3979" w="2421">
                  <a:moveTo>
                    <a:pt x="1" y="1"/>
                  </a:moveTo>
                  <a:lnTo>
                    <a:pt x="1" y="792"/>
                  </a:lnTo>
                  <a:lnTo>
                    <a:pt x="1652" y="792"/>
                  </a:lnTo>
                  <a:lnTo>
                    <a:pt x="1652" y="1559"/>
                  </a:lnTo>
                  <a:lnTo>
                    <a:pt x="1" y="1559"/>
                  </a:lnTo>
                  <a:lnTo>
                    <a:pt x="1" y="2327"/>
                  </a:lnTo>
                  <a:lnTo>
                    <a:pt x="1652" y="2327"/>
                  </a:lnTo>
                  <a:lnTo>
                    <a:pt x="1652" y="3211"/>
                  </a:lnTo>
                  <a:lnTo>
                    <a:pt x="1" y="3211"/>
                  </a:lnTo>
                  <a:lnTo>
                    <a:pt x="1" y="3979"/>
                  </a:lnTo>
                  <a:lnTo>
                    <a:pt x="2420" y="3979"/>
                  </a:lnTo>
                  <a:lnTo>
                    <a:pt x="24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8"/>
            <p:cNvSpPr/>
            <p:nvPr/>
          </p:nvSpPr>
          <p:spPr>
            <a:xfrm>
              <a:off x="955825" y="1661771"/>
              <a:ext cx="68554" cy="110076"/>
            </a:xfrm>
            <a:custGeom>
              <a:rect b="b" l="l" r="r" t="t"/>
              <a:pathLst>
                <a:path extrusionOk="0" h="4072" w="2536">
                  <a:moveTo>
                    <a:pt x="1256" y="861"/>
                  </a:moveTo>
                  <a:cubicBezTo>
                    <a:pt x="1466" y="861"/>
                    <a:pt x="1652" y="1047"/>
                    <a:pt x="1652" y="1257"/>
                  </a:cubicBezTo>
                  <a:cubicBezTo>
                    <a:pt x="1652" y="1443"/>
                    <a:pt x="1466" y="1629"/>
                    <a:pt x="1256" y="1629"/>
                  </a:cubicBezTo>
                  <a:lnTo>
                    <a:pt x="884" y="1629"/>
                  </a:lnTo>
                  <a:lnTo>
                    <a:pt x="884" y="861"/>
                  </a:lnTo>
                  <a:close/>
                  <a:moveTo>
                    <a:pt x="0" y="0"/>
                  </a:moveTo>
                  <a:lnTo>
                    <a:pt x="0" y="4072"/>
                  </a:lnTo>
                  <a:lnTo>
                    <a:pt x="884" y="4072"/>
                  </a:lnTo>
                  <a:lnTo>
                    <a:pt x="884" y="3095"/>
                  </a:lnTo>
                  <a:lnTo>
                    <a:pt x="1745" y="4072"/>
                  </a:lnTo>
                  <a:lnTo>
                    <a:pt x="2326" y="3490"/>
                  </a:lnTo>
                  <a:lnTo>
                    <a:pt x="1373" y="2420"/>
                  </a:lnTo>
                  <a:cubicBezTo>
                    <a:pt x="2047" y="2420"/>
                    <a:pt x="2536" y="1745"/>
                    <a:pt x="2419" y="1047"/>
                  </a:cubicBezTo>
                  <a:cubicBezTo>
                    <a:pt x="2326" y="466"/>
                    <a:pt x="1838" y="0"/>
                    <a:pt x="1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8"/>
            <p:cNvSpPr/>
            <p:nvPr/>
          </p:nvSpPr>
          <p:spPr>
            <a:xfrm>
              <a:off x="719993" y="1404557"/>
              <a:ext cx="62905" cy="107562"/>
            </a:xfrm>
            <a:custGeom>
              <a:rect b="b" l="l" r="r" t="t"/>
              <a:pathLst>
                <a:path extrusionOk="0" h="3979" w="2327">
                  <a:moveTo>
                    <a:pt x="0" y="1"/>
                  </a:moveTo>
                  <a:lnTo>
                    <a:pt x="0" y="792"/>
                  </a:lnTo>
                  <a:lnTo>
                    <a:pt x="791" y="792"/>
                  </a:lnTo>
                  <a:lnTo>
                    <a:pt x="791" y="3211"/>
                  </a:lnTo>
                  <a:lnTo>
                    <a:pt x="0" y="3211"/>
                  </a:lnTo>
                  <a:lnTo>
                    <a:pt x="0" y="3979"/>
                  </a:lnTo>
                  <a:lnTo>
                    <a:pt x="2326" y="3979"/>
                  </a:lnTo>
                  <a:lnTo>
                    <a:pt x="2326" y="3211"/>
                  </a:lnTo>
                  <a:lnTo>
                    <a:pt x="1559" y="3211"/>
                  </a:lnTo>
                  <a:lnTo>
                    <a:pt x="15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8"/>
            <p:cNvSpPr/>
            <p:nvPr/>
          </p:nvSpPr>
          <p:spPr>
            <a:xfrm>
              <a:off x="741376" y="1532853"/>
              <a:ext cx="259107" cy="107562"/>
            </a:xfrm>
            <a:custGeom>
              <a:rect b="b" l="l" r="r" t="t"/>
              <a:pathLst>
                <a:path extrusionOk="0" h="3979" w="9585">
                  <a:moveTo>
                    <a:pt x="4839" y="1652"/>
                  </a:moveTo>
                  <a:cubicBezTo>
                    <a:pt x="5025" y="1652"/>
                    <a:pt x="5234" y="1745"/>
                    <a:pt x="5234" y="2048"/>
                  </a:cubicBezTo>
                  <a:cubicBezTo>
                    <a:pt x="5234" y="2234"/>
                    <a:pt x="5025" y="2443"/>
                    <a:pt x="4839" y="2443"/>
                  </a:cubicBezTo>
                  <a:cubicBezTo>
                    <a:pt x="4536" y="2443"/>
                    <a:pt x="4350" y="2234"/>
                    <a:pt x="4350" y="2048"/>
                  </a:cubicBezTo>
                  <a:cubicBezTo>
                    <a:pt x="4350" y="1745"/>
                    <a:pt x="4536" y="1652"/>
                    <a:pt x="4839" y="1652"/>
                  </a:cubicBezTo>
                  <a:close/>
                  <a:moveTo>
                    <a:pt x="0" y="0"/>
                  </a:moveTo>
                  <a:lnTo>
                    <a:pt x="0" y="3979"/>
                  </a:lnTo>
                  <a:lnTo>
                    <a:pt x="768" y="3979"/>
                  </a:lnTo>
                  <a:lnTo>
                    <a:pt x="768" y="2443"/>
                  </a:lnTo>
                  <a:lnTo>
                    <a:pt x="3676" y="2443"/>
                  </a:lnTo>
                  <a:cubicBezTo>
                    <a:pt x="3769" y="2722"/>
                    <a:pt x="4071" y="3025"/>
                    <a:pt x="4443" y="3118"/>
                  </a:cubicBezTo>
                  <a:lnTo>
                    <a:pt x="4443" y="3979"/>
                  </a:lnTo>
                  <a:lnTo>
                    <a:pt x="5234" y="3979"/>
                  </a:lnTo>
                  <a:lnTo>
                    <a:pt x="5234" y="3118"/>
                  </a:lnTo>
                  <a:cubicBezTo>
                    <a:pt x="5514" y="3025"/>
                    <a:pt x="5816" y="2722"/>
                    <a:pt x="5909" y="2443"/>
                  </a:cubicBezTo>
                  <a:lnTo>
                    <a:pt x="8817" y="2443"/>
                  </a:lnTo>
                  <a:lnTo>
                    <a:pt x="8817" y="3979"/>
                  </a:lnTo>
                  <a:lnTo>
                    <a:pt x="9585" y="3979"/>
                  </a:lnTo>
                  <a:lnTo>
                    <a:pt x="9585" y="0"/>
                  </a:lnTo>
                  <a:lnTo>
                    <a:pt x="8817" y="0"/>
                  </a:lnTo>
                  <a:lnTo>
                    <a:pt x="8817" y="1652"/>
                  </a:lnTo>
                  <a:lnTo>
                    <a:pt x="5909" y="1652"/>
                  </a:lnTo>
                  <a:cubicBezTo>
                    <a:pt x="5816" y="1280"/>
                    <a:pt x="5514" y="978"/>
                    <a:pt x="5234" y="884"/>
                  </a:cubicBezTo>
                  <a:lnTo>
                    <a:pt x="5234" y="0"/>
                  </a:lnTo>
                  <a:lnTo>
                    <a:pt x="4443" y="0"/>
                  </a:lnTo>
                  <a:lnTo>
                    <a:pt x="4443" y="884"/>
                  </a:lnTo>
                  <a:cubicBezTo>
                    <a:pt x="4071" y="978"/>
                    <a:pt x="3769" y="1280"/>
                    <a:pt x="3676" y="1652"/>
                  </a:cubicBezTo>
                  <a:lnTo>
                    <a:pt x="768" y="1652"/>
                  </a:lnTo>
                  <a:lnTo>
                    <a:pt x="7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8"/>
          <p:cNvGrpSpPr/>
          <p:nvPr/>
        </p:nvGrpSpPr>
        <p:grpSpPr>
          <a:xfrm>
            <a:off x="6773033" y="3361831"/>
            <a:ext cx="393080" cy="345773"/>
            <a:chOff x="3969408" y="2598393"/>
            <a:chExt cx="393080" cy="345773"/>
          </a:xfrm>
        </p:grpSpPr>
        <p:sp>
          <p:nvSpPr>
            <p:cNvPr id="1457" name="Google Shape;1457;p28"/>
            <p:cNvSpPr/>
            <p:nvPr/>
          </p:nvSpPr>
          <p:spPr>
            <a:xfrm>
              <a:off x="3969408" y="2598393"/>
              <a:ext cx="393080" cy="345773"/>
            </a:xfrm>
            <a:custGeom>
              <a:rect b="b" l="l" r="r" t="t"/>
              <a:pathLst>
                <a:path extrusionOk="0" h="12791" w="14541">
                  <a:moveTo>
                    <a:pt x="7561" y="4017"/>
                  </a:moveTo>
                  <a:cubicBezTo>
                    <a:pt x="8910" y="4017"/>
                    <a:pt x="9981" y="5087"/>
                    <a:pt x="9981" y="6436"/>
                  </a:cubicBezTo>
                  <a:cubicBezTo>
                    <a:pt x="9981" y="7692"/>
                    <a:pt x="8910" y="8762"/>
                    <a:pt x="7561" y="8762"/>
                  </a:cubicBezTo>
                  <a:cubicBezTo>
                    <a:pt x="6212" y="8762"/>
                    <a:pt x="5142" y="7692"/>
                    <a:pt x="5142" y="6436"/>
                  </a:cubicBezTo>
                  <a:cubicBezTo>
                    <a:pt x="5142" y="5087"/>
                    <a:pt x="6212" y="4017"/>
                    <a:pt x="7561" y="4017"/>
                  </a:cubicBezTo>
                  <a:close/>
                  <a:moveTo>
                    <a:pt x="1931" y="3342"/>
                  </a:moveTo>
                  <a:lnTo>
                    <a:pt x="4653" y="5087"/>
                  </a:lnTo>
                  <a:cubicBezTo>
                    <a:pt x="4258" y="5854"/>
                    <a:pt x="4258" y="6925"/>
                    <a:pt x="4653" y="7809"/>
                  </a:cubicBezTo>
                  <a:lnTo>
                    <a:pt x="1931" y="9437"/>
                  </a:lnTo>
                  <a:cubicBezTo>
                    <a:pt x="861" y="7599"/>
                    <a:pt x="861" y="5273"/>
                    <a:pt x="1931" y="3342"/>
                  </a:cubicBezTo>
                  <a:close/>
                  <a:moveTo>
                    <a:pt x="7561" y="830"/>
                  </a:moveTo>
                  <a:cubicBezTo>
                    <a:pt x="10655" y="830"/>
                    <a:pt x="13191" y="3342"/>
                    <a:pt x="13191" y="6436"/>
                  </a:cubicBezTo>
                  <a:cubicBezTo>
                    <a:pt x="13191" y="9437"/>
                    <a:pt x="10655" y="11973"/>
                    <a:pt x="7561" y="11973"/>
                  </a:cubicBezTo>
                  <a:cubicBezTo>
                    <a:pt x="5816" y="11973"/>
                    <a:pt x="4072" y="11182"/>
                    <a:pt x="3095" y="9740"/>
                  </a:cubicBezTo>
                  <a:lnTo>
                    <a:pt x="5142" y="8483"/>
                  </a:lnTo>
                  <a:cubicBezTo>
                    <a:pt x="5723" y="9158"/>
                    <a:pt x="6584" y="9646"/>
                    <a:pt x="7561" y="9646"/>
                  </a:cubicBezTo>
                  <a:cubicBezTo>
                    <a:pt x="9306" y="9646"/>
                    <a:pt x="10748" y="8181"/>
                    <a:pt x="10748" y="6436"/>
                  </a:cubicBezTo>
                  <a:cubicBezTo>
                    <a:pt x="10748" y="4598"/>
                    <a:pt x="9306" y="3249"/>
                    <a:pt x="7561" y="3249"/>
                  </a:cubicBezTo>
                  <a:cubicBezTo>
                    <a:pt x="6584" y="3249"/>
                    <a:pt x="5723" y="3621"/>
                    <a:pt x="5142" y="4412"/>
                  </a:cubicBezTo>
                  <a:lnTo>
                    <a:pt x="3095" y="3040"/>
                  </a:lnTo>
                  <a:cubicBezTo>
                    <a:pt x="4072" y="1690"/>
                    <a:pt x="5816" y="830"/>
                    <a:pt x="7561" y="830"/>
                  </a:cubicBezTo>
                  <a:close/>
                  <a:moveTo>
                    <a:pt x="7574" y="0"/>
                  </a:moveTo>
                  <a:cubicBezTo>
                    <a:pt x="5596" y="0"/>
                    <a:pt x="3644" y="907"/>
                    <a:pt x="2420" y="2667"/>
                  </a:cubicBezTo>
                  <a:lnTo>
                    <a:pt x="1745" y="2272"/>
                  </a:lnTo>
                  <a:lnTo>
                    <a:pt x="1443" y="2574"/>
                  </a:lnTo>
                  <a:cubicBezTo>
                    <a:pt x="0" y="4901"/>
                    <a:pt x="0" y="7902"/>
                    <a:pt x="1443" y="10228"/>
                  </a:cubicBezTo>
                  <a:lnTo>
                    <a:pt x="1745" y="10600"/>
                  </a:lnTo>
                  <a:lnTo>
                    <a:pt x="2420" y="10135"/>
                  </a:lnTo>
                  <a:cubicBezTo>
                    <a:pt x="3644" y="11882"/>
                    <a:pt x="5596" y="12791"/>
                    <a:pt x="7574" y="12791"/>
                  </a:cubicBezTo>
                  <a:cubicBezTo>
                    <a:pt x="9203" y="12791"/>
                    <a:pt x="10849" y="12174"/>
                    <a:pt x="12121" y="10903"/>
                  </a:cubicBezTo>
                  <a:cubicBezTo>
                    <a:pt x="14540" y="8390"/>
                    <a:pt x="14540" y="4412"/>
                    <a:pt x="12121" y="1876"/>
                  </a:cubicBezTo>
                  <a:cubicBezTo>
                    <a:pt x="10849" y="615"/>
                    <a:pt x="9203" y="0"/>
                    <a:pt x="75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8"/>
            <p:cNvSpPr/>
            <p:nvPr/>
          </p:nvSpPr>
          <p:spPr>
            <a:xfrm>
              <a:off x="4113410" y="2646592"/>
              <a:ext cx="28952" cy="28952"/>
            </a:xfrm>
            <a:custGeom>
              <a:rect b="b" l="l" r="r" t="t"/>
              <a:pathLst>
                <a:path extrusionOk="0" h="1071" w="1071">
                  <a:moveTo>
                    <a:pt x="769" y="0"/>
                  </a:moveTo>
                  <a:lnTo>
                    <a:pt x="1" y="396"/>
                  </a:lnTo>
                  <a:lnTo>
                    <a:pt x="303" y="1070"/>
                  </a:lnTo>
                  <a:lnTo>
                    <a:pt x="1071" y="791"/>
                  </a:lnTo>
                  <a:lnTo>
                    <a:pt x="7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8"/>
            <p:cNvSpPr/>
            <p:nvPr/>
          </p:nvSpPr>
          <p:spPr>
            <a:xfrm>
              <a:off x="4205240" y="2646592"/>
              <a:ext cx="28952" cy="28952"/>
            </a:xfrm>
            <a:custGeom>
              <a:rect b="b" l="l" r="r" t="t"/>
              <a:pathLst>
                <a:path extrusionOk="0" h="1071" w="1071">
                  <a:moveTo>
                    <a:pt x="280" y="0"/>
                  </a:moveTo>
                  <a:lnTo>
                    <a:pt x="0" y="791"/>
                  </a:lnTo>
                  <a:lnTo>
                    <a:pt x="768" y="1070"/>
                  </a:lnTo>
                  <a:lnTo>
                    <a:pt x="1071" y="396"/>
                  </a:lnTo>
                  <a:lnTo>
                    <a:pt x="2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8"/>
            <p:cNvSpPr/>
            <p:nvPr/>
          </p:nvSpPr>
          <p:spPr>
            <a:xfrm>
              <a:off x="4270631" y="2711984"/>
              <a:ext cx="26438" cy="28952"/>
            </a:xfrm>
            <a:custGeom>
              <a:rect b="b" l="l" r="r" t="t"/>
              <a:pathLst>
                <a:path extrusionOk="0" h="1071" w="978">
                  <a:moveTo>
                    <a:pt x="675" y="1"/>
                  </a:moveTo>
                  <a:lnTo>
                    <a:pt x="1" y="303"/>
                  </a:lnTo>
                  <a:lnTo>
                    <a:pt x="303" y="1071"/>
                  </a:lnTo>
                  <a:lnTo>
                    <a:pt x="978" y="699"/>
                  </a:lnTo>
                  <a:lnTo>
                    <a:pt x="6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8"/>
            <p:cNvSpPr/>
            <p:nvPr/>
          </p:nvSpPr>
          <p:spPr>
            <a:xfrm>
              <a:off x="4270631" y="2803813"/>
              <a:ext cx="26438" cy="26438"/>
            </a:xfrm>
            <a:custGeom>
              <a:rect b="b" l="l" r="r" t="t"/>
              <a:pathLst>
                <a:path extrusionOk="0" h="978" w="978">
                  <a:moveTo>
                    <a:pt x="303" y="0"/>
                  </a:moveTo>
                  <a:lnTo>
                    <a:pt x="1" y="675"/>
                  </a:lnTo>
                  <a:lnTo>
                    <a:pt x="675" y="977"/>
                  </a:lnTo>
                  <a:lnTo>
                    <a:pt x="978" y="303"/>
                  </a:lnTo>
                  <a:lnTo>
                    <a:pt x="3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8"/>
            <p:cNvSpPr/>
            <p:nvPr/>
          </p:nvSpPr>
          <p:spPr>
            <a:xfrm>
              <a:off x="4205240" y="2866691"/>
              <a:ext cx="28952" cy="28952"/>
            </a:xfrm>
            <a:custGeom>
              <a:rect b="b" l="l" r="r" t="t"/>
              <a:pathLst>
                <a:path extrusionOk="0" h="1071" w="1071">
                  <a:moveTo>
                    <a:pt x="768" y="1"/>
                  </a:moveTo>
                  <a:lnTo>
                    <a:pt x="0" y="303"/>
                  </a:lnTo>
                  <a:lnTo>
                    <a:pt x="280" y="1071"/>
                  </a:lnTo>
                  <a:lnTo>
                    <a:pt x="1071" y="792"/>
                  </a:lnTo>
                  <a:lnTo>
                    <a:pt x="7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8"/>
            <p:cNvSpPr/>
            <p:nvPr/>
          </p:nvSpPr>
          <p:spPr>
            <a:xfrm>
              <a:off x="4113410" y="2866691"/>
              <a:ext cx="28952" cy="28952"/>
            </a:xfrm>
            <a:custGeom>
              <a:rect b="b" l="l" r="r" t="t"/>
              <a:pathLst>
                <a:path extrusionOk="0" h="1071" w="1071">
                  <a:moveTo>
                    <a:pt x="303" y="1"/>
                  </a:moveTo>
                  <a:lnTo>
                    <a:pt x="1" y="792"/>
                  </a:lnTo>
                  <a:lnTo>
                    <a:pt x="769" y="1071"/>
                  </a:lnTo>
                  <a:lnTo>
                    <a:pt x="1071" y="303"/>
                  </a:lnTo>
                  <a:lnTo>
                    <a:pt x="3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8"/>
            <p:cNvSpPr/>
            <p:nvPr/>
          </p:nvSpPr>
          <p:spPr>
            <a:xfrm>
              <a:off x="4034800" y="2735881"/>
              <a:ext cx="23924" cy="23302"/>
            </a:xfrm>
            <a:custGeom>
              <a:rect b="b" l="l" r="r" t="t"/>
              <a:pathLst>
                <a:path extrusionOk="0" h="862" w="885">
                  <a:moveTo>
                    <a:pt x="94" y="1"/>
                  </a:moveTo>
                  <a:lnTo>
                    <a:pt x="1" y="768"/>
                  </a:lnTo>
                  <a:lnTo>
                    <a:pt x="769" y="862"/>
                  </a:lnTo>
                  <a:lnTo>
                    <a:pt x="885" y="94"/>
                  </a:lnTo>
                  <a:lnTo>
                    <a:pt x="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8"/>
            <p:cNvSpPr/>
            <p:nvPr/>
          </p:nvSpPr>
          <p:spPr>
            <a:xfrm>
              <a:off x="4034800" y="2783052"/>
              <a:ext cx="23924" cy="26438"/>
            </a:xfrm>
            <a:custGeom>
              <a:rect b="b" l="l" r="r" t="t"/>
              <a:pathLst>
                <a:path extrusionOk="0" h="978" w="885">
                  <a:moveTo>
                    <a:pt x="769" y="1"/>
                  </a:moveTo>
                  <a:lnTo>
                    <a:pt x="1" y="94"/>
                  </a:lnTo>
                  <a:lnTo>
                    <a:pt x="94" y="978"/>
                  </a:lnTo>
                  <a:lnTo>
                    <a:pt x="885" y="768"/>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8"/>
            <p:cNvSpPr/>
            <p:nvPr/>
          </p:nvSpPr>
          <p:spPr>
            <a:xfrm>
              <a:off x="4131657" y="2727717"/>
              <a:ext cx="86801" cy="86801"/>
            </a:xfrm>
            <a:custGeom>
              <a:rect b="b" l="l" r="r" t="t"/>
              <a:pathLst>
                <a:path extrusionOk="0" h="3211" w="3211">
                  <a:moveTo>
                    <a:pt x="1559" y="791"/>
                  </a:moveTo>
                  <a:cubicBezTo>
                    <a:pt x="2048" y="791"/>
                    <a:pt x="2327" y="1164"/>
                    <a:pt x="2327" y="1652"/>
                  </a:cubicBezTo>
                  <a:cubicBezTo>
                    <a:pt x="2327" y="2048"/>
                    <a:pt x="2048" y="2443"/>
                    <a:pt x="1559" y="2443"/>
                  </a:cubicBezTo>
                  <a:cubicBezTo>
                    <a:pt x="1071" y="2443"/>
                    <a:pt x="791" y="2048"/>
                    <a:pt x="791" y="1652"/>
                  </a:cubicBezTo>
                  <a:cubicBezTo>
                    <a:pt x="791" y="1164"/>
                    <a:pt x="1071" y="791"/>
                    <a:pt x="1559" y="791"/>
                  </a:cubicBezTo>
                  <a:close/>
                  <a:moveTo>
                    <a:pt x="1559" y="0"/>
                  </a:moveTo>
                  <a:cubicBezTo>
                    <a:pt x="675" y="0"/>
                    <a:pt x="1" y="791"/>
                    <a:pt x="1" y="1652"/>
                  </a:cubicBezTo>
                  <a:cubicBezTo>
                    <a:pt x="1" y="2536"/>
                    <a:pt x="675" y="3211"/>
                    <a:pt x="1559" y="3211"/>
                  </a:cubicBezTo>
                  <a:cubicBezTo>
                    <a:pt x="2420" y="3211"/>
                    <a:pt x="3211" y="2536"/>
                    <a:pt x="3211" y="1652"/>
                  </a:cubicBezTo>
                  <a:cubicBezTo>
                    <a:pt x="3211" y="791"/>
                    <a:pt x="2420" y="0"/>
                    <a:pt x="15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pic>
        <p:nvPicPr>
          <p:cNvPr id="1819" name="Google Shape;1819;p55"/>
          <p:cNvPicPr preferRelativeResize="0"/>
          <p:nvPr/>
        </p:nvPicPr>
        <p:blipFill>
          <a:blip r:embed="rId3">
            <a:alphaModFix/>
          </a:blip>
          <a:stretch>
            <a:fillRect/>
          </a:stretch>
        </p:blipFill>
        <p:spPr>
          <a:xfrm>
            <a:off x="1326775" y="311625"/>
            <a:ext cx="6395725" cy="3603175"/>
          </a:xfrm>
          <a:prstGeom prst="rect">
            <a:avLst/>
          </a:prstGeom>
          <a:noFill/>
          <a:ln>
            <a:noFill/>
          </a:ln>
        </p:spPr>
      </p:pic>
      <p:pic>
        <p:nvPicPr>
          <p:cNvPr id="1820" name="Google Shape;1820;p55"/>
          <p:cNvPicPr preferRelativeResize="0"/>
          <p:nvPr/>
        </p:nvPicPr>
        <p:blipFill>
          <a:blip r:embed="rId4">
            <a:alphaModFix/>
          </a:blip>
          <a:stretch>
            <a:fillRect/>
          </a:stretch>
        </p:blipFill>
        <p:spPr>
          <a:xfrm>
            <a:off x="1326775" y="3637433"/>
            <a:ext cx="6395725" cy="13247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pic>
        <p:nvPicPr>
          <p:cNvPr id="1825" name="Google Shape;1825;p56"/>
          <p:cNvPicPr preferRelativeResize="0"/>
          <p:nvPr>
            <p:ph idx="3" type="pic"/>
          </p:nvPr>
        </p:nvPicPr>
        <p:blipFill rotWithShape="1">
          <a:blip r:embed="rId3">
            <a:alphaModFix/>
          </a:blip>
          <a:srcRect b="0" l="45149" r="11500" t="0"/>
          <a:stretch/>
        </p:blipFill>
        <p:spPr>
          <a:xfrm>
            <a:off x="527850" y="539500"/>
            <a:ext cx="2979000" cy="4064400"/>
          </a:xfrm>
          <a:prstGeom prst="parallelogram">
            <a:avLst>
              <a:gd fmla="val 25000" name="adj"/>
            </a:avLst>
          </a:prstGeom>
        </p:spPr>
      </p:pic>
      <p:sp>
        <p:nvSpPr>
          <p:cNvPr id="1826" name="Google Shape;1826;p56"/>
          <p:cNvSpPr/>
          <p:nvPr/>
        </p:nvSpPr>
        <p:spPr>
          <a:xfrm>
            <a:off x="2898675" y="1066600"/>
            <a:ext cx="1822200" cy="1578300"/>
          </a:xfrm>
          <a:prstGeom prst="hexagon">
            <a:avLst>
              <a:gd fmla="val 25000" name="adj"/>
              <a:gd fmla="val 115470" name="vf"/>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7" name="Google Shape;1827;p56"/>
          <p:cNvGrpSpPr/>
          <p:nvPr/>
        </p:nvGrpSpPr>
        <p:grpSpPr>
          <a:xfrm>
            <a:off x="3153772" y="3752132"/>
            <a:ext cx="1312027" cy="453707"/>
            <a:chOff x="3509600" y="3711550"/>
            <a:chExt cx="763650" cy="264075"/>
          </a:xfrm>
        </p:grpSpPr>
        <p:sp>
          <p:nvSpPr>
            <p:cNvPr id="1828" name="Google Shape;1828;p56"/>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6"/>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6"/>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6"/>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2" name="Google Shape;1832;p56"/>
          <p:cNvSpPr txBox="1"/>
          <p:nvPr>
            <p:ph type="title"/>
          </p:nvPr>
        </p:nvSpPr>
        <p:spPr>
          <a:xfrm>
            <a:off x="3904375" y="2793150"/>
            <a:ext cx="5677200" cy="15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t>
            </a:r>
            <a:endParaRPr/>
          </a:p>
        </p:txBody>
      </p:sp>
      <p:sp>
        <p:nvSpPr>
          <p:cNvPr id="1833" name="Google Shape;1833;p56"/>
          <p:cNvSpPr txBox="1"/>
          <p:nvPr>
            <p:ph idx="2" type="title"/>
          </p:nvPr>
        </p:nvSpPr>
        <p:spPr>
          <a:xfrm>
            <a:off x="3298875" y="1343650"/>
            <a:ext cx="1021800" cy="102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07</a:t>
            </a:r>
            <a:endParaRPr>
              <a:solidFill>
                <a:schemeClr val="accent2"/>
              </a:solidFill>
            </a:endParaRPr>
          </a:p>
        </p:txBody>
      </p:sp>
      <p:cxnSp>
        <p:nvCxnSpPr>
          <p:cNvPr id="1834" name="Google Shape;1834;p56"/>
          <p:cNvCxnSpPr>
            <a:endCxn id="1826" idx="0"/>
          </p:cNvCxnSpPr>
          <p:nvPr/>
        </p:nvCxnSpPr>
        <p:spPr>
          <a:xfrm rot="10800000">
            <a:off x="4720875" y="1855750"/>
            <a:ext cx="740700" cy="0"/>
          </a:xfrm>
          <a:prstGeom prst="straightConnector1">
            <a:avLst/>
          </a:prstGeom>
          <a:noFill/>
          <a:ln cap="flat" cmpd="sng" w="9525">
            <a:solidFill>
              <a:schemeClr val="accent2"/>
            </a:solidFill>
            <a:prstDash val="dot"/>
            <a:round/>
            <a:headEnd len="med" w="med" type="none"/>
            <a:tailEnd len="med" w="med" type="diamond"/>
          </a:ln>
        </p:spPr>
      </p:cxnSp>
      <p:sp>
        <p:nvSpPr>
          <p:cNvPr id="1835" name="Google Shape;1835;p56"/>
          <p:cNvSpPr/>
          <p:nvPr/>
        </p:nvSpPr>
        <p:spPr>
          <a:xfrm rot="60014">
            <a:off x="7357684" y="703426"/>
            <a:ext cx="625029" cy="71461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57"/>
          <p:cNvSpPr txBox="1"/>
          <p:nvPr>
            <p:ph type="title"/>
          </p:nvPr>
        </p:nvSpPr>
        <p:spPr>
          <a:xfrm>
            <a:off x="720000" y="507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Times New Roman"/>
                <a:ea typeface="Times New Roman"/>
                <a:cs typeface="Times New Roman"/>
                <a:sym typeface="Times New Roman"/>
              </a:rPr>
              <a:t>RESULT</a:t>
            </a:r>
            <a:endParaRPr>
              <a:latin typeface="Times New Roman"/>
              <a:ea typeface="Times New Roman"/>
              <a:cs typeface="Times New Roman"/>
              <a:sym typeface="Times New Roman"/>
            </a:endParaRPr>
          </a:p>
        </p:txBody>
      </p:sp>
      <p:sp>
        <p:nvSpPr>
          <p:cNvPr id="1841" name="Google Shape;1841;p57"/>
          <p:cNvSpPr/>
          <p:nvPr/>
        </p:nvSpPr>
        <p:spPr>
          <a:xfrm>
            <a:off x="7558600" y="3509188"/>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7"/>
          <p:cNvSpPr/>
          <p:nvPr/>
        </p:nvSpPr>
        <p:spPr>
          <a:xfrm>
            <a:off x="7777175" y="1190863"/>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3" name="Google Shape;1843;p57"/>
          <p:cNvCxnSpPr>
            <a:endCxn id="1841" idx="3"/>
          </p:cNvCxnSpPr>
          <p:nvPr/>
        </p:nvCxnSpPr>
        <p:spPr>
          <a:xfrm>
            <a:off x="7161400" y="3910738"/>
            <a:ext cx="397200" cy="0"/>
          </a:xfrm>
          <a:prstGeom prst="straightConnector1">
            <a:avLst/>
          </a:prstGeom>
          <a:noFill/>
          <a:ln cap="flat" cmpd="sng" w="9525">
            <a:solidFill>
              <a:schemeClr val="accent2"/>
            </a:solidFill>
            <a:prstDash val="dot"/>
            <a:round/>
            <a:headEnd len="med" w="med" type="none"/>
            <a:tailEnd len="med" w="med" type="diamond"/>
          </a:ln>
        </p:spPr>
      </p:cxnSp>
      <p:cxnSp>
        <p:nvCxnSpPr>
          <p:cNvPr id="1844" name="Google Shape;1844;p57"/>
          <p:cNvCxnSpPr>
            <a:endCxn id="1842" idx="3"/>
          </p:cNvCxnSpPr>
          <p:nvPr/>
        </p:nvCxnSpPr>
        <p:spPr>
          <a:xfrm>
            <a:off x="7369175" y="1592413"/>
            <a:ext cx="408000" cy="0"/>
          </a:xfrm>
          <a:prstGeom prst="straightConnector1">
            <a:avLst/>
          </a:prstGeom>
          <a:noFill/>
          <a:ln cap="flat" cmpd="sng" w="9525">
            <a:solidFill>
              <a:schemeClr val="accent2"/>
            </a:solidFill>
            <a:prstDash val="dot"/>
            <a:round/>
            <a:headEnd len="med" w="med" type="none"/>
            <a:tailEnd len="med" w="med" type="diamond"/>
          </a:ln>
        </p:spPr>
      </p:cxnSp>
      <p:sp>
        <p:nvSpPr>
          <p:cNvPr id="1845" name="Google Shape;1845;p57"/>
          <p:cNvSpPr/>
          <p:nvPr/>
        </p:nvSpPr>
        <p:spPr>
          <a:xfrm>
            <a:off x="8057340" y="1409091"/>
            <a:ext cx="366669" cy="366669"/>
          </a:xfrm>
          <a:custGeom>
            <a:rect b="b" l="l" r="r" t="t"/>
            <a:pathLst>
              <a:path extrusionOk="0" h="13564" w="13564">
                <a:moveTo>
                  <a:pt x="2793" y="1164"/>
                </a:moveTo>
                <a:lnTo>
                  <a:pt x="3374" y="1629"/>
                </a:lnTo>
                <a:lnTo>
                  <a:pt x="1746" y="3374"/>
                </a:lnTo>
                <a:lnTo>
                  <a:pt x="1164" y="2792"/>
                </a:lnTo>
                <a:lnTo>
                  <a:pt x="2793" y="1164"/>
                </a:lnTo>
                <a:close/>
                <a:moveTo>
                  <a:pt x="10656" y="1164"/>
                </a:moveTo>
                <a:lnTo>
                  <a:pt x="12401" y="2792"/>
                </a:lnTo>
                <a:lnTo>
                  <a:pt x="11819" y="3374"/>
                </a:lnTo>
                <a:lnTo>
                  <a:pt x="10074" y="1629"/>
                </a:lnTo>
                <a:lnTo>
                  <a:pt x="10656" y="1164"/>
                </a:lnTo>
                <a:close/>
                <a:moveTo>
                  <a:pt x="3770" y="2420"/>
                </a:moveTo>
                <a:lnTo>
                  <a:pt x="4072" y="3281"/>
                </a:lnTo>
                <a:lnTo>
                  <a:pt x="3281" y="4072"/>
                </a:lnTo>
                <a:lnTo>
                  <a:pt x="2420" y="3769"/>
                </a:lnTo>
                <a:lnTo>
                  <a:pt x="3770" y="2420"/>
                </a:lnTo>
                <a:close/>
                <a:moveTo>
                  <a:pt x="9679" y="2420"/>
                </a:moveTo>
                <a:lnTo>
                  <a:pt x="11051" y="3769"/>
                </a:lnTo>
                <a:lnTo>
                  <a:pt x="10260" y="4072"/>
                </a:lnTo>
                <a:lnTo>
                  <a:pt x="9399" y="3281"/>
                </a:lnTo>
                <a:lnTo>
                  <a:pt x="9679" y="2420"/>
                </a:lnTo>
                <a:close/>
                <a:moveTo>
                  <a:pt x="9004" y="3955"/>
                </a:moveTo>
                <a:lnTo>
                  <a:pt x="9586" y="4537"/>
                </a:lnTo>
                <a:lnTo>
                  <a:pt x="7352" y="6770"/>
                </a:lnTo>
                <a:lnTo>
                  <a:pt x="9586" y="8910"/>
                </a:lnTo>
                <a:lnTo>
                  <a:pt x="9004" y="9492"/>
                </a:lnTo>
                <a:lnTo>
                  <a:pt x="6771" y="7352"/>
                </a:lnTo>
                <a:lnTo>
                  <a:pt x="4537" y="9492"/>
                </a:lnTo>
                <a:lnTo>
                  <a:pt x="3956" y="8910"/>
                </a:lnTo>
                <a:lnTo>
                  <a:pt x="6189" y="6770"/>
                </a:lnTo>
                <a:lnTo>
                  <a:pt x="3956" y="4537"/>
                </a:lnTo>
                <a:lnTo>
                  <a:pt x="4537" y="3955"/>
                </a:lnTo>
                <a:lnTo>
                  <a:pt x="6771" y="6189"/>
                </a:lnTo>
                <a:lnTo>
                  <a:pt x="9004" y="3955"/>
                </a:lnTo>
                <a:close/>
                <a:moveTo>
                  <a:pt x="3281" y="9399"/>
                </a:moveTo>
                <a:lnTo>
                  <a:pt x="4072" y="10167"/>
                </a:lnTo>
                <a:lnTo>
                  <a:pt x="3770" y="11051"/>
                </a:lnTo>
                <a:lnTo>
                  <a:pt x="2420" y="9678"/>
                </a:lnTo>
                <a:lnTo>
                  <a:pt x="3281" y="9399"/>
                </a:lnTo>
                <a:close/>
                <a:moveTo>
                  <a:pt x="10260" y="9399"/>
                </a:moveTo>
                <a:lnTo>
                  <a:pt x="11051" y="9678"/>
                </a:lnTo>
                <a:lnTo>
                  <a:pt x="9679" y="11051"/>
                </a:lnTo>
                <a:lnTo>
                  <a:pt x="9399" y="10167"/>
                </a:lnTo>
                <a:lnTo>
                  <a:pt x="10260" y="9399"/>
                </a:lnTo>
                <a:close/>
                <a:moveTo>
                  <a:pt x="1746" y="10074"/>
                </a:moveTo>
                <a:lnTo>
                  <a:pt x="3374" y="11818"/>
                </a:lnTo>
                <a:lnTo>
                  <a:pt x="2793" y="12400"/>
                </a:lnTo>
                <a:lnTo>
                  <a:pt x="1164" y="10655"/>
                </a:lnTo>
                <a:lnTo>
                  <a:pt x="1746" y="10074"/>
                </a:lnTo>
                <a:close/>
                <a:moveTo>
                  <a:pt x="11819" y="10074"/>
                </a:moveTo>
                <a:lnTo>
                  <a:pt x="12401" y="10655"/>
                </a:lnTo>
                <a:lnTo>
                  <a:pt x="10656" y="12400"/>
                </a:lnTo>
                <a:lnTo>
                  <a:pt x="10074" y="11818"/>
                </a:lnTo>
                <a:lnTo>
                  <a:pt x="11819" y="10074"/>
                </a:lnTo>
                <a:close/>
                <a:moveTo>
                  <a:pt x="2793" y="0"/>
                </a:moveTo>
                <a:lnTo>
                  <a:pt x="1" y="2792"/>
                </a:lnTo>
                <a:lnTo>
                  <a:pt x="1443" y="4351"/>
                </a:lnTo>
                <a:lnTo>
                  <a:pt x="3188" y="4932"/>
                </a:lnTo>
                <a:lnTo>
                  <a:pt x="5026" y="6770"/>
                </a:lnTo>
                <a:lnTo>
                  <a:pt x="3188" y="8608"/>
                </a:lnTo>
                <a:lnTo>
                  <a:pt x="1443" y="9190"/>
                </a:lnTo>
                <a:lnTo>
                  <a:pt x="1" y="10655"/>
                </a:lnTo>
                <a:lnTo>
                  <a:pt x="2793" y="13563"/>
                </a:lnTo>
                <a:lnTo>
                  <a:pt x="4351" y="12005"/>
                </a:lnTo>
                <a:lnTo>
                  <a:pt x="4933" y="10353"/>
                </a:lnTo>
                <a:lnTo>
                  <a:pt x="6771" y="8422"/>
                </a:lnTo>
                <a:lnTo>
                  <a:pt x="8609" y="10353"/>
                </a:lnTo>
                <a:lnTo>
                  <a:pt x="9190" y="12005"/>
                </a:lnTo>
                <a:lnTo>
                  <a:pt x="10656" y="13563"/>
                </a:lnTo>
                <a:lnTo>
                  <a:pt x="13564" y="10655"/>
                </a:lnTo>
                <a:lnTo>
                  <a:pt x="12005" y="9190"/>
                </a:lnTo>
                <a:lnTo>
                  <a:pt x="10353" y="8608"/>
                </a:lnTo>
                <a:lnTo>
                  <a:pt x="8515" y="6770"/>
                </a:lnTo>
                <a:lnTo>
                  <a:pt x="10353" y="4932"/>
                </a:lnTo>
                <a:lnTo>
                  <a:pt x="12005" y="4351"/>
                </a:lnTo>
                <a:lnTo>
                  <a:pt x="13564" y="2792"/>
                </a:lnTo>
                <a:lnTo>
                  <a:pt x="10656" y="0"/>
                </a:lnTo>
                <a:lnTo>
                  <a:pt x="9190" y="1443"/>
                </a:lnTo>
                <a:lnTo>
                  <a:pt x="8609" y="3188"/>
                </a:lnTo>
                <a:lnTo>
                  <a:pt x="6771" y="5025"/>
                </a:lnTo>
                <a:lnTo>
                  <a:pt x="4933" y="3188"/>
                </a:lnTo>
                <a:lnTo>
                  <a:pt x="4351" y="1443"/>
                </a:lnTo>
                <a:lnTo>
                  <a:pt x="2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6" name="Google Shape;1846;p57"/>
          <p:cNvGrpSpPr/>
          <p:nvPr/>
        </p:nvGrpSpPr>
        <p:grpSpPr>
          <a:xfrm>
            <a:off x="7838766" y="3727416"/>
            <a:ext cx="366669" cy="366669"/>
            <a:chOff x="3937969" y="1991919"/>
            <a:chExt cx="366669" cy="366669"/>
          </a:xfrm>
        </p:grpSpPr>
        <p:sp>
          <p:nvSpPr>
            <p:cNvPr id="1847" name="Google Shape;1847;p57"/>
            <p:cNvSpPr/>
            <p:nvPr/>
          </p:nvSpPr>
          <p:spPr>
            <a:xfrm>
              <a:off x="4039828" y="2193176"/>
              <a:ext cx="66067" cy="62905"/>
            </a:xfrm>
            <a:custGeom>
              <a:rect b="b" l="l" r="r" t="t"/>
              <a:pathLst>
                <a:path extrusionOk="0" h="2327" w="2444">
                  <a:moveTo>
                    <a:pt x="1164" y="791"/>
                  </a:moveTo>
                  <a:cubicBezTo>
                    <a:pt x="1467" y="791"/>
                    <a:pt x="1560" y="977"/>
                    <a:pt x="1560" y="1163"/>
                  </a:cubicBezTo>
                  <a:cubicBezTo>
                    <a:pt x="1560" y="1373"/>
                    <a:pt x="1467" y="1559"/>
                    <a:pt x="1164" y="1559"/>
                  </a:cubicBezTo>
                  <a:cubicBezTo>
                    <a:pt x="978" y="1559"/>
                    <a:pt x="792" y="1373"/>
                    <a:pt x="792" y="1163"/>
                  </a:cubicBezTo>
                  <a:cubicBezTo>
                    <a:pt x="792" y="977"/>
                    <a:pt x="978" y="791"/>
                    <a:pt x="1164" y="791"/>
                  </a:cubicBezTo>
                  <a:close/>
                  <a:moveTo>
                    <a:pt x="1164" y="0"/>
                  </a:moveTo>
                  <a:cubicBezTo>
                    <a:pt x="490" y="0"/>
                    <a:pt x="1" y="489"/>
                    <a:pt x="1" y="1163"/>
                  </a:cubicBezTo>
                  <a:cubicBezTo>
                    <a:pt x="1" y="1861"/>
                    <a:pt x="490" y="2327"/>
                    <a:pt x="1164" y="2327"/>
                  </a:cubicBezTo>
                  <a:cubicBezTo>
                    <a:pt x="1862" y="2327"/>
                    <a:pt x="2444" y="1861"/>
                    <a:pt x="2444" y="1163"/>
                  </a:cubicBezTo>
                  <a:cubicBezTo>
                    <a:pt x="2444" y="489"/>
                    <a:pt x="1862" y="0"/>
                    <a:pt x="1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7"/>
            <p:cNvSpPr/>
            <p:nvPr/>
          </p:nvSpPr>
          <p:spPr>
            <a:xfrm>
              <a:off x="4061210" y="2149140"/>
              <a:ext cx="20788" cy="20788"/>
            </a:xfrm>
            <a:custGeom>
              <a:rect b="b" l="l" r="r" t="t"/>
              <a:pathLst>
                <a:path extrusionOk="0" h="769" w="769">
                  <a:moveTo>
                    <a:pt x="1" y="1"/>
                  </a:moveTo>
                  <a:lnTo>
                    <a:pt x="1" y="769"/>
                  </a:lnTo>
                  <a:lnTo>
                    <a:pt x="769" y="769"/>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7"/>
            <p:cNvSpPr/>
            <p:nvPr/>
          </p:nvSpPr>
          <p:spPr>
            <a:xfrm>
              <a:off x="4102732" y="2164873"/>
              <a:ext cx="31466" cy="28330"/>
            </a:xfrm>
            <a:custGeom>
              <a:rect b="b" l="l" r="r" t="t"/>
              <a:pathLst>
                <a:path extrusionOk="0" h="1048" w="1164">
                  <a:moveTo>
                    <a:pt x="582" y="0"/>
                  </a:moveTo>
                  <a:lnTo>
                    <a:pt x="0" y="466"/>
                  </a:lnTo>
                  <a:lnTo>
                    <a:pt x="582" y="1047"/>
                  </a:lnTo>
                  <a:lnTo>
                    <a:pt x="1164" y="466"/>
                  </a:lnTo>
                  <a:lnTo>
                    <a:pt x="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7"/>
            <p:cNvSpPr/>
            <p:nvPr/>
          </p:nvSpPr>
          <p:spPr>
            <a:xfrm>
              <a:off x="4126629" y="2214559"/>
              <a:ext cx="20788" cy="20761"/>
            </a:xfrm>
            <a:custGeom>
              <a:rect b="b" l="l" r="r" t="t"/>
              <a:pathLst>
                <a:path extrusionOk="0" h="768" w="769">
                  <a:moveTo>
                    <a:pt x="0" y="0"/>
                  </a:moveTo>
                  <a:lnTo>
                    <a:pt x="0" y="768"/>
                  </a:lnTo>
                  <a:lnTo>
                    <a:pt x="768" y="768"/>
                  </a:lnTo>
                  <a:lnTo>
                    <a:pt x="7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7"/>
            <p:cNvSpPr/>
            <p:nvPr/>
          </p:nvSpPr>
          <p:spPr>
            <a:xfrm>
              <a:off x="4102732" y="2256054"/>
              <a:ext cx="31466" cy="28952"/>
            </a:xfrm>
            <a:custGeom>
              <a:rect b="b" l="l" r="r" t="t"/>
              <a:pathLst>
                <a:path extrusionOk="0" h="1071" w="1164">
                  <a:moveTo>
                    <a:pt x="582" y="1"/>
                  </a:moveTo>
                  <a:lnTo>
                    <a:pt x="0" y="489"/>
                  </a:lnTo>
                  <a:lnTo>
                    <a:pt x="582" y="1071"/>
                  </a:lnTo>
                  <a:lnTo>
                    <a:pt x="1164" y="489"/>
                  </a:ln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7"/>
            <p:cNvSpPr/>
            <p:nvPr/>
          </p:nvSpPr>
          <p:spPr>
            <a:xfrm>
              <a:off x="4061210" y="2279950"/>
              <a:ext cx="20788" cy="20788"/>
            </a:xfrm>
            <a:custGeom>
              <a:rect b="b" l="l" r="r" t="t"/>
              <a:pathLst>
                <a:path extrusionOk="0" h="769" w="769">
                  <a:moveTo>
                    <a:pt x="1" y="1"/>
                  </a:moveTo>
                  <a:lnTo>
                    <a:pt x="1" y="768"/>
                  </a:lnTo>
                  <a:lnTo>
                    <a:pt x="769" y="768"/>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7"/>
            <p:cNvSpPr/>
            <p:nvPr/>
          </p:nvSpPr>
          <p:spPr>
            <a:xfrm>
              <a:off x="4011552" y="2256054"/>
              <a:ext cx="31466" cy="28952"/>
            </a:xfrm>
            <a:custGeom>
              <a:rect b="b" l="l" r="r" t="t"/>
              <a:pathLst>
                <a:path extrusionOk="0" h="1071" w="1164">
                  <a:moveTo>
                    <a:pt x="582" y="1"/>
                  </a:moveTo>
                  <a:lnTo>
                    <a:pt x="0" y="489"/>
                  </a:lnTo>
                  <a:lnTo>
                    <a:pt x="582" y="1071"/>
                  </a:lnTo>
                  <a:lnTo>
                    <a:pt x="1163" y="489"/>
                  </a:ln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7"/>
            <p:cNvSpPr/>
            <p:nvPr/>
          </p:nvSpPr>
          <p:spPr>
            <a:xfrm>
              <a:off x="3995819" y="2214559"/>
              <a:ext cx="23302" cy="20761"/>
            </a:xfrm>
            <a:custGeom>
              <a:rect b="b" l="l" r="r" t="t"/>
              <a:pathLst>
                <a:path extrusionOk="0" h="768" w="862">
                  <a:moveTo>
                    <a:pt x="1" y="0"/>
                  </a:moveTo>
                  <a:lnTo>
                    <a:pt x="1" y="768"/>
                  </a:lnTo>
                  <a:lnTo>
                    <a:pt x="861" y="768"/>
                  </a:lnTo>
                  <a:lnTo>
                    <a:pt x="8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7"/>
            <p:cNvSpPr/>
            <p:nvPr/>
          </p:nvSpPr>
          <p:spPr>
            <a:xfrm>
              <a:off x="4011552" y="2164873"/>
              <a:ext cx="31466" cy="28330"/>
            </a:xfrm>
            <a:custGeom>
              <a:rect b="b" l="l" r="r" t="t"/>
              <a:pathLst>
                <a:path extrusionOk="0" h="1048" w="1164">
                  <a:moveTo>
                    <a:pt x="582" y="0"/>
                  </a:moveTo>
                  <a:lnTo>
                    <a:pt x="0" y="466"/>
                  </a:lnTo>
                  <a:lnTo>
                    <a:pt x="582" y="1047"/>
                  </a:lnTo>
                  <a:lnTo>
                    <a:pt x="1163" y="466"/>
                  </a:lnTo>
                  <a:lnTo>
                    <a:pt x="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7"/>
            <p:cNvSpPr/>
            <p:nvPr/>
          </p:nvSpPr>
          <p:spPr>
            <a:xfrm>
              <a:off x="4153040" y="1991919"/>
              <a:ext cx="151598" cy="146570"/>
            </a:xfrm>
            <a:custGeom>
              <a:rect b="b" l="l" r="r" t="t"/>
              <a:pathLst>
                <a:path extrusionOk="0" h="5422" w="5608">
                  <a:moveTo>
                    <a:pt x="3188" y="1164"/>
                  </a:moveTo>
                  <a:lnTo>
                    <a:pt x="3374" y="1536"/>
                  </a:lnTo>
                  <a:lnTo>
                    <a:pt x="3769" y="1443"/>
                  </a:lnTo>
                  <a:lnTo>
                    <a:pt x="3862" y="1839"/>
                  </a:lnTo>
                  <a:lnTo>
                    <a:pt x="4258" y="2025"/>
                  </a:lnTo>
                  <a:lnTo>
                    <a:pt x="4072" y="2420"/>
                  </a:lnTo>
                  <a:lnTo>
                    <a:pt x="4444" y="2699"/>
                  </a:lnTo>
                  <a:lnTo>
                    <a:pt x="4072" y="3002"/>
                  </a:lnTo>
                  <a:lnTo>
                    <a:pt x="4258" y="3374"/>
                  </a:lnTo>
                  <a:lnTo>
                    <a:pt x="3862" y="3490"/>
                  </a:lnTo>
                  <a:lnTo>
                    <a:pt x="3769" y="3956"/>
                  </a:lnTo>
                  <a:lnTo>
                    <a:pt x="3374" y="3863"/>
                  </a:lnTo>
                  <a:lnTo>
                    <a:pt x="3188" y="4258"/>
                  </a:lnTo>
                  <a:lnTo>
                    <a:pt x="2792" y="3956"/>
                  </a:lnTo>
                  <a:lnTo>
                    <a:pt x="2420" y="4258"/>
                  </a:lnTo>
                  <a:lnTo>
                    <a:pt x="2211" y="3863"/>
                  </a:lnTo>
                  <a:lnTo>
                    <a:pt x="1838" y="3956"/>
                  </a:lnTo>
                  <a:lnTo>
                    <a:pt x="1838" y="3490"/>
                  </a:lnTo>
                  <a:lnTo>
                    <a:pt x="1350" y="3374"/>
                  </a:lnTo>
                  <a:lnTo>
                    <a:pt x="1536" y="3002"/>
                  </a:lnTo>
                  <a:lnTo>
                    <a:pt x="1257" y="2699"/>
                  </a:lnTo>
                  <a:lnTo>
                    <a:pt x="1536" y="2420"/>
                  </a:lnTo>
                  <a:lnTo>
                    <a:pt x="1350" y="2025"/>
                  </a:lnTo>
                  <a:lnTo>
                    <a:pt x="1838" y="1839"/>
                  </a:lnTo>
                  <a:lnTo>
                    <a:pt x="1838" y="1443"/>
                  </a:lnTo>
                  <a:lnTo>
                    <a:pt x="2211" y="1536"/>
                  </a:lnTo>
                  <a:lnTo>
                    <a:pt x="2420" y="1164"/>
                  </a:lnTo>
                  <a:lnTo>
                    <a:pt x="2792" y="1350"/>
                  </a:lnTo>
                  <a:lnTo>
                    <a:pt x="3188" y="1164"/>
                  </a:lnTo>
                  <a:close/>
                  <a:moveTo>
                    <a:pt x="2211" y="1"/>
                  </a:moveTo>
                  <a:lnTo>
                    <a:pt x="1838" y="676"/>
                  </a:lnTo>
                  <a:lnTo>
                    <a:pt x="1047" y="466"/>
                  </a:lnTo>
                  <a:lnTo>
                    <a:pt x="1047" y="1257"/>
                  </a:lnTo>
                  <a:lnTo>
                    <a:pt x="280" y="1443"/>
                  </a:lnTo>
                  <a:lnTo>
                    <a:pt x="582" y="2211"/>
                  </a:lnTo>
                  <a:lnTo>
                    <a:pt x="0" y="2699"/>
                  </a:lnTo>
                  <a:lnTo>
                    <a:pt x="582" y="3188"/>
                  </a:lnTo>
                  <a:lnTo>
                    <a:pt x="280" y="3863"/>
                  </a:lnTo>
                  <a:lnTo>
                    <a:pt x="1047" y="4165"/>
                  </a:lnTo>
                  <a:lnTo>
                    <a:pt x="1047" y="4840"/>
                  </a:lnTo>
                  <a:lnTo>
                    <a:pt x="1838" y="4747"/>
                  </a:lnTo>
                  <a:lnTo>
                    <a:pt x="2211" y="5421"/>
                  </a:lnTo>
                  <a:lnTo>
                    <a:pt x="2792" y="4933"/>
                  </a:lnTo>
                  <a:lnTo>
                    <a:pt x="3490" y="5421"/>
                  </a:lnTo>
                  <a:lnTo>
                    <a:pt x="3769" y="4747"/>
                  </a:lnTo>
                  <a:lnTo>
                    <a:pt x="4537" y="4840"/>
                  </a:lnTo>
                  <a:lnTo>
                    <a:pt x="4653" y="4165"/>
                  </a:lnTo>
                  <a:lnTo>
                    <a:pt x="5328" y="3863"/>
                  </a:lnTo>
                  <a:lnTo>
                    <a:pt x="5025" y="3188"/>
                  </a:lnTo>
                  <a:lnTo>
                    <a:pt x="5607" y="2699"/>
                  </a:lnTo>
                  <a:lnTo>
                    <a:pt x="5025" y="2211"/>
                  </a:lnTo>
                  <a:lnTo>
                    <a:pt x="5328" y="1443"/>
                  </a:lnTo>
                  <a:lnTo>
                    <a:pt x="4653" y="1257"/>
                  </a:lnTo>
                  <a:lnTo>
                    <a:pt x="4537" y="466"/>
                  </a:lnTo>
                  <a:lnTo>
                    <a:pt x="3769" y="676"/>
                  </a:lnTo>
                  <a:lnTo>
                    <a:pt x="3490" y="1"/>
                  </a:lnTo>
                  <a:lnTo>
                    <a:pt x="2792" y="373"/>
                  </a:lnTo>
                  <a:lnTo>
                    <a:pt x="22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7"/>
            <p:cNvSpPr/>
            <p:nvPr/>
          </p:nvSpPr>
          <p:spPr>
            <a:xfrm>
              <a:off x="3937969" y="2091291"/>
              <a:ext cx="269811" cy="267297"/>
            </a:xfrm>
            <a:custGeom>
              <a:rect b="b" l="l" r="r" t="t"/>
              <a:pathLst>
                <a:path extrusionOk="0" h="9888" w="9981">
                  <a:moveTo>
                    <a:pt x="5514" y="978"/>
                  </a:moveTo>
                  <a:lnTo>
                    <a:pt x="6002" y="1443"/>
                  </a:lnTo>
                  <a:lnTo>
                    <a:pt x="6584" y="1257"/>
                  </a:lnTo>
                  <a:lnTo>
                    <a:pt x="6979" y="1838"/>
                  </a:lnTo>
                  <a:lnTo>
                    <a:pt x="7561" y="1931"/>
                  </a:lnTo>
                  <a:lnTo>
                    <a:pt x="7747" y="2513"/>
                  </a:lnTo>
                  <a:lnTo>
                    <a:pt x="8329" y="2815"/>
                  </a:lnTo>
                  <a:lnTo>
                    <a:pt x="8236" y="3397"/>
                  </a:lnTo>
                  <a:lnTo>
                    <a:pt x="8817" y="3769"/>
                  </a:lnTo>
                  <a:lnTo>
                    <a:pt x="8538" y="4467"/>
                  </a:lnTo>
                  <a:lnTo>
                    <a:pt x="8910" y="4932"/>
                  </a:lnTo>
                  <a:lnTo>
                    <a:pt x="8538" y="5421"/>
                  </a:lnTo>
                  <a:lnTo>
                    <a:pt x="8817" y="6003"/>
                  </a:lnTo>
                  <a:lnTo>
                    <a:pt x="8236" y="6398"/>
                  </a:lnTo>
                  <a:lnTo>
                    <a:pt x="8329" y="7073"/>
                  </a:lnTo>
                  <a:lnTo>
                    <a:pt x="7747" y="7259"/>
                  </a:lnTo>
                  <a:lnTo>
                    <a:pt x="7561" y="7957"/>
                  </a:lnTo>
                  <a:lnTo>
                    <a:pt x="6979" y="7957"/>
                  </a:lnTo>
                  <a:lnTo>
                    <a:pt x="6584" y="8538"/>
                  </a:lnTo>
                  <a:lnTo>
                    <a:pt x="6002" y="8422"/>
                  </a:lnTo>
                  <a:lnTo>
                    <a:pt x="5514" y="8911"/>
                  </a:lnTo>
                  <a:lnTo>
                    <a:pt x="4932" y="8538"/>
                  </a:lnTo>
                  <a:lnTo>
                    <a:pt x="4351" y="8911"/>
                  </a:lnTo>
                  <a:lnTo>
                    <a:pt x="3978" y="8422"/>
                  </a:lnTo>
                  <a:lnTo>
                    <a:pt x="3304" y="8538"/>
                  </a:lnTo>
                  <a:lnTo>
                    <a:pt x="3001" y="7957"/>
                  </a:lnTo>
                  <a:lnTo>
                    <a:pt x="2327" y="7957"/>
                  </a:lnTo>
                  <a:lnTo>
                    <a:pt x="2234" y="7259"/>
                  </a:lnTo>
                  <a:lnTo>
                    <a:pt x="1652" y="7073"/>
                  </a:lnTo>
                  <a:lnTo>
                    <a:pt x="1652" y="6398"/>
                  </a:lnTo>
                  <a:lnTo>
                    <a:pt x="1163" y="6003"/>
                  </a:lnTo>
                  <a:lnTo>
                    <a:pt x="1350" y="5421"/>
                  </a:lnTo>
                  <a:lnTo>
                    <a:pt x="977" y="4932"/>
                  </a:lnTo>
                  <a:lnTo>
                    <a:pt x="1350" y="4467"/>
                  </a:lnTo>
                  <a:lnTo>
                    <a:pt x="1163" y="3769"/>
                  </a:lnTo>
                  <a:lnTo>
                    <a:pt x="1652" y="3397"/>
                  </a:lnTo>
                  <a:lnTo>
                    <a:pt x="1652" y="2815"/>
                  </a:lnTo>
                  <a:lnTo>
                    <a:pt x="2234" y="2513"/>
                  </a:lnTo>
                  <a:lnTo>
                    <a:pt x="2327" y="1931"/>
                  </a:lnTo>
                  <a:lnTo>
                    <a:pt x="3001" y="1838"/>
                  </a:lnTo>
                  <a:lnTo>
                    <a:pt x="3304" y="1257"/>
                  </a:lnTo>
                  <a:lnTo>
                    <a:pt x="3978" y="1443"/>
                  </a:lnTo>
                  <a:lnTo>
                    <a:pt x="4351" y="978"/>
                  </a:lnTo>
                  <a:lnTo>
                    <a:pt x="4932" y="1257"/>
                  </a:lnTo>
                  <a:lnTo>
                    <a:pt x="5514" y="978"/>
                  </a:lnTo>
                  <a:close/>
                  <a:moveTo>
                    <a:pt x="4258" y="1"/>
                  </a:moveTo>
                  <a:lnTo>
                    <a:pt x="3676" y="582"/>
                  </a:lnTo>
                  <a:lnTo>
                    <a:pt x="2908" y="396"/>
                  </a:lnTo>
                  <a:lnTo>
                    <a:pt x="2513" y="1071"/>
                  </a:lnTo>
                  <a:lnTo>
                    <a:pt x="1745" y="1164"/>
                  </a:lnTo>
                  <a:lnTo>
                    <a:pt x="1559" y="1931"/>
                  </a:lnTo>
                  <a:lnTo>
                    <a:pt x="768" y="2234"/>
                  </a:lnTo>
                  <a:lnTo>
                    <a:pt x="861" y="3002"/>
                  </a:lnTo>
                  <a:lnTo>
                    <a:pt x="186" y="3490"/>
                  </a:lnTo>
                  <a:lnTo>
                    <a:pt x="489" y="4258"/>
                  </a:lnTo>
                  <a:lnTo>
                    <a:pt x="0" y="4932"/>
                  </a:lnTo>
                  <a:lnTo>
                    <a:pt x="489" y="5630"/>
                  </a:lnTo>
                  <a:lnTo>
                    <a:pt x="186" y="6305"/>
                  </a:lnTo>
                  <a:lnTo>
                    <a:pt x="861" y="6794"/>
                  </a:lnTo>
                  <a:lnTo>
                    <a:pt x="768" y="7654"/>
                  </a:lnTo>
                  <a:lnTo>
                    <a:pt x="1559" y="7957"/>
                  </a:lnTo>
                  <a:lnTo>
                    <a:pt x="1745" y="8724"/>
                  </a:lnTo>
                  <a:lnTo>
                    <a:pt x="2513" y="8724"/>
                  </a:lnTo>
                  <a:lnTo>
                    <a:pt x="2908" y="9492"/>
                  </a:lnTo>
                  <a:lnTo>
                    <a:pt x="3676" y="9306"/>
                  </a:lnTo>
                  <a:lnTo>
                    <a:pt x="4258" y="9888"/>
                  </a:lnTo>
                  <a:lnTo>
                    <a:pt x="4932" y="9492"/>
                  </a:lnTo>
                  <a:lnTo>
                    <a:pt x="5723" y="9888"/>
                  </a:lnTo>
                  <a:lnTo>
                    <a:pt x="6212" y="9306"/>
                  </a:lnTo>
                  <a:lnTo>
                    <a:pt x="7072" y="9492"/>
                  </a:lnTo>
                  <a:lnTo>
                    <a:pt x="7468" y="8724"/>
                  </a:lnTo>
                  <a:lnTo>
                    <a:pt x="8236" y="8724"/>
                  </a:lnTo>
                  <a:lnTo>
                    <a:pt x="8422" y="7957"/>
                  </a:lnTo>
                  <a:lnTo>
                    <a:pt x="9120" y="7654"/>
                  </a:lnTo>
                  <a:lnTo>
                    <a:pt x="9120" y="6794"/>
                  </a:lnTo>
                  <a:lnTo>
                    <a:pt x="9794" y="6305"/>
                  </a:lnTo>
                  <a:lnTo>
                    <a:pt x="9492" y="5630"/>
                  </a:lnTo>
                  <a:lnTo>
                    <a:pt x="9980" y="4932"/>
                  </a:lnTo>
                  <a:lnTo>
                    <a:pt x="9492" y="4258"/>
                  </a:lnTo>
                  <a:lnTo>
                    <a:pt x="9794" y="3490"/>
                  </a:lnTo>
                  <a:lnTo>
                    <a:pt x="9120" y="3002"/>
                  </a:lnTo>
                  <a:lnTo>
                    <a:pt x="9120" y="2234"/>
                  </a:lnTo>
                  <a:lnTo>
                    <a:pt x="8422" y="1931"/>
                  </a:lnTo>
                  <a:lnTo>
                    <a:pt x="8236" y="1164"/>
                  </a:lnTo>
                  <a:lnTo>
                    <a:pt x="7468" y="1071"/>
                  </a:lnTo>
                  <a:lnTo>
                    <a:pt x="7072" y="396"/>
                  </a:lnTo>
                  <a:lnTo>
                    <a:pt x="6212" y="582"/>
                  </a:lnTo>
                  <a:lnTo>
                    <a:pt x="5723" y="1"/>
                  </a:lnTo>
                  <a:lnTo>
                    <a:pt x="4932" y="396"/>
                  </a:lnTo>
                  <a:lnTo>
                    <a:pt x="4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7"/>
            <p:cNvSpPr/>
            <p:nvPr/>
          </p:nvSpPr>
          <p:spPr>
            <a:xfrm>
              <a:off x="4218431" y="2054824"/>
              <a:ext cx="20788" cy="20761"/>
            </a:xfrm>
            <a:custGeom>
              <a:rect b="b" l="l" r="r" t="t"/>
              <a:pathLst>
                <a:path extrusionOk="0" h="768" w="769">
                  <a:moveTo>
                    <a:pt x="1" y="0"/>
                  </a:moveTo>
                  <a:lnTo>
                    <a:pt x="1" y="768"/>
                  </a:lnTo>
                  <a:lnTo>
                    <a:pt x="769" y="768"/>
                  </a:lnTo>
                  <a:lnTo>
                    <a:pt x="7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9" name="Google Shape;1859;p57"/>
          <p:cNvSpPr txBox="1"/>
          <p:nvPr>
            <p:ph idx="1" type="body"/>
          </p:nvPr>
        </p:nvSpPr>
        <p:spPr>
          <a:xfrm>
            <a:off x="702725" y="1409100"/>
            <a:ext cx="7014600" cy="30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The AUTO-GAADI system should provide tangible benefits such as cost savings, increased sales, and improved customer satisfaction. It should also help reduce the risk of overpricing or underpricing cars, leading to more balanced supply and demand in the market.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Finally, the system should be able to keep up with changing market trends and customer preferences, ensuring its continued relevance and usefulness over time and patterns in car sales data, helping consumers to make informed decisions about pricing, inventory management, and sales strategies .</a:t>
            </a:r>
            <a:endParaRPr sz="17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pic>
        <p:nvPicPr>
          <p:cNvPr id="1864" name="Google Shape;1864;p58"/>
          <p:cNvPicPr preferRelativeResize="0"/>
          <p:nvPr>
            <p:ph idx="3" type="pic"/>
          </p:nvPr>
        </p:nvPicPr>
        <p:blipFill rotWithShape="1">
          <a:blip r:embed="rId3">
            <a:alphaModFix/>
          </a:blip>
          <a:srcRect b="0" l="45149" r="11500" t="0"/>
          <a:stretch/>
        </p:blipFill>
        <p:spPr>
          <a:xfrm>
            <a:off x="527850" y="539500"/>
            <a:ext cx="2979000" cy="4064400"/>
          </a:xfrm>
          <a:prstGeom prst="parallelogram">
            <a:avLst>
              <a:gd fmla="val 25000" name="adj"/>
            </a:avLst>
          </a:prstGeom>
        </p:spPr>
      </p:pic>
      <p:sp>
        <p:nvSpPr>
          <p:cNvPr id="1865" name="Google Shape;1865;p58"/>
          <p:cNvSpPr/>
          <p:nvPr/>
        </p:nvSpPr>
        <p:spPr>
          <a:xfrm>
            <a:off x="2898675" y="1066600"/>
            <a:ext cx="1822200" cy="1578300"/>
          </a:xfrm>
          <a:prstGeom prst="hexagon">
            <a:avLst>
              <a:gd fmla="val 25000" name="adj"/>
              <a:gd fmla="val 115470" name="vf"/>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6" name="Google Shape;1866;p58"/>
          <p:cNvGrpSpPr/>
          <p:nvPr/>
        </p:nvGrpSpPr>
        <p:grpSpPr>
          <a:xfrm>
            <a:off x="3153772" y="3752132"/>
            <a:ext cx="1312027" cy="453707"/>
            <a:chOff x="3509600" y="3711550"/>
            <a:chExt cx="763650" cy="264075"/>
          </a:xfrm>
        </p:grpSpPr>
        <p:sp>
          <p:nvSpPr>
            <p:cNvPr id="1867" name="Google Shape;1867;p58"/>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8"/>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8"/>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8"/>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1" name="Google Shape;1871;p58"/>
          <p:cNvSpPr txBox="1"/>
          <p:nvPr>
            <p:ph type="title"/>
          </p:nvPr>
        </p:nvSpPr>
        <p:spPr>
          <a:xfrm>
            <a:off x="3904375" y="2793150"/>
            <a:ext cx="5677200" cy="15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72" name="Google Shape;1872;p58"/>
          <p:cNvSpPr txBox="1"/>
          <p:nvPr>
            <p:ph idx="2" type="title"/>
          </p:nvPr>
        </p:nvSpPr>
        <p:spPr>
          <a:xfrm>
            <a:off x="3298875" y="1343650"/>
            <a:ext cx="1021800" cy="102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08</a:t>
            </a:r>
            <a:endParaRPr>
              <a:solidFill>
                <a:schemeClr val="accent2"/>
              </a:solidFill>
            </a:endParaRPr>
          </a:p>
        </p:txBody>
      </p:sp>
      <p:cxnSp>
        <p:nvCxnSpPr>
          <p:cNvPr id="1873" name="Google Shape;1873;p58"/>
          <p:cNvCxnSpPr>
            <a:endCxn id="1865" idx="0"/>
          </p:cNvCxnSpPr>
          <p:nvPr/>
        </p:nvCxnSpPr>
        <p:spPr>
          <a:xfrm rot="10800000">
            <a:off x="4720875" y="1855750"/>
            <a:ext cx="740700" cy="0"/>
          </a:xfrm>
          <a:prstGeom prst="straightConnector1">
            <a:avLst/>
          </a:prstGeom>
          <a:noFill/>
          <a:ln cap="flat" cmpd="sng" w="9525">
            <a:solidFill>
              <a:schemeClr val="accent2"/>
            </a:solidFill>
            <a:prstDash val="dot"/>
            <a:round/>
            <a:headEnd len="med" w="med" type="none"/>
            <a:tailEnd len="med" w="med" type="diamond"/>
          </a:ln>
        </p:spPr>
      </p:cxnSp>
      <p:sp>
        <p:nvSpPr>
          <p:cNvPr id="1874" name="Google Shape;1874;p58"/>
          <p:cNvSpPr/>
          <p:nvPr/>
        </p:nvSpPr>
        <p:spPr>
          <a:xfrm rot="60014">
            <a:off x="7357684" y="703426"/>
            <a:ext cx="625029" cy="71461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59"/>
          <p:cNvSpPr txBox="1"/>
          <p:nvPr>
            <p:ph type="title"/>
          </p:nvPr>
        </p:nvSpPr>
        <p:spPr>
          <a:xfrm>
            <a:off x="720000" y="522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880" name="Google Shape;1880;p59"/>
          <p:cNvSpPr/>
          <p:nvPr/>
        </p:nvSpPr>
        <p:spPr>
          <a:xfrm>
            <a:off x="7777175" y="1190863"/>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1" name="Google Shape;1881;p59"/>
          <p:cNvCxnSpPr>
            <a:endCxn id="1882" idx="3"/>
          </p:cNvCxnSpPr>
          <p:nvPr/>
        </p:nvCxnSpPr>
        <p:spPr>
          <a:xfrm>
            <a:off x="7161400" y="3910738"/>
            <a:ext cx="397200" cy="0"/>
          </a:xfrm>
          <a:prstGeom prst="straightConnector1">
            <a:avLst/>
          </a:prstGeom>
          <a:noFill/>
          <a:ln cap="flat" cmpd="sng" w="9525">
            <a:solidFill>
              <a:schemeClr val="accent2"/>
            </a:solidFill>
            <a:prstDash val="dot"/>
            <a:round/>
            <a:headEnd len="med" w="med" type="none"/>
            <a:tailEnd len="med" w="med" type="diamond"/>
          </a:ln>
        </p:spPr>
      </p:cxnSp>
      <p:cxnSp>
        <p:nvCxnSpPr>
          <p:cNvPr id="1883" name="Google Shape;1883;p59"/>
          <p:cNvCxnSpPr>
            <a:endCxn id="1880" idx="3"/>
          </p:cNvCxnSpPr>
          <p:nvPr/>
        </p:nvCxnSpPr>
        <p:spPr>
          <a:xfrm>
            <a:off x="7369175" y="1592413"/>
            <a:ext cx="408000" cy="0"/>
          </a:xfrm>
          <a:prstGeom prst="straightConnector1">
            <a:avLst/>
          </a:prstGeom>
          <a:noFill/>
          <a:ln cap="flat" cmpd="sng" w="9525">
            <a:solidFill>
              <a:schemeClr val="accent2"/>
            </a:solidFill>
            <a:prstDash val="dot"/>
            <a:round/>
            <a:headEnd len="med" w="med" type="none"/>
            <a:tailEnd len="med" w="med" type="diamond"/>
          </a:ln>
        </p:spPr>
      </p:cxnSp>
      <p:sp>
        <p:nvSpPr>
          <p:cNvPr id="1884" name="Google Shape;1884;p59"/>
          <p:cNvSpPr/>
          <p:nvPr/>
        </p:nvSpPr>
        <p:spPr>
          <a:xfrm>
            <a:off x="8057340" y="1409091"/>
            <a:ext cx="366669" cy="366669"/>
          </a:xfrm>
          <a:custGeom>
            <a:rect b="b" l="l" r="r" t="t"/>
            <a:pathLst>
              <a:path extrusionOk="0" h="13564" w="13564">
                <a:moveTo>
                  <a:pt x="2793" y="1164"/>
                </a:moveTo>
                <a:lnTo>
                  <a:pt x="3374" y="1629"/>
                </a:lnTo>
                <a:lnTo>
                  <a:pt x="1746" y="3374"/>
                </a:lnTo>
                <a:lnTo>
                  <a:pt x="1164" y="2792"/>
                </a:lnTo>
                <a:lnTo>
                  <a:pt x="2793" y="1164"/>
                </a:lnTo>
                <a:close/>
                <a:moveTo>
                  <a:pt x="10656" y="1164"/>
                </a:moveTo>
                <a:lnTo>
                  <a:pt x="12401" y="2792"/>
                </a:lnTo>
                <a:lnTo>
                  <a:pt x="11819" y="3374"/>
                </a:lnTo>
                <a:lnTo>
                  <a:pt x="10074" y="1629"/>
                </a:lnTo>
                <a:lnTo>
                  <a:pt x="10656" y="1164"/>
                </a:lnTo>
                <a:close/>
                <a:moveTo>
                  <a:pt x="3770" y="2420"/>
                </a:moveTo>
                <a:lnTo>
                  <a:pt x="4072" y="3281"/>
                </a:lnTo>
                <a:lnTo>
                  <a:pt x="3281" y="4072"/>
                </a:lnTo>
                <a:lnTo>
                  <a:pt x="2420" y="3769"/>
                </a:lnTo>
                <a:lnTo>
                  <a:pt x="3770" y="2420"/>
                </a:lnTo>
                <a:close/>
                <a:moveTo>
                  <a:pt x="9679" y="2420"/>
                </a:moveTo>
                <a:lnTo>
                  <a:pt x="11051" y="3769"/>
                </a:lnTo>
                <a:lnTo>
                  <a:pt x="10260" y="4072"/>
                </a:lnTo>
                <a:lnTo>
                  <a:pt x="9399" y="3281"/>
                </a:lnTo>
                <a:lnTo>
                  <a:pt x="9679" y="2420"/>
                </a:lnTo>
                <a:close/>
                <a:moveTo>
                  <a:pt x="9004" y="3955"/>
                </a:moveTo>
                <a:lnTo>
                  <a:pt x="9586" y="4537"/>
                </a:lnTo>
                <a:lnTo>
                  <a:pt x="7352" y="6770"/>
                </a:lnTo>
                <a:lnTo>
                  <a:pt x="9586" y="8910"/>
                </a:lnTo>
                <a:lnTo>
                  <a:pt x="9004" y="9492"/>
                </a:lnTo>
                <a:lnTo>
                  <a:pt x="6771" y="7352"/>
                </a:lnTo>
                <a:lnTo>
                  <a:pt x="4537" y="9492"/>
                </a:lnTo>
                <a:lnTo>
                  <a:pt x="3956" y="8910"/>
                </a:lnTo>
                <a:lnTo>
                  <a:pt x="6189" y="6770"/>
                </a:lnTo>
                <a:lnTo>
                  <a:pt x="3956" y="4537"/>
                </a:lnTo>
                <a:lnTo>
                  <a:pt x="4537" y="3955"/>
                </a:lnTo>
                <a:lnTo>
                  <a:pt x="6771" y="6189"/>
                </a:lnTo>
                <a:lnTo>
                  <a:pt x="9004" y="3955"/>
                </a:lnTo>
                <a:close/>
                <a:moveTo>
                  <a:pt x="3281" y="9399"/>
                </a:moveTo>
                <a:lnTo>
                  <a:pt x="4072" y="10167"/>
                </a:lnTo>
                <a:lnTo>
                  <a:pt x="3770" y="11051"/>
                </a:lnTo>
                <a:lnTo>
                  <a:pt x="2420" y="9678"/>
                </a:lnTo>
                <a:lnTo>
                  <a:pt x="3281" y="9399"/>
                </a:lnTo>
                <a:close/>
                <a:moveTo>
                  <a:pt x="10260" y="9399"/>
                </a:moveTo>
                <a:lnTo>
                  <a:pt x="11051" y="9678"/>
                </a:lnTo>
                <a:lnTo>
                  <a:pt x="9679" y="11051"/>
                </a:lnTo>
                <a:lnTo>
                  <a:pt x="9399" y="10167"/>
                </a:lnTo>
                <a:lnTo>
                  <a:pt x="10260" y="9399"/>
                </a:lnTo>
                <a:close/>
                <a:moveTo>
                  <a:pt x="1746" y="10074"/>
                </a:moveTo>
                <a:lnTo>
                  <a:pt x="3374" y="11818"/>
                </a:lnTo>
                <a:lnTo>
                  <a:pt x="2793" y="12400"/>
                </a:lnTo>
                <a:lnTo>
                  <a:pt x="1164" y="10655"/>
                </a:lnTo>
                <a:lnTo>
                  <a:pt x="1746" y="10074"/>
                </a:lnTo>
                <a:close/>
                <a:moveTo>
                  <a:pt x="11819" y="10074"/>
                </a:moveTo>
                <a:lnTo>
                  <a:pt x="12401" y="10655"/>
                </a:lnTo>
                <a:lnTo>
                  <a:pt x="10656" y="12400"/>
                </a:lnTo>
                <a:lnTo>
                  <a:pt x="10074" y="11818"/>
                </a:lnTo>
                <a:lnTo>
                  <a:pt x="11819" y="10074"/>
                </a:lnTo>
                <a:close/>
                <a:moveTo>
                  <a:pt x="2793" y="0"/>
                </a:moveTo>
                <a:lnTo>
                  <a:pt x="1" y="2792"/>
                </a:lnTo>
                <a:lnTo>
                  <a:pt x="1443" y="4351"/>
                </a:lnTo>
                <a:lnTo>
                  <a:pt x="3188" y="4932"/>
                </a:lnTo>
                <a:lnTo>
                  <a:pt x="5026" y="6770"/>
                </a:lnTo>
                <a:lnTo>
                  <a:pt x="3188" y="8608"/>
                </a:lnTo>
                <a:lnTo>
                  <a:pt x="1443" y="9190"/>
                </a:lnTo>
                <a:lnTo>
                  <a:pt x="1" y="10655"/>
                </a:lnTo>
                <a:lnTo>
                  <a:pt x="2793" y="13563"/>
                </a:lnTo>
                <a:lnTo>
                  <a:pt x="4351" y="12005"/>
                </a:lnTo>
                <a:lnTo>
                  <a:pt x="4933" y="10353"/>
                </a:lnTo>
                <a:lnTo>
                  <a:pt x="6771" y="8422"/>
                </a:lnTo>
                <a:lnTo>
                  <a:pt x="8609" y="10353"/>
                </a:lnTo>
                <a:lnTo>
                  <a:pt x="9190" y="12005"/>
                </a:lnTo>
                <a:lnTo>
                  <a:pt x="10656" y="13563"/>
                </a:lnTo>
                <a:lnTo>
                  <a:pt x="13564" y="10655"/>
                </a:lnTo>
                <a:lnTo>
                  <a:pt x="12005" y="9190"/>
                </a:lnTo>
                <a:lnTo>
                  <a:pt x="10353" y="8608"/>
                </a:lnTo>
                <a:lnTo>
                  <a:pt x="8515" y="6770"/>
                </a:lnTo>
                <a:lnTo>
                  <a:pt x="10353" y="4932"/>
                </a:lnTo>
                <a:lnTo>
                  <a:pt x="12005" y="4351"/>
                </a:lnTo>
                <a:lnTo>
                  <a:pt x="13564" y="2792"/>
                </a:lnTo>
                <a:lnTo>
                  <a:pt x="10656" y="0"/>
                </a:lnTo>
                <a:lnTo>
                  <a:pt x="9190" y="1443"/>
                </a:lnTo>
                <a:lnTo>
                  <a:pt x="8609" y="3188"/>
                </a:lnTo>
                <a:lnTo>
                  <a:pt x="6771" y="5025"/>
                </a:lnTo>
                <a:lnTo>
                  <a:pt x="4933" y="3188"/>
                </a:lnTo>
                <a:lnTo>
                  <a:pt x="4351" y="1443"/>
                </a:lnTo>
                <a:lnTo>
                  <a:pt x="2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9"/>
          <p:cNvSpPr txBox="1"/>
          <p:nvPr>
            <p:ph idx="1" type="body"/>
          </p:nvPr>
        </p:nvSpPr>
        <p:spPr>
          <a:xfrm>
            <a:off x="702725" y="1409100"/>
            <a:ext cx="7014600" cy="30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AUTO-GAADI project is a promising initiative that has the potential to revolutionize the car sales industry by providing buyers and sellers with more accurate and reliable information about car prices and market trends.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However, to ensure the success of the project and maximize its social and environmental impact, it is important to conduct a thorough feasibility study, perform rigorous risk analysis, and engage with stakeholders throughout the design and implementation process.</a:t>
            </a:r>
            <a:endParaRPr sz="1700"/>
          </a:p>
          <a:p>
            <a:pPr indent="0" lvl="0" marL="0" rtl="0" algn="l">
              <a:spcBef>
                <a:spcPts val="0"/>
              </a:spcBef>
              <a:spcAft>
                <a:spcPts val="0"/>
              </a:spcAft>
              <a:buNone/>
            </a:pPr>
            <a:r>
              <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60"/>
          <p:cNvSpPr txBox="1"/>
          <p:nvPr>
            <p:ph type="title"/>
          </p:nvPr>
        </p:nvSpPr>
        <p:spPr>
          <a:xfrm>
            <a:off x="720000" y="507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891" name="Google Shape;1891;p60"/>
          <p:cNvSpPr/>
          <p:nvPr/>
        </p:nvSpPr>
        <p:spPr>
          <a:xfrm>
            <a:off x="7777175" y="1190863"/>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2" name="Google Shape;1892;p60"/>
          <p:cNvCxnSpPr>
            <a:endCxn id="1893" idx="3"/>
          </p:cNvCxnSpPr>
          <p:nvPr/>
        </p:nvCxnSpPr>
        <p:spPr>
          <a:xfrm>
            <a:off x="7161400" y="3910738"/>
            <a:ext cx="397200" cy="0"/>
          </a:xfrm>
          <a:prstGeom prst="straightConnector1">
            <a:avLst/>
          </a:prstGeom>
          <a:noFill/>
          <a:ln cap="flat" cmpd="sng" w="9525">
            <a:solidFill>
              <a:schemeClr val="accent2"/>
            </a:solidFill>
            <a:prstDash val="dot"/>
            <a:round/>
            <a:headEnd len="med" w="med" type="none"/>
            <a:tailEnd len="med" w="med" type="diamond"/>
          </a:ln>
        </p:spPr>
      </p:cxnSp>
      <p:cxnSp>
        <p:nvCxnSpPr>
          <p:cNvPr id="1894" name="Google Shape;1894;p60"/>
          <p:cNvCxnSpPr>
            <a:endCxn id="1891" idx="3"/>
          </p:cNvCxnSpPr>
          <p:nvPr/>
        </p:nvCxnSpPr>
        <p:spPr>
          <a:xfrm>
            <a:off x="7369175" y="1592413"/>
            <a:ext cx="408000" cy="0"/>
          </a:xfrm>
          <a:prstGeom prst="straightConnector1">
            <a:avLst/>
          </a:prstGeom>
          <a:noFill/>
          <a:ln cap="flat" cmpd="sng" w="9525">
            <a:solidFill>
              <a:schemeClr val="accent2"/>
            </a:solidFill>
            <a:prstDash val="dot"/>
            <a:round/>
            <a:headEnd len="med" w="med" type="none"/>
            <a:tailEnd len="med" w="med" type="diamond"/>
          </a:ln>
        </p:spPr>
      </p:cxnSp>
      <p:sp>
        <p:nvSpPr>
          <p:cNvPr id="1895" name="Google Shape;1895;p60"/>
          <p:cNvSpPr/>
          <p:nvPr/>
        </p:nvSpPr>
        <p:spPr>
          <a:xfrm>
            <a:off x="8057340" y="1409091"/>
            <a:ext cx="366669" cy="366669"/>
          </a:xfrm>
          <a:custGeom>
            <a:rect b="b" l="l" r="r" t="t"/>
            <a:pathLst>
              <a:path extrusionOk="0" h="13564" w="13564">
                <a:moveTo>
                  <a:pt x="2793" y="1164"/>
                </a:moveTo>
                <a:lnTo>
                  <a:pt x="3374" y="1629"/>
                </a:lnTo>
                <a:lnTo>
                  <a:pt x="1746" y="3374"/>
                </a:lnTo>
                <a:lnTo>
                  <a:pt x="1164" y="2792"/>
                </a:lnTo>
                <a:lnTo>
                  <a:pt x="2793" y="1164"/>
                </a:lnTo>
                <a:close/>
                <a:moveTo>
                  <a:pt x="10656" y="1164"/>
                </a:moveTo>
                <a:lnTo>
                  <a:pt x="12401" y="2792"/>
                </a:lnTo>
                <a:lnTo>
                  <a:pt x="11819" y="3374"/>
                </a:lnTo>
                <a:lnTo>
                  <a:pt x="10074" y="1629"/>
                </a:lnTo>
                <a:lnTo>
                  <a:pt x="10656" y="1164"/>
                </a:lnTo>
                <a:close/>
                <a:moveTo>
                  <a:pt x="3770" y="2420"/>
                </a:moveTo>
                <a:lnTo>
                  <a:pt x="4072" y="3281"/>
                </a:lnTo>
                <a:lnTo>
                  <a:pt x="3281" y="4072"/>
                </a:lnTo>
                <a:lnTo>
                  <a:pt x="2420" y="3769"/>
                </a:lnTo>
                <a:lnTo>
                  <a:pt x="3770" y="2420"/>
                </a:lnTo>
                <a:close/>
                <a:moveTo>
                  <a:pt x="9679" y="2420"/>
                </a:moveTo>
                <a:lnTo>
                  <a:pt x="11051" y="3769"/>
                </a:lnTo>
                <a:lnTo>
                  <a:pt x="10260" y="4072"/>
                </a:lnTo>
                <a:lnTo>
                  <a:pt x="9399" y="3281"/>
                </a:lnTo>
                <a:lnTo>
                  <a:pt x="9679" y="2420"/>
                </a:lnTo>
                <a:close/>
                <a:moveTo>
                  <a:pt x="9004" y="3955"/>
                </a:moveTo>
                <a:lnTo>
                  <a:pt x="9586" y="4537"/>
                </a:lnTo>
                <a:lnTo>
                  <a:pt x="7352" y="6770"/>
                </a:lnTo>
                <a:lnTo>
                  <a:pt x="9586" y="8910"/>
                </a:lnTo>
                <a:lnTo>
                  <a:pt x="9004" y="9492"/>
                </a:lnTo>
                <a:lnTo>
                  <a:pt x="6771" y="7352"/>
                </a:lnTo>
                <a:lnTo>
                  <a:pt x="4537" y="9492"/>
                </a:lnTo>
                <a:lnTo>
                  <a:pt x="3956" y="8910"/>
                </a:lnTo>
                <a:lnTo>
                  <a:pt x="6189" y="6770"/>
                </a:lnTo>
                <a:lnTo>
                  <a:pt x="3956" y="4537"/>
                </a:lnTo>
                <a:lnTo>
                  <a:pt x="4537" y="3955"/>
                </a:lnTo>
                <a:lnTo>
                  <a:pt x="6771" y="6189"/>
                </a:lnTo>
                <a:lnTo>
                  <a:pt x="9004" y="3955"/>
                </a:lnTo>
                <a:close/>
                <a:moveTo>
                  <a:pt x="3281" y="9399"/>
                </a:moveTo>
                <a:lnTo>
                  <a:pt x="4072" y="10167"/>
                </a:lnTo>
                <a:lnTo>
                  <a:pt x="3770" y="11051"/>
                </a:lnTo>
                <a:lnTo>
                  <a:pt x="2420" y="9678"/>
                </a:lnTo>
                <a:lnTo>
                  <a:pt x="3281" y="9399"/>
                </a:lnTo>
                <a:close/>
                <a:moveTo>
                  <a:pt x="10260" y="9399"/>
                </a:moveTo>
                <a:lnTo>
                  <a:pt x="11051" y="9678"/>
                </a:lnTo>
                <a:lnTo>
                  <a:pt x="9679" y="11051"/>
                </a:lnTo>
                <a:lnTo>
                  <a:pt x="9399" y="10167"/>
                </a:lnTo>
                <a:lnTo>
                  <a:pt x="10260" y="9399"/>
                </a:lnTo>
                <a:close/>
                <a:moveTo>
                  <a:pt x="1746" y="10074"/>
                </a:moveTo>
                <a:lnTo>
                  <a:pt x="3374" y="11818"/>
                </a:lnTo>
                <a:lnTo>
                  <a:pt x="2793" y="12400"/>
                </a:lnTo>
                <a:lnTo>
                  <a:pt x="1164" y="10655"/>
                </a:lnTo>
                <a:lnTo>
                  <a:pt x="1746" y="10074"/>
                </a:lnTo>
                <a:close/>
                <a:moveTo>
                  <a:pt x="11819" y="10074"/>
                </a:moveTo>
                <a:lnTo>
                  <a:pt x="12401" y="10655"/>
                </a:lnTo>
                <a:lnTo>
                  <a:pt x="10656" y="12400"/>
                </a:lnTo>
                <a:lnTo>
                  <a:pt x="10074" y="11818"/>
                </a:lnTo>
                <a:lnTo>
                  <a:pt x="11819" y="10074"/>
                </a:lnTo>
                <a:close/>
                <a:moveTo>
                  <a:pt x="2793" y="0"/>
                </a:moveTo>
                <a:lnTo>
                  <a:pt x="1" y="2792"/>
                </a:lnTo>
                <a:lnTo>
                  <a:pt x="1443" y="4351"/>
                </a:lnTo>
                <a:lnTo>
                  <a:pt x="3188" y="4932"/>
                </a:lnTo>
                <a:lnTo>
                  <a:pt x="5026" y="6770"/>
                </a:lnTo>
                <a:lnTo>
                  <a:pt x="3188" y="8608"/>
                </a:lnTo>
                <a:lnTo>
                  <a:pt x="1443" y="9190"/>
                </a:lnTo>
                <a:lnTo>
                  <a:pt x="1" y="10655"/>
                </a:lnTo>
                <a:lnTo>
                  <a:pt x="2793" y="13563"/>
                </a:lnTo>
                <a:lnTo>
                  <a:pt x="4351" y="12005"/>
                </a:lnTo>
                <a:lnTo>
                  <a:pt x="4933" y="10353"/>
                </a:lnTo>
                <a:lnTo>
                  <a:pt x="6771" y="8422"/>
                </a:lnTo>
                <a:lnTo>
                  <a:pt x="8609" y="10353"/>
                </a:lnTo>
                <a:lnTo>
                  <a:pt x="9190" y="12005"/>
                </a:lnTo>
                <a:lnTo>
                  <a:pt x="10656" y="13563"/>
                </a:lnTo>
                <a:lnTo>
                  <a:pt x="13564" y="10655"/>
                </a:lnTo>
                <a:lnTo>
                  <a:pt x="12005" y="9190"/>
                </a:lnTo>
                <a:lnTo>
                  <a:pt x="10353" y="8608"/>
                </a:lnTo>
                <a:lnTo>
                  <a:pt x="8515" y="6770"/>
                </a:lnTo>
                <a:lnTo>
                  <a:pt x="10353" y="4932"/>
                </a:lnTo>
                <a:lnTo>
                  <a:pt x="12005" y="4351"/>
                </a:lnTo>
                <a:lnTo>
                  <a:pt x="13564" y="2792"/>
                </a:lnTo>
                <a:lnTo>
                  <a:pt x="10656" y="0"/>
                </a:lnTo>
                <a:lnTo>
                  <a:pt x="9190" y="1443"/>
                </a:lnTo>
                <a:lnTo>
                  <a:pt x="8609" y="3188"/>
                </a:lnTo>
                <a:lnTo>
                  <a:pt x="6771" y="5025"/>
                </a:lnTo>
                <a:lnTo>
                  <a:pt x="4933" y="3188"/>
                </a:lnTo>
                <a:lnTo>
                  <a:pt x="4351" y="1443"/>
                </a:lnTo>
                <a:lnTo>
                  <a:pt x="2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0"/>
          <p:cNvSpPr txBox="1"/>
          <p:nvPr>
            <p:ph idx="1" type="body"/>
          </p:nvPr>
        </p:nvSpPr>
        <p:spPr>
          <a:xfrm>
            <a:off x="702725" y="1409100"/>
            <a:ext cx="7014600" cy="303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“Predicting the Price of Used Cars using Machine Learning Techniques”, Sameer Chand Pudaruth, Computer Science and Engineering Department, University of Mauritius, Reduit, MAURITIUS</a:t>
            </a:r>
            <a:endParaRPr sz="1400"/>
          </a:p>
          <a:p>
            <a:pPr indent="-317500" lvl="0" marL="457200" rtl="0" algn="l">
              <a:spcBef>
                <a:spcPts val="0"/>
              </a:spcBef>
              <a:spcAft>
                <a:spcPts val="0"/>
              </a:spcAft>
              <a:buSzPts val="1400"/>
              <a:buChar char="●"/>
            </a:pPr>
            <a:r>
              <a:rPr lang="en" sz="1400"/>
              <a:t>“US Auto Production and Price Prediction in the Context of Multiple Regression Analysis”, Qilin Li, Department of Economics, University of California, Irvine, the U.S.</a:t>
            </a:r>
            <a:endParaRPr sz="1400"/>
          </a:p>
          <a:p>
            <a:pPr indent="-317500" lvl="0" marL="457200" rtl="0" algn="l">
              <a:spcBef>
                <a:spcPts val="0"/>
              </a:spcBef>
              <a:spcAft>
                <a:spcPts val="0"/>
              </a:spcAft>
              <a:buSzPts val="1400"/>
              <a:buChar char="●"/>
            </a:pPr>
            <a:r>
              <a:rPr lang="en" sz="1400"/>
              <a:t>“The Framework of Car Price Prediction and Damage Detection Technique”, Muhammad Kashif Shaikh, Department of Software Engineering, Sir Syed University of Engineering &amp; Technology, Karachi, Pakistan.</a:t>
            </a:r>
            <a:endParaRPr sz="1400"/>
          </a:p>
          <a:p>
            <a:pPr indent="-317500" lvl="0" marL="457200" rtl="0" algn="l">
              <a:spcBef>
                <a:spcPts val="0"/>
              </a:spcBef>
              <a:spcAft>
                <a:spcPts val="0"/>
              </a:spcAft>
              <a:buSzPts val="1400"/>
              <a:buChar char="●"/>
            </a:pPr>
            <a:r>
              <a:rPr lang="en" sz="1400"/>
              <a:t>Web Development Tools: W3Schools.</a:t>
            </a:r>
            <a:endParaRPr sz="1400"/>
          </a:p>
          <a:p>
            <a:pPr indent="-317500" lvl="0" marL="457200" rtl="0" algn="l">
              <a:spcBef>
                <a:spcPts val="0"/>
              </a:spcBef>
              <a:spcAft>
                <a:spcPts val="0"/>
              </a:spcAft>
              <a:buSzPts val="1400"/>
              <a:buChar char="●"/>
            </a:pPr>
            <a:r>
              <a:rPr lang="en" sz="1400"/>
              <a:t>Stack Overflow</a:t>
            </a:r>
            <a:endParaRPr sz="1400"/>
          </a:p>
          <a:p>
            <a:pPr indent="-317500" lvl="0" marL="457200" rtl="0" algn="l">
              <a:spcBef>
                <a:spcPts val="0"/>
              </a:spcBef>
              <a:spcAft>
                <a:spcPts val="0"/>
              </a:spcAft>
              <a:buSzPts val="1400"/>
              <a:buChar char="●"/>
            </a:pPr>
            <a:r>
              <a:rPr lang="en" sz="1400"/>
              <a:t>Python tools: W3Schools.</a:t>
            </a:r>
            <a:endParaRPr sz="1400"/>
          </a:p>
          <a:p>
            <a:pPr indent="-317500" lvl="0" marL="457200" rtl="0" algn="l">
              <a:spcBef>
                <a:spcPts val="0"/>
              </a:spcBef>
              <a:spcAft>
                <a:spcPts val="0"/>
              </a:spcAft>
              <a:buSzPts val="1400"/>
              <a:buChar char="●"/>
            </a:pPr>
            <a:r>
              <a:rPr lang="en" sz="1400"/>
              <a:t>Youtube channels: Code with harry</a:t>
            </a:r>
            <a:endParaRPr sz="1400"/>
          </a:p>
          <a:p>
            <a:pPr indent="0" lvl="0" marL="0" rtl="0" algn="l">
              <a:spcBef>
                <a:spcPts val="0"/>
              </a:spcBef>
              <a:spcAft>
                <a:spcPts val="0"/>
              </a:spcAft>
              <a:buNone/>
            </a:pPr>
            <a:r>
              <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sp>
        <p:nvSpPr>
          <p:cNvPr id="1901" name="Google Shape;1901;p61"/>
          <p:cNvSpPr/>
          <p:nvPr/>
        </p:nvSpPr>
        <p:spPr>
          <a:xfrm rot="-10739697">
            <a:off x="545563" y="1026161"/>
            <a:ext cx="1279159" cy="146268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1"/>
          <p:cNvSpPr/>
          <p:nvPr/>
        </p:nvSpPr>
        <p:spPr>
          <a:xfrm rot="61576">
            <a:off x="929081" y="2682160"/>
            <a:ext cx="459220" cy="537681"/>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1"/>
          <p:cNvSpPr txBox="1"/>
          <p:nvPr>
            <p:ph type="title"/>
          </p:nvPr>
        </p:nvSpPr>
        <p:spPr>
          <a:xfrm>
            <a:off x="2503200" y="1776175"/>
            <a:ext cx="4448100" cy="130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100">
                <a:solidFill>
                  <a:schemeClr val="dk1"/>
                </a:solidFill>
              </a:rPr>
              <a:t>Thanks!</a:t>
            </a:r>
            <a:endParaRPr sz="7100">
              <a:solidFill>
                <a:schemeClr val="dk1"/>
              </a:solidFill>
            </a:endParaRPr>
          </a:p>
        </p:txBody>
      </p:sp>
      <p:grpSp>
        <p:nvGrpSpPr>
          <p:cNvPr id="1904" name="Google Shape;1904;p61"/>
          <p:cNvGrpSpPr/>
          <p:nvPr/>
        </p:nvGrpSpPr>
        <p:grpSpPr>
          <a:xfrm>
            <a:off x="3978097" y="736944"/>
            <a:ext cx="1312027" cy="453707"/>
            <a:chOff x="3509600" y="3711550"/>
            <a:chExt cx="763650" cy="264075"/>
          </a:xfrm>
        </p:grpSpPr>
        <p:sp>
          <p:nvSpPr>
            <p:cNvPr id="1905" name="Google Shape;1905;p61"/>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1906" name="Google Shape;1906;p61"/>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1907" name="Google Shape;1907;p61"/>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sp>
          <p:nvSpPr>
            <p:cNvPr id="1908" name="Google Shape;1908;p61"/>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p>
          </p:txBody>
        </p:sp>
      </p:grpSp>
      <p:sp>
        <p:nvSpPr>
          <p:cNvPr id="1909" name="Google Shape;1909;p61"/>
          <p:cNvSpPr/>
          <p:nvPr/>
        </p:nvSpPr>
        <p:spPr>
          <a:xfrm rot="-10739697">
            <a:off x="7052338" y="3548536"/>
            <a:ext cx="1279159" cy="1462687"/>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29"/>
          <p:cNvSpPr/>
          <p:nvPr/>
        </p:nvSpPr>
        <p:spPr>
          <a:xfrm>
            <a:off x="1708900" y="313317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9"/>
          <p:cNvSpPr/>
          <p:nvPr/>
        </p:nvSpPr>
        <p:spPr>
          <a:xfrm>
            <a:off x="5185850" y="313317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9"/>
          <p:cNvSpPr/>
          <p:nvPr/>
        </p:nvSpPr>
        <p:spPr>
          <a:xfrm>
            <a:off x="1708900" y="137932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9"/>
          <p:cNvSpPr/>
          <p:nvPr/>
        </p:nvSpPr>
        <p:spPr>
          <a:xfrm>
            <a:off x="5185850" y="137932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3033150" y="137932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6506063" y="137932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3033150" y="313317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9"/>
          <p:cNvSpPr/>
          <p:nvPr/>
        </p:nvSpPr>
        <p:spPr>
          <a:xfrm>
            <a:off x="6506063" y="3133175"/>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9"/>
          <p:cNvSpPr txBox="1"/>
          <p:nvPr>
            <p:ph idx="2" type="title"/>
          </p:nvPr>
        </p:nvSpPr>
        <p:spPr>
          <a:xfrm>
            <a:off x="1805050" y="155707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480" name="Google Shape;1480;p29"/>
          <p:cNvSpPr txBox="1"/>
          <p:nvPr>
            <p:ph idx="3" type="title"/>
          </p:nvPr>
        </p:nvSpPr>
        <p:spPr>
          <a:xfrm>
            <a:off x="1805050" y="331092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1481" name="Google Shape;1481;p29"/>
          <p:cNvSpPr txBox="1"/>
          <p:nvPr>
            <p:ph idx="4" type="title"/>
          </p:nvPr>
        </p:nvSpPr>
        <p:spPr>
          <a:xfrm>
            <a:off x="5282000" y="155707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482" name="Google Shape;1482;p29"/>
          <p:cNvSpPr txBox="1"/>
          <p:nvPr>
            <p:ph idx="5" type="title"/>
          </p:nvPr>
        </p:nvSpPr>
        <p:spPr>
          <a:xfrm>
            <a:off x="5282000" y="3310925"/>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1483" name="Google Shape;1483;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484" name="Google Shape;1484;p29"/>
          <p:cNvSpPr txBox="1"/>
          <p:nvPr>
            <p:ph idx="1" type="subTitle"/>
          </p:nvPr>
        </p:nvSpPr>
        <p:spPr>
          <a:xfrm>
            <a:off x="1289800" y="2334825"/>
            <a:ext cx="30894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1485" name="Google Shape;1485;p29"/>
          <p:cNvSpPr txBox="1"/>
          <p:nvPr>
            <p:ph idx="6" type="subTitle"/>
          </p:nvPr>
        </p:nvSpPr>
        <p:spPr>
          <a:xfrm>
            <a:off x="4764800" y="2334825"/>
            <a:ext cx="30894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1486" name="Google Shape;1486;p29"/>
          <p:cNvSpPr txBox="1"/>
          <p:nvPr>
            <p:ph idx="7" type="subTitle"/>
          </p:nvPr>
        </p:nvSpPr>
        <p:spPr>
          <a:xfrm>
            <a:off x="1289800" y="4088675"/>
            <a:ext cx="30894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 </a:t>
            </a:r>
            <a:endParaRPr/>
          </a:p>
        </p:txBody>
      </p:sp>
      <p:sp>
        <p:nvSpPr>
          <p:cNvPr id="1487" name="Google Shape;1487;p29"/>
          <p:cNvSpPr txBox="1"/>
          <p:nvPr>
            <p:ph idx="8" type="subTitle"/>
          </p:nvPr>
        </p:nvSpPr>
        <p:spPr>
          <a:xfrm>
            <a:off x="4650975" y="3680075"/>
            <a:ext cx="3992700" cy="80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cxnSp>
        <p:nvCxnSpPr>
          <p:cNvPr id="1488" name="Google Shape;1488;p29"/>
          <p:cNvCxnSpPr>
            <a:stCxn id="1473" idx="0"/>
            <a:endCxn id="1475" idx="3"/>
          </p:cNvCxnSpPr>
          <p:nvPr/>
        </p:nvCxnSpPr>
        <p:spPr>
          <a:xfrm>
            <a:off x="2635900" y="1780875"/>
            <a:ext cx="397200" cy="0"/>
          </a:xfrm>
          <a:prstGeom prst="straightConnector1">
            <a:avLst/>
          </a:prstGeom>
          <a:noFill/>
          <a:ln cap="flat" cmpd="sng" w="9525">
            <a:solidFill>
              <a:schemeClr val="accent2"/>
            </a:solidFill>
            <a:prstDash val="dot"/>
            <a:round/>
            <a:headEnd len="med" w="med" type="none"/>
            <a:tailEnd len="med" w="med" type="diamond"/>
          </a:ln>
        </p:spPr>
      </p:cxnSp>
      <p:cxnSp>
        <p:nvCxnSpPr>
          <p:cNvPr id="1489" name="Google Shape;1489;p29"/>
          <p:cNvCxnSpPr>
            <a:stCxn id="1471" idx="0"/>
            <a:endCxn id="1477" idx="3"/>
          </p:cNvCxnSpPr>
          <p:nvPr/>
        </p:nvCxnSpPr>
        <p:spPr>
          <a:xfrm>
            <a:off x="2635900" y="3534725"/>
            <a:ext cx="397200" cy="0"/>
          </a:xfrm>
          <a:prstGeom prst="straightConnector1">
            <a:avLst/>
          </a:prstGeom>
          <a:noFill/>
          <a:ln cap="flat" cmpd="sng" w="9525">
            <a:solidFill>
              <a:schemeClr val="accent2"/>
            </a:solidFill>
            <a:prstDash val="dot"/>
            <a:round/>
            <a:headEnd len="med" w="med" type="none"/>
            <a:tailEnd len="med" w="med" type="diamond"/>
          </a:ln>
        </p:spPr>
      </p:cxnSp>
      <p:cxnSp>
        <p:nvCxnSpPr>
          <p:cNvPr id="1490" name="Google Shape;1490;p29"/>
          <p:cNvCxnSpPr>
            <a:stCxn id="1474" idx="0"/>
            <a:endCxn id="1476" idx="3"/>
          </p:cNvCxnSpPr>
          <p:nvPr/>
        </p:nvCxnSpPr>
        <p:spPr>
          <a:xfrm>
            <a:off x="6112850" y="1780875"/>
            <a:ext cx="393300" cy="0"/>
          </a:xfrm>
          <a:prstGeom prst="straightConnector1">
            <a:avLst/>
          </a:prstGeom>
          <a:noFill/>
          <a:ln cap="flat" cmpd="sng" w="9525">
            <a:solidFill>
              <a:schemeClr val="accent2"/>
            </a:solidFill>
            <a:prstDash val="dot"/>
            <a:round/>
            <a:headEnd len="med" w="med" type="none"/>
            <a:tailEnd len="med" w="med" type="diamond"/>
          </a:ln>
        </p:spPr>
      </p:cxnSp>
      <p:cxnSp>
        <p:nvCxnSpPr>
          <p:cNvPr id="1491" name="Google Shape;1491;p29"/>
          <p:cNvCxnSpPr>
            <a:stCxn id="1472" idx="0"/>
            <a:endCxn id="1478" idx="3"/>
          </p:cNvCxnSpPr>
          <p:nvPr/>
        </p:nvCxnSpPr>
        <p:spPr>
          <a:xfrm>
            <a:off x="6112850" y="3534725"/>
            <a:ext cx="393300" cy="0"/>
          </a:xfrm>
          <a:prstGeom prst="straightConnector1">
            <a:avLst/>
          </a:prstGeom>
          <a:noFill/>
          <a:ln cap="flat" cmpd="sng" w="9525">
            <a:solidFill>
              <a:schemeClr val="accent2"/>
            </a:solidFill>
            <a:prstDash val="dot"/>
            <a:round/>
            <a:headEnd len="med" w="med" type="none"/>
            <a:tailEnd len="med" w="med" type="diamond"/>
          </a:ln>
        </p:spPr>
      </p:cxnSp>
      <p:sp>
        <p:nvSpPr>
          <p:cNvPr id="1492" name="Google Shape;1492;p29"/>
          <p:cNvSpPr/>
          <p:nvPr/>
        </p:nvSpPr>
        <p:spPr>
          <a:xfrm>
            <a:off x="3312985" y="3373717"/>
            <a:ext cx="367318" cy="322011"/>
          </a:xfrm>
          <a:custGeom>
            <a:rect b="b" l="l" r="r" t="t"/>
            <a:pathLst>
              <a:path extrusionOk="0" h="11912" w="13588">
                <a:moveTo>
                  <a:pt x="2234" y="2792"/>
                </a:moveTo>
                <a:lnTo>
                  <a:pt x="4165" y="4746"/>
                </a:lnTo>
                <a:lnTo>
                  <a:pt x="792" y="4746"/>
                </a:lnTo>
                <a:lnTo>
                  <a:pt x="792" y="2792"/>
                </a:lnTo>
                <a:close/>
                <a:moveTo>
                  <a:pt x="3002" y="1164"/>
                </a:moveTo>
                <a:lnTo>
                  <a:pt x="6608" y="4746"/>
                </a:lnTo>
                <a:lnTo>
                  <a:pt x="5328" y="4746"/>
                </a:lnTo>
                <a:lnTo>
                  <a:pt x="2537" y="1931"/>
                </a:lnTo>
                <a:lnTo>
                  <a:pt x="792" y="1931"/>
                </a:lnTo>
                <a:lnTo>
                  <a:pt x="792" y="1164"/>
                </a:lnTo>
                <a:close/>
                <a:moveTo>
                  <a:pt x="9888" y="3490"/>
                </a:moveTo>
                <a:lnTo>
                  <a:pt x="10563" y="4746"/>
                </a:lnTo>
                <a:lnTo>
                  <a:pt x="8539" y="4746"/>
                </a:lnTo>
                <a:lnTo>
                  <a:pt x="9888" y="3490"/>
                </a:lnTo>
                <a:close/>
                <a:moveTo>
                  <a:pt x="11935" y="5514"/>
                </a:moveTo>
                <a:cubicBezTo>
                  <a:pt x="12424" y="5514"/>
                  <a:pt x="12703" y="5909"/>
                  <a:pt x="12703" y="6398"/>
                </a:cubicBezTo>
                <a:lnTo>
                  <a:pt x="792" y="6398"/>
                </a:lnTo>
                <a:lnTo>
                  <a:pt x="792" y="5514"/>
                </a:lnTo>
                <a:close/>
                <a:moveTo>
                  <a:pt x="12796" y="7166"/>
                </a:moveTo>
                <a:lnTo>
                  <a:pt x="12796" y="7933"/>
                </a:lnTo>
                <a:lnTo>
                  <a:pt x="12028" y="7933"/>
                </a:lnTo>
                <a:lnTo>
                  <a:pt x="12028" y="7166"/>
                </a:lnTo>
                <a:close/>
                <a:moveTo>
                  <a:pt x="11144" y="7166"/>
                </a:moveTo>
                <a:lnTo>
                  <a:pt x="11144" y="8724"/>
                </a:lnTo>
                <a:lnTo>
                  <a:pt x="12796" y="8724"/>
                </a:lnTo>
                <a:lnTo>
                  <a:pt x="12796" y="9492"/>
                </a:lnTo>
                <a:lnTo>
                  <a:pt x="6026" y="9492"/>
                </a:lnTo>
                <a:cubicBezTo>
                  <a:pt x="5817" y="8608"/>
                  <a:pt x="4956" y="7933"/>
                  <a:pt x="3979" y="7933"/>
                </a:cubicBezTo>
                <a:cubicBezTo>
                  <a:pt x="3118" y="7933"/>
                  <a:pt x="2234" y="8608"/>
                  <a:pt x="2048" y="9492"/>
                </a:cubicBezTo>
                <a:lnTo>
                  <a:pt x="792" y="9492"/>
                </a:lnTo>
                <a:lnTo>
                  <a:pt x="792" y="7166"/>
                </a:lnTo>
                <a:close/>
                <a:moveTo>
                  <a:pt x="3979" y="8724"/>
                </a:moveTo>
                <a:cubicBezTo>
                  <a:pt x="4654" y="8724"/>
                  <a:pt x="5142" y="9306"/>
                  <a:pt x="5142" y="9981"/>
                </a:cubicBezTo>
                <a:cubicBezTo>
                  <a:pt x="5142" y="10655"/>
                  <a:pt x="4654" y="11144"/>
                  <a:pt x="3979" y="11144"/>
                </a:cubicBezTo>
                <a:cubicBezTo>
                  <a:pt x="3304" y="11144"/>
                  <a:pt x="2816" y="10655"/>
                  <a:pt x="2816" y="9981"/>
                </a:cubicBezTo>
                <a:cubicBezTo>
                  <a:pt x="2816" y="9306"/>
                  <a:pt x="3304" y="8724"/>
                  <a:pt x="3979" y="8724"/>
                </a:cubicBezTo>
                <a:close/>
                <a:moveTo>
                  <a:pt x="13587" y="0"/>
                </a:moveTo>
                <a:cubicBezTo>
                  <a:pt x="12703" y="0"/>
                  <a:pt x="11842" y="280"/>
                  <a:pt x="11261" y="954"/>
                </a:cubicBezTo>
                <a:lnTo>
                  <a:pt x="7562" y="4537"/>
                </a:lnTo>
                <a:lnTo>
                  <a:pt x="3397" y="373"/>
                </a:lnTo>
                <a:lnTo>
                  <a:pt x="1" y="373"/>
                </a:lnTo>
                <a:lnTo>
                  <a:pt x="1" y="10353"/>
                </a:lnTo>
                <a:lnTo>
                  <a:pt x="2048" y="10353"/>
                </a:lnTo>
                <a:cubicBezTo>
                  <a:pt x="2234" y="11237"/>
                  <a:pt x="3002" y="11911"/>
                  <a:pt x="3979" y="11911"/>
                </a:cubicBezTo>
                <a:cubicBezTo>
                  <a:pt x="4956" y="11911"/>
                  <a:pt x="5724" y="11237"/>
                  <a:pt x="5910" y="10353"/>
                </a:cubicBezTo>
                <a:lnTo>
                  <a:pt x="13587" y="10353"/>
                </a:lnTo>
                <a:lnTo>
                  <a:pt x="13587" y="6398"/>
                </a:lnTo>
                <a:cubicBezTo>
                  <a:pt x="13587" y="5514"/>
                  <a:pt x="12889" y="4746"/>
                  <a:pt x="12028" y="4746"/>
                </a:cubicBezTo>
                <a:lnTo>
                  <a:pt x="11447" y="4746"/>
                </a:lnTo>
                <a:lnTo>
                  <a:pt x="10470" y="2792"/>
                </a:lnTo>
                <a:lnTo>
                  <a:pt x="11842" y="1443"/>
                </a:lnTo>
                <a:cubicBezTo>
                  <a:pt x="12308" y="1047"/>
                  <a:pt x="12889" y="768"/>
                  <a:pt x="13587" y="768"/>
                </a:cubicBezTo>
                <a:lnTo>
                  <a:pt x="135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3" name="Google Shape;1493;p29"/>
          <p:cNvGrpSpPr/>
          <p:nvPr/>
        </p:nvGrpSpPr>
        <p:grpSpPr>
          <a:xfrm>
            <a:off x="6786239" y="1597532"/>
            <a:ext cx="366669" cy="366669"/>
            <a:chOff x="4786952" y="1991919"/>
            <a:chExt cx="366669" cy="366669"/>
          </a:xfrm>
        </p:grpSpPr>
        <p:sp>
          <p:nvSpPr>
            <p:cNvPr id="1494" name="Google Shape;1494;p29"/>
            <p:cNvSpPr/>
            <p:nvPr/>
          </p:nvSpPr>
          <p:spPr>
            <a:xfrm>
              <a:off x="4786952" y="1991919"/>
              <a:ext cx="366669" cy="366669"/>
            </a:xfrm>
            <a:custGeom>
              <a:rect b="b" l="l" r="r" t="t"/>
              <a:pathLst>
                <a:path extrusionOk="0" h="13564" w="13564">
                  <a:moveTo>
                    <a:pt x="6003" y="3188"/>
                  </a:moveTo>
                  <a:lnTo>
                    <a:pt x="6003" y="4351"/>
                  </a:lnTo>
                  <a:cubicBezTo>
                    <a:pt x="5723" y="4444"/>
                    <a:pt x="5514" y="4537"/>
                    <a:pt x="5235" y="4654"/>
                  </a:cubicBezTo>
                  <a:lnTo>
                    <a:pt x="4467" y="3863"/>
                  </a:lnTo>
                  <a:cubicBezTo>
                    <a:pt x="4839" y="3490"/>
                    <a:pt x="5421" y="3281"/>
                    <a:pt x="6003" y="3188"/>
                  </a:cubicBezTo>
                  <a:close/>
                  <a:moveTo>
                    <a:pt x="6793" y="3188"/>
                  </a:moveTo>
                  <a:cubicBezTo>
                    <a:pt x="7375" y="3281"/>
                    <a:pt x="7840" y="3490"/>
                    <a:pt x="8329" y="3863"/>
                  </a:cubicBezTo>
                  <a:lnTo>
                    <a:pt x="7468" y="4654"/>
                  </a:lnTo>
                  <a:cubicBezTo>
                    <a:pt x="7259" y="4537"/>
                    <a:pt x="7073" y="4444"/>
                    <a:pt x="6793" y="4351"/>
                  </a:cubicBezTo>
                  <a:lnTo>
                    <a:pt x="6793" y="3188"/>
                  </a:lnTo>
                  <a:close/>
                  <a:moveTo>
                    <a:pt x="3886" y="4351"/>
                  </a:moveTo>
                  <a:lnTo>
                    <a:pt x="4746" y="5235"/>
                  </a:lnTo>
                  <a:cubicBezTo>
                    <a:pt x="4560" y="5421"/>
                    <a:pt x="4467" y="5700"/>
                    <a:pt x="4467" y="6003"/>
                  </a:cubicBezTo>
                  <a:lnTo>
                    <a:pt x="3188" y="6003"/>
                  </a:lnTo>
                  <a:cubicBezTo>
                    <a:pt x="3304" y="5421"/>
                    <a:pt x="3490" y="4840"/>
                    <a:pt x="3886" y="4351"/>
                  </a:cubicBezTo>
                  <a:close/>
                  <a:moveTo>
                    <a:pt x="8911" y="4351"/>
                  </a:moveTo>
                  <a:cubicBezTo>
                    <a:pt x="9213" y="4840"/>
                    <a:pt x="9492" y="5421"/>
                    <a:pt x="9585" y="6003"/>
                  </a:cubicBezTo>
                  <a:lnTo>
                    <a:pt x="8329" y="6003"/>
                  </a:lnTo>
                  <a:cubicBezTo>
                    <a:pt x="8236" y="5700"/>
                    <a:pt x="8143" y="5421"/>
                    <a:pt x="8050" y="5235"/>
                  </a:cubicBezTo>
                  <a:lnTo>
                    <a:pt x="8911" y="4351"/>
                  </a:lnTo>
                  <a:close/>
                  <a:moveTo>
                    <a:pt x="11912" y="5700"/>
                  </a:moveTo>
                  <a:lnTo>
                    <a:pt x="12796" y="5910"/>
                  </a:lnTo>
                  <a:lnTo>
                    <a:pt x="12796" y="6864"/>
                  </a:lnTo>
                  <a:lnTo>
                    <a:pt x="11912" y="7073"/>
                  </a:lnTo>
                  <a:cubicBezTo>
                    <a:pt x="12028" y="6585"/>
                    <a:pt x="12028" y="6096"/>
                    <a:pt x="11912" y="5700"/>
                  </a:cubicBezTo>
                  <a:close/>
                  <a:moveTo>
                    <a:pt x="6398" y="5119"/>
                  </a:moveTo>
                  <a:cubicBezTo>
                    <a:pt x="7073" y="5119"/>
                    <a:pt x="7561" y="5700"/>
                    <a:pt x="7561" y="6398"/>
                  </a:cubicBezTo>
                  <a:cubicBezTo>
                    <a:pt x="7561" y="6980"/>
                    <a:pt x="7073" y="7562"/>
                    <a:pt x="6398" y="7562"/>
                  </a:cubicBezTo>
                  <a:cubicBezTo>
                    <a:pt x="5723" y="7562"/>
                    <a:pt x="5142" y="6980"/>
                    <a:pt x="5142" y="6398"/>
                  </a:cubicBezTo>
                  <a:cubicBezTo>
                    <a:pt x="5142" y="5700"/>
                    <a:pt x="5723" y="5119"/>
                    <a:pt x="6398" y="5119"/>
                  </a:cubicBezTo>
                  <a:close/>
                  <a:moveTo>
                    <a:pt x="4467" y="6771"/>
                  </a:moveTo>
                  <a:cubicBezTo>
                    <a:pt x="4467" y="6980"/>
                    <a:pt x="4560" y="7259"/>
                    <a:pt x="4746" y="7445"/>
                  </a:cubicBezTo>
                  <a:lnTo>
                    <a:pt x="3886" y="8329"/>
                  </a:lnTo>
                  <a:cubicBezTo>
                    <a:pt x="3490" y="7841"/>
                    <a:pt x="3304" y="7352"/>
                    <a:pt x="3188" y="6771"/>
                  </a:cubicBezTo>
                  <a:close/>
                  <a:moveTo>
                    <a:pt x="9585" y="6771"/>
                  </a:moveTo>
                  <a:cubicBezTo>
                    <a:pt x="9492" y="7352"/>
                    <a:pt x="9213" y="7841"/>
                    <a:pt x="8911" y="8329"/>
                  </a:cubicBezTo>
                  <a:lnTo>
                    <a:pt x="8050" y="7445"/>
                  </a:lnTo>
                  <a:cubicBezTo>
                    <a:pt x="8143" y="7259"/>
                    <a:pt x="8236" y="6980"/>
                    <a:pt x="8329" y="6771"/>
                  </a:cubicBezTo>
                  <a:close/>
                  <a:moveTo>
                    <a:pt x="5235" y="8027"/>
                  </a:moveTo>
                  <a:cubicBezTo>
                    <a:pt x="5514" y="8143"/>
                    <a:pt x="5723" y="8236"/>
                    <a:pt x="6003" y="8329"/>
                  </a:cubicBezTo>
                  <a:lnTo>
                    <a:pt x="6003" y="9492"/>
                  </a:lnTo>
                  <a:cubicBezTo>
                    <a:pt x="5421" y="9492"/>
                    <a:pt x="4839" y="9190"/>
                    <a:pt x="4467" y="8911"/>
                  </a:cubicBezTo>
                  <a:lnTo>
                    <a:pt x="5235" y="8027"/>
                  </a:lnTo>
                  <a:close/>
                  <a:moveTo>
                    <a:pt x="7468" y="8027"/>
                  </a:moveTo>
                  <a:lnTo>
                    <a:pt x="8329" y="8911"/>
                  </a:lnTo>
                  <a:cubicBezTo>
                    <a:pt x="7840" y="9190"/>
                    <a:pt x="7375" y="9492"/>
                    <a:pt x="6793" y="9492"/>
                  </a:cubicBezTo>
                  <a:lnTo>
                    <a:pt x="6793" y="8329"/>
                  </a:lnTo>
                  <a:cubicBezTo>
                    <a:pt x="7073" y="8236"/>
                    <a:pt x="7259" y="8143"/>
                    <a:pt x="7468" y="8027"/>
                  </a:cubicBezTo>
                  <a:close/>
                  <a:moveTo>
                    <a:pt x="12796" y="1536"/>
                  </a:moveTo>
                  <a:lnTo>
                    <a:pt x="12796" y="2327"/>
                  </a:lnTo>
                  <a:lnTo>
                    <a:pt x="6491" y="2327"/>
                  </a:lnTo>
                  <a:cubicBezTo>
                    <a:pt x="4165" y="2327"/>
                    <a:pt x="2327" y="4165"/>
                    <a:pt x="2420" y="6491"/>
                  </a:cubicBezTo>
                  <a:cubicBezTo>
                    <a:pt x="2513" y="8608"/>
                    <a:pt x="4258" y="10260"/>
                    <a:pt x="6398" y="10260"/>
                  </a:cubicBezTo>
                  <a:cubicBezTo>
                    <a:pt x="8538" y="10260"/>
                    <a:pt x="10376" y="8515"/>
                    <a:pt x="10376" y="6398"/>
                  </a:cubicBezTo>
                  <a:cubicBezTo>
                    <a:pt x="10376" y="5026"/>
                    <a:pt x="9795" y="3863"/>
                    <a:pt x="8817" y="3188"/>
                  </a:cubicBezTo>
                  <a:lnTo>
                    <a:pt x="9981" y="3188"/>
                  </a:lnTo>
                  <a:cubicBezTo>
                    <a:pt x="10748" y="4072"/>
                    <a:pt x="11144" y="5119"/>
                    <a:pt x="11144" y="6282"/>
                  </a:cubicBezTo>
                  <a:cubicBezTo>
                    <a:pt x="11144" y="8911"/>
                    <a:pt x="9004" y="11144"/>
                    <a:pt x="6398" y="11144"/>
                  </a:cubicBezTo>
                  <a:cubicBezTo>
                    <a:pt x="3769" y="11144"/>
                    <a:pt x="1652" y="9004"/>
                    <a:pt x="1652" y="6398"/>
                  </a:cubicBezTo>
                  <a:cubicBezTo>
                    <a:pt x="1652" y="5119"/>
                    <a:pt x="2141" y="3863"/>
                    <a:pt x="3001" y="3002"/>
                  </a:cubicBezTo>
                  <a:cubicBezTo>
                    <a:pt x="3979" y="2025"/>
                    <a:pt x="5142" y="1536"/>
                    <a:pt x="6491" y="1536"/>
                  </a:cubicBezTo>
                  <a:close/>
                  <a:moveTo>
                    <a:pt x="10748" y="9772"/>
                  </a:moveTo>
                  <a:lnTo>
                    <a:pt x="11237" y="10563"/>
                  </a:lnTo>
                  <a:lnTo>
                    <a:pt x="10562" y="11237"/>
                  </a:lnTo>
                  <a:lnTo>
                    <a:pt x="9795" y="10749"/>
                  </a:lnTo>
                  <a:cubicBezTo>
                    <a:pt x="10167" y="10470"/>
                    <a:pt x="10469" y="10167"/>
                    <a:pt x="10748" y="9772"/>
                  </a:cubicBezTo>
                  <a:close/>
                  <a:moveTo>
                    <a:pt x="1559" y="9190"/>
                  </a:moveTo>
                  <a:cubicBezTo>
                    <a:pt x="1838" y="9586"/>
                    <a:pt x="2024" y="9981"/>
                    <a:pt x="2327" y="10260"/>
                  </a:cubicBezTo>
                  <a:lnTo>
                    <a:pt x="2327" y="12796"/>
                  </a:lnTo>
                  <a:lnTo>
                    <a:pt x="1559" y="12796"/>
                  </a:lnTo>
                  <a:lnTo>
                    <a:pt x="1559" y="9190"/>
                  </a:lnTo>
                  <a:close/>
                  <a:moveTo>
                    <a:pt x="7073" y="11912"/>
                  </a:moveTo>
                  <a:lnTo>
                    <a:pt x="6887" y="12796"/>
                  </a:lnTo>
                  <a:lnTo>
                    <a:pt x="5909" y="12796"/>
                  </a:lnTo>
                  <a:lnTo>
                    <a:pt x="5723" y="11912"/>
                  </a:lnTo>
                  <a:close/>
                  <a:moveTo>
                    <a:pt x="12796" y="1"/>
                  </a:moveTo>
                  <a:lnTo>
                    <a:pt x="12796" y="769"/>
                  </a:lnTo>
                  <a:lnTo>
                    <a:pt x="6398" y="769"/>
                  </a:lnTo>
                  <a:cubicBezTo>
                    <a:pt x="4932" y="769"/>
                    <a:pt x="3490" y="1350"/>
                    <a:pt x="2420" y="2420"/>
                  </a:cubicBezTo>
                  <a:cubicBezTo>
                    <a:pt x="1350" y="3490"/>
                    <a:pt x="768" y="4840"/>
                    <a:pt x="768" y="6398"/>
                  </a:cubicBezTo>
                  <a:lnTo>
                    <a:pt x="768" y="12796"/>
                  </a:lnTo>
                  <a:lnTo>
                    <a:pt x="0" y="12796"/>
                  </a:lnTo>
                  <a:lnTo>
                    <a:pt x="0" y="13564"/>
                  </a:lnTo>
                  <a:lnTo>
                    <a:pt x="3979" y="13564"/>
                  </a:lnTo>
                  <a:lnTo>
                    <a:pt x="3979" y="12796"/>
                  </a:lnTo>
                  <a:lnTo>
                    <a:pt x="3188" y="12796"/>
                  </a:lnTo>
                  <a:lnTo>
                    <a:pt x="3188" y="10935"/>
                  </a:lnTo>
                  <a:cubicBezTo>
                    <a:pt x="3676" y="11330"/>
                    <a:pt x="4258" y="11516"/>
                    <a:pt x="4839" y="11726"/>
                  </a:cubicBezTo>
                  <a:lnTo>
                    <a:pt x="5235" y="13564"/>
                  </a:lnTo>
                  <a:lnTo>
                    <a:pt x="7561" y="13564"/>
                  </a:lnTo>
                  <a:lnTo>
                    <a:pt x="7957" y="11726"/>
                  </a:lnTo>
                  <a:cubicBezTo>
                    <a:pt x="8329" y="11633"/>
                    <a:pt x="8724" y="11423"/>
                    <a:pt x="9120" y="11237"/>
                  </a:cubicBezTo>
                  <a:lnTo>
                    <a:pt x="10655" y="12214"/>
                  </a:lnTo>
                  <a:lnTo>
                    <a:pt x="12214" y="10656"/>
                  </a:lnTo>
                  <a:lnTo>
                    <a:pt x="11237" y="9097"/>
                  </a:lnTo>
                  <a:cubicBezTo>
                    <a:pt x="11539" y="8725"/>
                    <a:pt x="11632" y="8329"/>
                    <a:pt x="11725" y="7841"/>
                  </a:cubicBezTo>
                  <a:lnTo>
                    <a:pt x="13563" y="7445"/>
                  </a:lnTo>
                  <a:lnTo>
                    <a:pt x="13563" y="5235"/>
                  </a:lnTo>
                  <a:lnTo>
                    <a:pt x="11725" y="4840"/>
                  </a:lnTo>
                  <a:cubicBezTo>
                    <a:pt x="11632" y="4258"/>
                    <a:pt x="11330" y="3677"/>
                    <a:pt x="10958" y="3188"/>
                  </a:cubicBezTo>
                  <a:lnTo>
                    <a:pt x="12796" y="3188"/>
                  </a:lnTo>
                  <a:lnTo>
                    <a:pt x="12796" y="3956"/>
                  </a:lnTo>
                  <a:lnTo>
                    <a:pt x="13563" y="3956"/>
                  </a:lnTo>
                  <a:lnTo>
                    <a:pt x="135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9"/>
            <p:cNvSpPr/>
            <p:nvPr/>
          </p:nvSpPr>
          <p:spPr>
            <a:xfrm>
              <a:off x="4949201" y="2154168"/>
              <a:ext cx="21410" cy="20788"/>
            </a:xfrm>
            <a:custGeom>
              <a:rect b="b" l="l" r="r" t="t"/>
              <a:pathLst>
                <a:path extrusionOk="0" h="769" w="792">
                  <a:moveTo>
                    <a:pt x="1" y="1"/>
                  </a:moveTo>
                  <a:lnTo>
                    <a:pt x="1" y="769"/>
                  </a:lnTo>
                  <a:lnTo>
                    <a:pt x="791" y="769"/>
                  </a:lnTo>
                  <a:lnTo>
                    <a:pt x="7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29"/>
          <p:cNvGrpSpPr/>
          <p:nvPr/>
        </p:nvGrpSpPr>
        <p:grpSpPr>
          <a:xfrm>
            <a:off x="3344456" y="1597232"/>
            <a:ext cx="304386" cy="367291"/>
            <a:chOff x="719993" y="1404557"/>
            <a:chExt cx="304386" cy="367291"/>
          </a:xfrm>
        </p:grpSpPr>
        <p:sp>
          <p:nvSpPr>
            <p:cNvPr id="1497" name="Google Shape;1497;p29"/>
            <p:cNvSpPr/>
            <p:nvPr/>
          </p:nvSpPr>
          <p:spPr>
            <a:xfrm>
              <a:off x="838206" y="1664285"/>
              <a:ext cx="65446" cy="107562"/>
            </a:xfrm>
            <a:custGeom>
              <a:rect b="b" l="l" r="r" t="t"/>
              <a:pathLst>
                <a:path extrusionOk="0" h="3979" w="2421">
                  <a:moveTo>
                    <a:pt x="1" y="1"/>
                  </a:moveTo>
                  <a:lnTo>
                    <a:pt x="1" y="2327"/>
                  </a:lnTo>
                  <a:lnTo>
                    <a:pt x="1652" y="2327"/>
                  </a:lnTo>
                  <a:lnTo>
                    <a:pt x="1652" y="3979"/>
                  </a:lnTo>
                  <a:lnTo>
                    <a:pt x="2420" y="3979"/>
                  </a:lnTo>
                  <a:lnTo>
                    <a:pt x="2420" y="1"/>
                  </a:lnTo>
                  <a:lnTo>
                    <a:pt x="1652" y="1"/>
                  </a:lnTo>
                  <a:lnTo>
                    <a:pt x="1652" y="1536"/>
                  </a:lnTo>
                  <a:lnTo>
                    <a:pt x="861" y="1536"/>
                  </a:lnTo>
                  <a:lnTo>
                    <a:pt x="8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9"/>
            <p:cNvSpPr/>
            <p:nvPr/>
          </p:nvSpPr>
          <p:spPr>
            <a:xfrm>
              <a:off x="719993" y="1661771"/>
              <a:ext cx="62905" cy="110076"/>
            </a:xfrm>
            <a:custGeom>
              <a:rect b="b" l="l" r="r" t="t"/>
              <a:pathLst>
                <a:path extrusionOk="0" h="4072" w="2327">
                  <a:moveTo>
                    <a:pt x="0" y="0"/>
                  </a:moveTo>
                  <a:lnTo>
                    <a:pt x="0" y="861"/>
                  </a:lnTo>
                  <a:lnTo>
                    <a:pt x="1559" y="861"/>
                  </a:lnTo>
                  <a:lnTo>
                    <a:pt x="1559" y="1629"/>
                  </a:lnTo>
                  <a:lnTo>
                    <a:pt x="0" y="1629"/>
                  </a:lnTo>
                  <a:lnTo>
                    <a:pt x="0" y="4072"/>
                  </a:lnTo>
                  <a:lnTo>
                    <a:pt x="2326" y="4072"/>
                  </a:lnTo>
                  <a:lnTo>
                    <a:pt x="2326" y="3281"/>
                  </a:lnTo>
                  <a:lnTo>
                    <a:pt x="791" y="3281"/>
                  </a:lnTo>
                  <a:lnTo>
                    <a:pt x="791" y="2420"/>
                  </a:lnTo>
                  <a:lnTo>
                    <a:pt x="2326" y="2420"/>
                  </a:lnTo>
                  <a:lnTo>
                    <a:pt x="23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9"/>
            <p:cNvSpPr/>
            <p:nvPr/>
          </p:nvSpPr>
          <p:spPr>
            <a:xfrm>
              <a:off x="955825" y="1404557"/>
              <a:ext cx="65419" cy="107562"/>
            </a:xfrm>
            <a:custGeom>
              <a:rect b="b" l="l" r="r" t="t"/>
              <a:pathLst>
                <a:path extrusionOk="0" h="3979" w="2420">
                  <a:moveTo>
                    <a:pt x="0" y="1"/>
                  </a:moveTo>
                  <a:lnTo>
                    <a:pt x="0" y="2327"/>
                  </a:lnTo>
                  <a:lnTo>
                    <a:pt x="1256" y="2327"/>
                  </a:lnTo>
                  <a:cubicBezTo>
                    <a:pt x="1466" y="2327"/>
                    <a:pt x="1652" y="2536"/>
                    <a:pt x="1652" y="2722"/>
                  </a:cubicBezTo>
                  <a:cubicBezTo>
                    <a:pt x="1652" y="3002"/>
                    <a:pt x="1466" y="3211"/>
                    <a:pt x="1256" y="3211"/>
                  </a:cubicBezTo>
                  <a:lnTo>
                    <a:pt x="0" y="3211"/>
                  </a:lnTo>
                  <a:lnTo>
                    <a:pt x="0" y="3979"/>
                  </a:lnTo>
                  <a:lnTo>
                    <a:pt x="1256" y="3979"/>
                  </a:lnTo>
                  <a:cubicBezTo>
                    <a:pt x="1954" y="3979"/>
                    <a:pt x="2419" y="3397"/>
                    <a:pt x="2419" y="2722"/>
                  </a:cubicBezTo>
                  <a:cubicBezTo>
                    <a:pt x="2419" y="2048"/>
                    <a:pt x="1838" y="1559"/>
                    <a:pt x="1256" y="1559"/>
                  </a:cubicBezTo>
                  <a:lnTo>
                    <a:pt x="884" y="1559"/>
                  </a:lnTo>
                  <a:lnTo>
                    <a:pt x="884" y="792"/>
                  </a:lnTo>
                  <a:lnTo>
                    <a:pt x="2419" y="792"/>
                  </a:lnTo>
                  <a:lnTo>
                    <a:pt x="24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9"/>
            <p:cNvSpPr/>
            <p:nvPr/>
          </p:nvSpPr>
          <p:spPr>
            <a:xfrm>
              <a:off x="838206" y="1404557"/>
              <a:ext cx="65446" cy="107562"/>
            </a:xfrm>
            <a:custGeom>
              <a:rect b="b" l="l" r="r" t="t"/>
              <a:pathLst>
                <a:path extrusionOk="0" h="3979" w="2421">
                  <a:moveTo>
                    <a:pt x="1" y="1"/>
                  </a:moveTo>
                  <a:lnTo>
                    <a:pt x="1" y="792"/>
                  </a:lnTo>
                  <a:lnTo>
                    <a:pt x="1652" y="792"/>
                  </a:lnTo>
                  <a:lnTo>
                    <a:pt x="1652" y="1559"/>
                  </a:lnTo>
                  <a:lnTo>
                    <a:pt x="1" y="1559"/>
                  </a:lnTo>
                  <a:lnTo>
                    <a:pt x="1" y="2327"/>
                  </a:lnTo>
                  <a:lnTo>
                    <a:pt x="1652" y="2327"/>
                  </a:lnTo>
                  <a:lnTo>
                    <a:pt x="1652" y="3211"/>
                  </a:lnTo>
                  <a:lnTo>
                    <a:pt x="1" y="3211"/>
                  </a:lnTo>
                  <a:lnTo>
                    <a:pt x="1" y="3979"/>
                  </a:lnTo>
                  <a:lnTo>
                    <a:pt x="2420" y="3979"/>
                  </a:lnTo>
                  <a:lnTo>
                    <a:pt x="24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9"/>
            <p:cNvSpPr/>
            <p:nvPr/>
          </p:nvSpPr>
          <p:spPr>
            <a:xfrm>
              <a:off x="955825" y="1661771"/>
              <a:ext cx="68554" cy="110076"/>
            </a:xfrm>
            <a:custGeom>
              <a:rect b="b" l="l" r="r" t="t"/>
              <a:pathLst>
                <a:path extrusionOk="0" h="4072" w="2536">
                  <a:moveTo>
                    <a:pt x="1256" y="861"/>
                  </a:moveTo>
                  <a:cubicBezTo>
                    <a:pt x="1466" y="861"/>
                    <a:pt x="1652" y="1047"/>
                    <a:pt x="1652" y="1257"/>
                  </a:cubicBezTo>
                  <a:cubicBezTo>
                    <a:pt x="1652" y="1443"/>
                    <a:pt x="1466" y="1629"/>
                    <a:pt x="1256" y="1629"/>
                  </a:cubicBezTo>
                  <a:lnTo>
                    <a:pt x="884" y="1629"/>
                  </a:lnTo>
                  <a:lnTo>
                    <a:pt x="884" y="861"/>
                  </a:lnTo>
                  <a:close/>
                  <a:moveTo>
                    <a:pt x="0" y="0"/>
                  </a:moveTo>
                  <a:lnTo>
                    <a:pt x="0" y="4072"/>
                  </a:lnTo>
                  <a:lnTo>
                    <a:pt x="884" y="4072"/>
                  </a:lnTo>
                  <a:lnTo>
                    <a:pt x="884" y="3095"/>
                  </a:lnTo>
                  <a:lnTo>
                    <a:pt x="1745" y="4072"/>
                  </a:lnTo>
                  <a:lnTo>
                    <a:pt x="2326" y="3490"/>
                  </a:lnTo>
                  <a:lnTo>
                    <a:pt x="1373" y="2420"/>
                  </a:lnTo>
                  <a:cubicBezTo>
                    <a:pt x="2047" y="2420"/>
                    <a:pt x="2536" y="1745"/>
                    <a:pt x="2419" y="1047"/>
                  </a:cubicBezTo>
                  <a:cubicBezTo>
                    <a:pt x="2326" y="466"/>
                    <a:pt x="1838" y="0"/>
                    <a:pt x="1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9"/>
            <p:cNvSpPr/>
            <p:nvPr/>
          </p:nvSpPr>
          <p:spPr>
            <a:xfrm>
              <a:off x="719993" y="1404557"/>
              <a:ext cx="62905" cy="107562"/>
            </a:xfrm>
            <a:custGeom>
              <a:rect b="b" l="l" r="r" t="t"/>
              <a:pathLst>
                <a:path extrusionOk="0" h="3979" w="2327">
                  <a:moveTo>
                    <a:pt x="0" y="1"/>
                  </a:moveTo>
                  <a:lnTo>
                    <a:pt x="0" y="792"/>
                  </a:lnTo>
                  <a:lnTo>
                    <a:pt x="791" y="792"/>
                  </a:lnTo>
                  <a:lnTo>
                    <a:pt x="791" y="3211"/>
                  </a:lnTo>
                  <a:lnTo>
                    <a:pt x="0" y="3211"/>
                  </a:lnTo>
                  <a:lnTo>
                    <a:pt x="0" y="3979"/>
                  </a:lnTo>
                  <a:lnTo>
                    <a:pt x="2326" y="3979"/>
                  </a:lnTo>
                  <a:lnTo>
                    <a:pt x="2326" y="3211"/>
                  </a:lnTo>
                  <a:lnTo>
                    <a:pt x="1559" y="3211"/>
                  </a:lnTo>
                  <a:lnTo>
                    <a:pt x="15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9"/>
            <p:cNvSpPr/>
            <p:nvPr/>
          </p:nvSpPr>
          <p:spPr>
            <a:xfrm>
              <a:off x="741376" y="1532853"/>
              <a:ext cx="259107" cy="107562"/>
            </a:xfrm>
            <a:custGeom>
              <a:rect b="b" l="l" r="r" t="t"/>
              <a:pathLst>
                <a:path extrusionOk="0" h="3979" w="9585">
                  <a:moveTo>
                    <a:pt x="4839" y="1652"/>
                  </a:moveTo>
                  <a:cubicBezTo>
                    <a:pt x="5025" y="1652"/>
                    <a:pt x="5234" y="1745"/>
                    <a:pt x="5234" y="2048"/>
                  </a:cubicBezTo>
                  <a:cubicBezTo>
                    <a:pt x="5234" y="2234"/>
                    <a:pt x="5025" y="2443"/>
                    <a:pt x="4839" y="2443"/>
                  </a:cubicBezTo>
                  <a:cubicBezTo>
                    <a:pt x="4536" y="2443"/>
                    <a:pt x="4350" y="2234"/>
                    <a:pt x="4350" y="2048"/>
                  </a:cubicBezTo>
                  <a:cubicBezTo>
                    <a:pt x="4350" y="1745"/>
                    <a:pt x="4536" y="1652"/>
                    <a:pt x="4839" y="1652"/>
                  </a:cubicBezTo>
                  <a:close/>
                  <a:moveTo>
                    <a:pt x="0" y="0"/>
                  </a:moveTo>
                  <a:lnTo>
                    <a:pt x="0" y="3979"/>
                  </a:lnTo>
                  <a:lnTo>
                    <a:pt x="768" y="3979"/>
                  </a:lnTo>
                  <a:lnTo>
                    <a:pt x="768" y="2443"/>
                  </a:lnTo>
                  <a:lnTo>
                    <a:pt x="3676" y="2443"/>
                  </a:lnTo>
                  <a:cubicBezTo>
                    <a:pt x="3769" y="2722"/>
                    <a:pt x="4071" y="3025"/>
                    <a:pt x="4443" y="3118"/>
                  </a:cubicBezTo>
                  <a:lnTo>
                    <a:pt x="4443" y="3979"/>
                  </a:lnTo>
                  <a:lnTo>
                    <a:pt x="5234" y="3979"/>
                  </a:lnTo>
                  <a:lnTo>
                    <a:pt x="5234" y="3118"/>
                  </a:lnTo>
                  <a:cubicBezTo>
                    <a:pt x="5514" y="3025"/>
                    <a:pt x="5816" y="2722"/>
                    <a:pt x="5909" y="2443"/>
                  </a:cubicBezTo>
                  <a:lnTo>
                    <a:pt x="8817" y="2443"/>
                  </a:lnTo>
                  <a:lnTo>
                    <a:pt x="8817" y="3979"/>
                  </a:lnTo>
                  <a:lnTo>
                    <a:pt x="9585" y="3979"/>
                  </a:lnTo>
                  <a:lnTo>
                    <a:pt x="9585" y="0"/>
                  </a:lnTo>
                  <a:lnTo>
                    <a:pt x="8817" y="0"/>
                  </a:lnTo>
                  <a:lnTo>
                    <a:pt x="8817" y="1652"/>
                  </a:lnTo>
                  <a:lnTo>
                    <a:pt x="5909" y="1652"/>
                  </a:lnTo>
                  <a:cubicBezTo>
                    <a:pt x="5816" y="1280"/>
                    <a:pt x="5514" y="978"/>
                    <a:pt x="5234" y="884"/>
                  </a:cubicBezTo>
                  <a:lnTo>
                    <a:pt x="5234" y="0"/>
                  </a:lnTo>
                  <a:lnTo>
                    <a:pt x="4443" y="0"/>
                  </a:lnTo>
                  <a:lnTo>
                    <a:pt x="4443" y="884"/>
                  </a:lnTo>
                  <a:cubicBezTo>
                    <a:pt x="4071" y="978"/>
                    <a:pt x="3769" y="1280"/>
                    <a:pt x="3676" y="1652"/>
                  </a:cubicBezTo>
                  <a:lnTo>
                    <a:pt x="768" y="1652"/>
                  </a:lnTo>
                  <a:lnTo>
                    <a:pt x="7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4" name="Google Shape;1504;p29"/>
          <p:cNvGrpSpPr/>
          <p:nvPr/>
        </p:nvGrpSpPr>
        <p:grpSpPr>
          <a:xfrm>
            <a:off x="6773033" y="3361831"/>
            <a:ext cx="393080" cy="345773"/>
            <a:chOff x="3969408" y="2598393"/>
            <a:chExt cx="393080" cy="345773"/>
          </a:xfrm>
        </p:grpSpPr>
        <p:sp>
          <p:nvSpPr>
            <p:cNvPr id="1505" name="Google Shape;1505;p29"/>
            <p:cNvSpPr/>
            <p:nvPr/>
          </p:nvSpPr>
          <p:spPr>
            <a:xfrm>
              <a:off x="3969408" y="2598393"/>
              <a:ext cx="393080" cy="345773"/>
            </a:xfrm>
            <a:custGeom>
              <a:rect b="b" l="l" r="r" t="t"/>
              <a:pathLst>
                <a:path extrusionOk="0" h="12791" w="14541">
                  <a:moveTo>
                    <a:pt x="7561" y="4017"/>
                  </a:moveTo>
                  <a:cubicBezTo>
                    <a:pt x="8910" y="4017"/>
                    <a:pt x="9981" y="5087"/>
                    <a:pt x="9981" y="6436"/>
                  </a:cubicBezTo>
                  <a:cubicBezTo>
                    <a:pt x="9981" y="7692"/>
                    <a:pt x="8910" y="8762"/>
                    <a:pt x="7561" y="8762"/>
                  </a:cubicBezTo>
                  <a:cubicBezTo>
                    <a:pt x="6212" y="8762"/>
                    <a:pt x="5142" y="7692"/>
                    <a:pt x="5142" y="6436"/>
                  </a:cubicBezTo>
                  <a:cubicBezTo>
                    <a:pt x="5142" y="5087"/>
                    <a:pt x="6212" y="4017"/>
                    <a:pt x="7561" y="4017"/>
                  </a:cubicBezTo>
                  <a:close/>
                  <a:moveTo>
                    <a:pt x="1931" y="3342"/>
                  </a:moveTo>
                  <a:lnTo>
                    <a:pt x="4653" y="5087"/>
                  </a:lnTo>
                  <a:cubicBezTo>
                    <a:pt x="4258" y="5854"/>
                    <a:pt x="4258" y="6925"/>
                    <a:pt x="4653" y="7809"/>
                  </a:cubicBezTo>
                  <a:lnTo>
                    <a:pt x="1931" y="9437"/>
                  </a:lnTo>
                  <a:cubicBezTo>
                    <a:pt x="861" y="7599"/>
                    <a:pt x="861" y="5273"/>
                    <a:pt x="1931" y="3342"/>
                  </a:cubicBezTo>
                  <a:close/>
                  <a:moveTo>
                    <a:pt x="7561" y="830"/>
                  </a:moveTo>
                  <a:cubicBezTo>
                    <a:pt x="10655" y="830"/>
                    <a:pt x="13191" y="3342"/>
                    <a:pt x="13191" y="6436"/>
                  </a:cubicBezTo>
                  <a:cubicBezTo>
                    <a:pt x="13191" y="9437"/>
                    <a:pt x="10655" y="11973"/>
                    <a:pt x="7561" y="11973"/>
                  </a:cubicBezTo>
                  <a:cubicBezTo>
                    <a:pt x="5816" y="11973"/>
                    <a:pt x="4072" y="11182"/>
                    <a:pt x="3095" y="9740"/>
                  </a:cubicBezTo>
                  <a:lnTo>
                    <a:pt x="5142" y="8483"/>
                  </a:lnTo>
                  <a:cubicBezTo>
                    <a:pt x="5723" y="9158"/>
                    <a:pt x="6584" y="9646"/>
                    <a:pt x="7561" y="9646"/>
                  </a:cubicBezTo>
                  <a:cubicBezTo>
                    <a:pt x="9306" y="9646"/>
                    <a:pt x="10748" y="8181"/>
                    <a:pt x="10748" y="6436"/>
                  </a:cubicBezTo>
                  <a:cubicBezTo>
                    <a:pt x="10748" y="4598"/>
                    <a:pt x="9306" y="3249"/>
                    <a:pt x="7561" y="3249"/>
                  </a:cubicBezTo>
                  <a:cubicBezTo>
                    <a:pt x="6584" y="3249"/>
                    <a:pt x="5723" y="3621"/>
                    <a:pt x="5142" y="4412"/>
                  </a:cubicBezTo>
                  <a:lnTo>
                    <a:pt x="3095" y="3040"/>
                  </a:lnTo>
                  <a:cubicBezTo>
                    <a:pt x="4072" y="1690"/>
                    <a:pt x="5816" y="830"/>
                    <a:pt x="7561" y="830"/>
                  </a:cubicBezTo>
                  <a:close/>
                  <a:moveTo>
                    <a:pt x="7574" y="0"/>
                  </a:moveTo>
                  <a:cubicBezTo>
                    <a:pt x="5596" y="0"/>
                    <a:pt x="3644" y="907"/>
                    <a:pt x="2420" y="2667"/>
                  </a:cubicBezTo>
                  <a:lnTo>
                    <a:pt x="1745" y="2272"/>
                  </a:lnTo>
                  <a:lnTo>
                    <a:pt x="1443" y="2574"/>
                  </a:lnTo>
                  <a:cubicBezTo>
                    <a:pt x="0" y="4901"/>
                    <a:pt x="0" y="7902"/>
                    <a:pt x="1443" y="10228"/>
                  </a:cubicBezTo>
                  <a:lnTo>
                    <a:pt x="1745" y="10600"/>
                  </a:lnTo>
                  <a:lnTo>
                    <a:pt x="2420" y="10135"/>
                  </a:lnTo>
                  <a:cubicBezTo>
                    <a:pt x="3644" y="11882"/>
                    <a:pt x="5596" y="12791"/>
                    <a:pt x="7574" y="12791"/>
                  </a:cubicBezTo>
                  <a:cubicBezTo>
                    <a:pt x="9203" y="12791"/>
                    <a:pt x="10849" y="12174"/>
                    <a:pt x="12121" y="10903"/>
                  </a:cubicBezTo>
                  <a:cubicBezTo>
                    <a:pt x="14540" y="8390"/>
                    <a:pt x="14540" y="4412"/>
                    <a:pt x="12121" y="1876"/>
                  </a:cubicBezTo>
                  <a:cubicBezTo>
                    <a:pt x="10849" y="615"/>
                    <a:pt x="9203" y="0"/>
                    <a:pt x="75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9"/>
            <p:cNvSpPr/>
            <p:nvPr/>
          </p:nvSpPr>
          <p:spPr>
            <a:xfrm>
              <a:off x="4113410" y="2646592"/>
              <a:ext cx="28952" cy="28952"/>
            </a:xfrm>
            <a:custGeom>
              <a:rect b="b" l="l" r="r" t="t"/>
              <a:pathLst>
                <a:path extrusionOk="0" h="1071" w="1071">
                  <a:moveTo>
                    <a:pt x="769" y="0"/>
                  </a:moveTo>
                  <a:lnTo>
                    <a:pt x="1" y="396"/>
                  </a:lnTo>
                  <a:lnTo>
                    <a:pt x="303" y="1070"/>
                  </a:lnTo>
                  <a:lnTo>
                    <a:pt x="1071" y="791"/>
                  </a:lnTo>
                  <a:lnTo>
                    <a:pt x="7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9"/>
            <p:cNvSpPr/>
            <p:nvPr/>
          </p:nvSpPr>
          <p:spPr>
            <a:xfrm>
              <a:off x="4205240" y="2646592"/>
              <a:ext cx="28952" cy="28952"/>
            </a:xfrm>
            <a:custGeom>
              <a:rect b="b" l="l" r="r" t="t"/>
              <a:pathLst>
                <a:path extrusionOk="0" h="1071" w="1071">
                  <a:moveTo>
                    <a:pt x="280" y="0"/>
                  </a:moveTo>
                  <a:lnTo>
                    <a:pt x="0" y="791"/>
                  </a:lnTo>
                  <a:lnTo>
                    <a:pt x="768" y="1070"/>
                  </a:lnTo>
                  <a:lnTo>
                    <a:pt x="1071" y="396"/>
                  </a:lnTo>
                  <a:lnTo>
                    <a:pt x="2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9"/>
            <p:cNvSpPr/>
            <p:nvPr/>
          </p:nvSpPr>
          <p:spPr>
            <a:xfrm>
              <a:off x="4270631" y="2711984"/>
              <a:ext cx="26438" cy="28952"/>
            </a:xfrm>
            <a:custGeom>
              <a:rect b="b" l="l" r="r" t="t"/>
              <a:pathLst>
                <a:path extrusionOk="0" h="1071" w="978">
                  <a:moveTo>
                    <a:pt x="675" y="1"/>
                  </a:moveTo>
                  <a:lnTo>
                    <a:pt x="1" y="303"/>
                  </a:lnTo>
                  <a:lnTo>
                    <a:pt x="303" y="1071"/>
                  </a:lnTo>
                  <a:lnTo>
                    <a:pt x="978" y="699"/>
                  </a:lnTo>
                  <a:lnTo>
                    <a:pt x="6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9"/>
            <p:cNvSpPr/>
            <p:nvPr/>
          </p:nvSpPr>
          <p:spPr>
            <a:xfrm>
              <a:off x="4270631" y="2803813"/>
              <a:ext cx="26438" cy="26438"/>
            </a:xfrm>
            <a:custGeom>
              <a:rect b="b" l="l" r="r" t="t"/>
              <a:pathLst>
                <a:path extrusionOk="0" h="978" w="978">
                  <a:moveTo>
                    <a:pt x="303" y="0"/>
                  </a:moveTo>
                  <a:lnTo>
                    <a:pt x="1" y="675"/>
                  </a:lnTo>
                  <a:lnTo>
                    <a:pt x="675" y="977"/>
                  </a:lnTo>
                  <a:lnTo>
                    <a:pt x="978" y="303"/>
                  </a:lnTo>
                  <a:lnTo>
                    <a:pt x="3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9"/>
            <p:cNvSpPr/>
            <p:nvPr/>
          </p:nvSpPr>
          <p:spPr>
            <a:xfrm>
              <a:off x="4205240" y="2866691"/>
              <a:ext cx="28952" cy="28952"/>
            </a:xfrm>
            <a:custGeom>
              <a:rect b="b" l="l" r="r" t="t"/>
              <a:pathLst>
                <a:path extrusionOk="0" h="1071" w="1071">
                  <a:moveTo>
                    <a:pt x="768" y="1"/>
                  </a:moveTo>
                  <a:lnTo>
                    <a:pt x="0" y="303"/>
                  </a:lnTo>
                  <a:lnTo>
                    <a:pt x="280" y="1071"/>
                  </a:lnTo>
                  <a:lnTo>
                    <a:pt x="1071" y="792"/>
                  </a:lnTo>
                  <a:lnTo>
                    <a:pt x="7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9"/>
            <p:cNvSpPr/>
            <p:nvPr/>
          </p:nvSpPr>
          <p:spPr>
            <a:xfrm>
              <a:off x="4113410" y="2866691"/>
              <a:ext cx="28952" cy="28952"/>
            </a:xfrm>
            <a:custGeom>
              <a:rect b="b" l="l" r="r" t="t"/>
              <a:pathLst>
                <a:path extrusionOk="0" h="1071" w="1071">
                  <a:moveTo>
                    <a:pt x="303" y="1"/>
                  </a:moveTo>
                  <a:lnTo>
                    <a:pt x="1" y="792"/>
                  </a:lnTo>
                  <a:lnTo>
                    <a:pt x="769" y="1071"/>
                  </a:lnTo>
                  <a:lnTo>
                    <a:pt x="1071" y="303"/>
                  </a:lnTo>
                  <a:lnTo>
                    <a:pt x="3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9"/>
            <p:cNvSpPr/>
            <p:nvPr/>
          </p:nvSpPr>
          <p:spPr>
            <a:xfrm>
              <a:off x="4034800" y="2735881"/>
              <a:ext cx="23924" cy="23302"/>
            </a:xfrm>
            <a:custGeom>
              <a:rect b="b" l="l" r="r" t="t"/>
              <a:pathLst>
                <a:path extrusionOk="0" h="862" w="885">
                  <a:moveTo>
                    <a:pt x="94" y="1"/>
                  </a:moveTo>
                  <a:lnTo>
                    <a:pt x="1" y="768"/>
                  </a:lnTo>
                  <a:lnTo>
                    <a:pt x="769" y="862"/>
                  </a:lnTo>
                  <a:lnTo>
                    <a:pt x="885" y="94"/>
                  </a:lnTo>
                  <a:lnTo>
                    <a:pt x="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9"/>
            <p:cNvSpPr/>
            <p:nvPr/>
          </p:nvSpPr>
          <p:spPr>
            <a:xfrm>
              <a:off x="4034800" y="2783052"/>
              <a:ext cx="23924" cy="26438"/>
            </a:xfrm>
            <a:custGeom>
              <a:rect b="b" l="l" r="r" t="t"/>
              <a:pathLst>
                <a:path extrusionOk="0" h="978" w="885">
                  <a:moveTo>
                    <a:pt x="769" y="1"/>
                  </a:moveTo>
                  <a:lnTo>
                    <a:pt x="1" y="94"/>
                  </a:lnTo>
                  <a:lnTo>
                    <a:pt x="94" y="978"/>
                  </a:lnTo>
                  <a:lnTo>
                    <a:pt x="885" y="768"/>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9"/>
            <p:cNvSpPr/>
            <p:nvPr/>
          </p:nvSpPr>
          <p:spPr>
            <a:xfrm>
              <a:off x="4131657" y="2727717"/>
              <a:ext cx="86801" cy="86801"/>
            </a:xfrm>
            <a:custGeom>
              <a:rect b="b" l="l" r="r" t="t"/>
              <a:pathLst>
                <a:path extrusionOk="0" h="3211" w="3211">
                  <a:moveTo>
                    <a:pt x="1559" y="791"/>
                  </a:moveTo>
                  <a:cubicBezTo>
                    <a:pt x="2048" y="791"/>
                    <a:pt x="2327" y="1164"/>
                    <a:pt x="2327" y="1652"/>
                  </a:cubicBezTo>
                  <a:cubicBezTo>
                    <a:pt x="2327" y="2048"/>
                    <a:pt x="2048" y="2443"/>
                    <a:pt x="1559" y="2443"/>
                  </a:cubicBezTo>
                  <a:cubicBezTo>
                    <a:pt x="1071" y="2443"/>
                    <a:pt x="791" y="2048"/>
                    <a:pt x="791" y="1652"/>
                  </a:cubicBezTo>
                  <a:cubicBezTo>
                    <a:pt x="791" y="1164"/>
                    <a:pt x="1071" y="791"/>
                    <a:pt x="1559" y="791"/>
                  </a:cubicBezTo>
                  <a:close/>
                  <a:moveTo>
                    <a:pt x="1559" y="0"/>
                  </a:moveTo>
                  <a:cubicBezTo>
                    <a:pt x="675" y="0"/>
                    <a:pt x="1" y="791"/>
                    <a:pt x="1" y="1652"/>
                  </a:cubicBezTo>
                  <a:cubicBezTo>
                    <a:pt x="1" y="2536"/>
                    <a:pt x="675" y="3211"/>
                    <a:pt x="1559" y="3211"/>
                  </a:cubicBezTo>
                  <a:cubicBezTo>
                    <a:pt x="2420" y="3211"/>
                    <a:pt x="3211" y="2536"/>
                    <a:pt x="3211" y="1652"/>
                  </a:cubicBezTo>
                  <a:cubicBezTo>
                    <a:pt x="3211" y="791"/>
                    <a:pt x="2420" y="0"/>
                    <a:pt x="15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pic>
        <p:nvPicPr>
          <p:cNvPr id="1519" name="Google Shape;1519;p30"/>
          <p:cNvPicPr preferRelativeResize="0"/>
          <p:nvPr>
            <p:ph idx="3" type="pic"/>
          </p:nvPr>
        </p:nvPicPr>
        <p:blipFill rotWithShape="1">
          <a:blip r:embed="rId3">
            <a:alphaModFix/>
          </a:blip>
          <a:srcRect b="0" l="45149" r="11500" t="0"/>
          <a:stretch/>
        </p:blipFill>
        <p:spPr>
          <a:xfrm>
            <a:off x="527850" y="539500"/>
            <a:ext cx="2979000" cy="4064400"/>
          </a:xfrm>
          <a:prstGeom prst="parallelogram">
            <a:avLst>
              <a:gd fmla="val 25000" name="adj"/>
            </a:avLst>
          </a:prstGeom>
        </p:spPr>
      </p:pic>
      <p:sp>
        <p:nvSpPr>
          <p:cNvPr id="1520" name="Google Shape;1520;p30"/>
          <p:cNvSpPr/>
          <p:nvPr/>
        </p:nvSpPr>
        <p:spPr>
          <a:xfrm>
            <a:off x="2898675" y="1066600"/>
            <a:ext cx="1822200" cy="1578300"/>
          </a:xfrm>
          <a:prstGeom prst="hexagon">
            <a:avLst>
              <a:gd fmla="val 25000" name="adj"/>
              <a:gd fmla="val 115470" name="vf"/>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1" name="Google Shape;1521;p30"/>
          <p:cNvGrpSpPr/>
          <p:nvPr/>
        </p:nvGrpSpPr>
        <p:grpSpPr>
          <a:xfrm>
            <a:off x="3391959" y="3606982"/>
            <a:ext cx="1312027" cy="453707"/>
            <a:chOff x="3509600" y="3711550"/>
            <a:chExt cx="763650" cy="264075"/>
          </a:xfrm>
        </p:grpSpPr>
        <p:sp>
          <p:nvSpPr>
            <p:cNvPr id="1522" name="Google Shape;1522;p30"/>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0"/>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6" name="Google Shape;1526;p30"/>
          <p:cNvSpPr txBox="1"/>
          <p:nvPr>
            <p:ph type="title"/>
          </p:nvPr>
        </p:nvSpPr>
        <p:spPr>
          <a:xfrm>
            <a:off x="3644250" y="2644888"/>
            <a:ext cx="5139000" cy="9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27" name="Google Shape;1527;p30"/>
          <p:cNvSpPr txBox="1"/>
          <p:nvPr>
            <p:ph idx="2" type="title"/>
          </p:nvPr>
        </p:nvSpPr>
        <p:spPr>
          <a:xfrm>
            <a:off x="3298875" y="1343650"/>
            <a:ext cx="1021800" cy="102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01</a:t>
            </a:r>
            <a:endParaRPr>
              <a:solidFill>
                <a:schemeClr val="accent2"/>
              </a:solidFill>
            </a:endParaRPr>
          </a:p>
        </p:txBody>
      </p:sp>
      <p:cxnSp>
        <p:nvCxnSpPr>
          <p:cNvPr id="1528" name="Google Shape;1528;p30"/>
          <p:cNvCxnSpPr>
            <a:endCxn id="1520" idx="0"/>
          </p:cNvCxnSpPr>
          <p:nvPr/>
        </p:nvCxnSpPr>
        <p:spPr>
          <a:xfrm rot="10800000">
            <a:off x="4720875" y="1855750"/>
            <a:ext cx="740700" cy="0"/>
          </a:xfrm>
          <a:prstGeom prst="straightConnector1">
            <a:avLst/>
          </a:prstGeom>
          <a:noFill/>
          <a:ln cap="flat" cmpd="sng" w="9525">
            <a:solidFill>
              <a:schemeClr val="accent2"/>
            </a:solidFill>
            <a:prstDash val="dot"/>
            <a:round/>
            <a:headEnd len="med" w="med" type="none"/>
            <a:tailEnd len="med" w="med" type="diamond"/>
          </a:ln>
        </p:spPr>
      </p:cxnSp>
      <p:sp>
        <p:nvSpPr>
          <p:cNvPr id="1529" name="Google Shape;1529;p30"/>
          <p:cNvSpPr/>
          <p:nvPr/>
        </p:nvSpPr>
        <p:spPr>
          <a:xfrm rot="60014">
            <a:off x="7357684" y="703426"/>
            <a:ext cx="625029" cy="71461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1535" name="Google Shape;1535;p31"/>
          <p:cNvSpPr/>
          <p:nvPr/>
        </p:nvSpPr>
        <p:spPr>
          <a:xfrm>
            <a:off x="2197750" y="4295713"/>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1"/>
          <p:cNvSpPr/>
          <p:nvPr/>
        </p:nvSpPr>
        <p:spPr>
          <a:xfrm>
            <a:off x="4572000" y="329813"/>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7" name="Google Shape;1537;p31"/>
          <p:cNvCxnSpPr>
            <a:endCxn id="1535" idx="3"/>
          </p:cNvCxnSpPr>
          <p:nvPr/>
        </p:nvCxnSpPr>
        <p:spPr>
          <a:xfrm>
            <a:off x="1800550" y="4697263"/>
            <a:ext cx="397200" cy="0"/>
          </a:xfrm>
          <a:prstGeom prst="straightConnector1">
            <a:avLst/>
          </a:prstGeom>
          <a:noFill/>
          <a:ln cap="flat" cmpd="sng" w="9525">
            <a:solidFill>
              <a:schemeClr val="accent2"/>
            </a:solidFill>
            <a:prstDash val="dot"/>
            <a:round/>
            <a:headEnd len="med" w="med" type="none"/>
            <a:tailEnd len="med" w="med" type="diamond"/>
          </a:ln>
        </p:spPr>
      </p:cxnSp>
      <p:cxnSp>
        <p:nvCxnSpPr>
          <p:cNvPr id="1538" name="Google Shape;1538;p31"/>
          <p:cNvCxnSpPr>
            <a:endCxn id="1536" idx="3"/>
          </p:cNvCxnSpPr>
          <p:nvPr/>
        </p:nvCxnSpPr>
        <p:spPr>
          <a:xfrm>
            <a:off x="4164000" y="731363"/>
            <a:ext cx="408000" cy="0"/>
          </a:xfrm>
          <a:prstGeom prst="straightConnector1">
            <a:avLst/>
          </a:prstGeom>
          <a:noFill/>
          <a:ln cap="flat" cmpd="sng" w="9525">
            <a:solidFill>
              <a:schemeClr val="accent2"/>
            </a:solidFill>
            <a:prstDash val="dot"/>
            <a:round/>
            <a:headEnd len="med" w="med" type="none"/>
            <a:tailEnd len="med" w="med" type="diamond"/>
          </a:ln>
        </p:spPr>
      </p:cxnSp>
      <p:sp>
        <p:nvSpPr>
          <p:cNvPr id="1539" name="Google Shape;1539;p31"/>
          <p:cNvSpPr/>
          <p:nvPr/>
        </p:nvSpPr>
        <p:spPr>
          <a:xfrm>
            <a:off x="4852165" y="548041"/>
            <a:ext cx="366669" cy="366669"/>
          </a:xfrm>
          <a:custGeom>
            <a:rect b="b" l="l" r="r" t="t"/>
            <a:pathLst>
              <a:path extrusionOk="0" h="13564" w="13564">
                <a:moveTo>
                  <a:pt x="2793" y="1164"/>
                </a:moveTo>
                <a:lnTo>
                  <a:pt x="3374" y="1629"/>
                </a:lnTo>
                <a:lnTo>
                  <a:pt x="1746" y="3374"/>
                </a:lnTo>
                <a:lnTo>
                  <a:pt x="1164" y="2792"/>
                </a:lnTo>
                <a:lnTo>
                  <a:pt x="2793" y="1164"/>
                </a:lnTo>
                <a:close/>
                <a:moveTo>
                  <a:pt x="10656" y="1164"/>
                </a:moveTo>
                <a:lnTo>
                  <a:pt x="12401" y="2792"/>
                </a:lnTo>
                <a:lnTo>
                  <a:pt x="11819" y="3374"/>
                </a:lnTo>
                <a:lnTo>
                  <a:pt x="10074" y="1629"/>
                </a:lnTo>
                <a:lnTo>
                  <a:pt x="10656" y="1164"/>
                </a:lnTo>
                <a:close/>
                <a:moveTo>
                  <a:pt x="3770" y="2420"/>
                </a:moveTo>
                <a:lnTo>
                  <a:pt x="4072" y="3281"/>
                </a:lnTo>
                <a:lnTo>
                  <a:pt x="3281" y="4072"/>
                </a:lnTo>
                <a:lnTo>
                  <a:pt x="2420" y="3769"/>
                </a:lnTo>
                <a:lnTo>
                  <a:pt x="3770" y="2420"/>
                </a:lnTo>
                <a:close/>
                <a:moveTo>
                  <a:pt x="9679" y="2420"/>
                </a:moveTo>
                <a:lnTo>
                  <a:pt x="11051" y="3769"/>
                </a:lnTo>
                <a:lnTo>
                  <a:pt x="10260" y="4072"/>
                </a:lnTo>
                <a:lnTo>
                  <a:pt x="9399" y="3281"/>
                </a:lnTo>
                <a:lnTo>
                  <a:pt x="9679" y="2420"/>
                </a:lnTo>
                <a:close/>
                <a:moveTo>
                  <a:pt x="9004" y="3955"/>
                </a:moveTo>
                <a:lnTo>
                  <a:pt x="9586" y="4537"/>
                </a:lnTo>
                <a:lnTo>
                  <a:pt x="7352" y="6770"/>
                </a:lnTo>
                <a:lnTo>
                  <a:pt x="9586" y="8910"/>
                </a:lnTo>
                <a:lnTo>
                  <a:pt x="9004" y="9492"/>
                </a:lnTo>
                <a:lnTo>
                  <a:pt x="6771" y="7352"/>
                </a:lnTo>
                <a:lnTo>
                  <a:pt x="4537" y="9492"/>
                </a:lnTo>
                <a:lnTo>
                  <a:pt x="3956" y="8910"/>
                </a:lnTo>
                <a:lnTo>
                  <a:pt x="6189" y="6770"/>
                </a:lnTo>
                <a:lnTo>
                  <a:pt x="3956" y="4537"/>
                </a:lnTo>
                <a:lnTo>
                  <a:pt x="4537" y="3955"/>
                </a:lnTo>
                <a:lnTo>
                  <a:pt x="6771" y="6189"/>
                </a:lnTo>
                <a:lnTo>
                  <a:pt x="9004" y="3955"/>
                </a:lnTo>
                <a:close/>
                <a:moveTo>
                  <a:pt x="3281" y="9399"/>
                </a:moveTo>
                <a:lnTo>
                  <a:pt x="4072" y="10167"/>
                </a:lnTo>
                <a:lnTo>
                  <a:pt x="3770" y="11051"/>
                </a:lnTo>
                <a:lnTo>
                  <a:pt x="2420" y="9678"/>
                </a:lnTo>
                <a:lnTo>
                  <a:pt x="3281" y="9399"/>
                </a:lnTo>
                <a:close/>
                <a:moveTo>
                  <a:pt x="10260" y="9399"/>
                </a:moveTo>
                <a:lnTo>
                  <a:pt x="11051" y="9678"/>
                </a:lnTo>
                <a:lnTo>
                  <a:pt x="9679" y="11051"/>
                </a:lnTo>
                <a:lnTo>
                  <a:pt x="9399" y="10167"/>
                </a:lnTo>
                <a:lnTo>
                  <a:pt x="10260" y="9399"/>
                </a:lnTo>
                <a:close/>
                <a:moveTo>
                  <a:pt x="1746" y="10074"/>
                </a:moveTo>
                <a:lnTo>
                  <a:pt x="3374" y="11818"/>
                </a:lnTo>
                <a:lnTo>
                  <a:pt x="2793" y="12400"/>
                </a:lnTo>
                <a:lnTo>
                  <a:pt x="1164" y="10655"/>
                </a:lnTo>
                <a:lnTo>
                  <a:pt x="1746" y="10074"/>
                </a:lnTo>
                <a:close/>
                <a:moveTo>
                  <a:pt x="11819" y="10074"/>
                </a:moveTo>
                <a:lnTo>
                  <a:pt x="12401" y="10655"/>
                </a:lnTo>
                <a:lnTo>
                  <a:pt x="10656" y="12400"/>
                </a:lnTo>
                <a:lnTo>
                  <a:pt x="10074" y="11818"/>
                </a:lnTo>
                <a:lnTo>
                  <a:pt x="11819" y="10074"/>
                </a:lnTo>
                <a:close/>
                <a:moveTo>
                  <a:pt x="2793" y="0"/>
                </a:moveTo>
                <a:lnTo>
                  <a:pt x="1" y="2792"/>
                </a:lnTo>
                <a:lnTo>
                  <a:pt x="1443" y="4351"/>
                </a:lnTo>
                <a:lnTo>
                  <a:pt x="3188" y="4932"/>
                </a:lnTo>
                <a:lnTo>
                  <a:pt x="5026" y="6770"/>
                </a:lnTo>
                <a:lnTo>
                  <a:pt x="3188" y="8608"/>
                </a:lnTo>
                <a:lnTo>
                  <a:pt x="1443" y="9190"/>
                </a:lnTo>
                <a:lnTo>
                  <a:pt x="1" y="10655"/>
                </a:lnTo>
                <a:lnTo>
                  <a:pt x="2793" y="13563"/>
                </a:lnTo>
                <a:lnTo>
                  <a:pt x="4351" y="12005"/>
                </a:lnTo>
                <a:lnTo>
                  <a:pt x="4933" y="10353"/>
                </a:lnTo>
                <a:lnTo>
                  <a:pt x="6771" y="8422"/>
                </a:lnTo>
                <a:lnTo>
                  <a:pt x="8609" y="10353"/>
                </a:lnTo>
                <a:lnTo>
                  <a:pt x="9190" y="12005"/>
                </a:lnTo>
                <a:lnTo>
                  <a:pt x="10656" y="13563"/>
                </a:lnTo>
                <a:lnTo>
                  <a:pt x="13564" y="10655"/>
                </a:lnTo>
                <a:lnTo>
                  <a:pt x="12005" y="9190"/>
                </a:lnTo>
                <a:lnTo>
                  <a:pt x="10353" y="8608"/>
                </a:lnTo>
                <a:lnTo>
                  <a:pt x="8515" y="6770"/>
                </a:lnTo>
                <a:lnTo>
                  <a:pt x="10353" y="4932"/>
                </a:lnTo>
                <a:lnTo>
                  <a:pt x="12005" y="4351"/>
                </a:lnTo>
                <a:lnTo>
                  <a:pt x="13564" y="2792"/>
                </a:lnTo>
                <a:lnTo>
                  <a:pt x="10656" y="0"/>
                </a:lnTo>
                <a:lnTo>
                  <a:pt x="9190" y="1443"/>
                </a:lnTo>
                <a:lnTo>
                  <a:pt x="8609" y="3188"/>
                </a:lnTo>
                <a:lnTo>
                  <a:pt x="6771" y="5025"/>
                </a:lnTo>
                <a:lnTo>
                  <a:pt x="4933" y="3188"/>
                </a:lnTo>
                <a:lnTo>
                  <a:pt x="4351" y="1443"/>
                </a:lnTo>
                <a:lnTo>
                  <a:pt x="2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0" name="Google Shape;1540;p31"/>
          <p:cNvGrpSpPr/>
          <p:nvPr/>
        </p:nvGrpSpPr>
        <p:grpSpPr>
          <a:xfrm>
            <a:off x="2477916" y="4513941"/>
            <a:ext cx="366669" cy="366669"/>
            <a:chOff x="3937969" y="1991919"/>
            <a:chExt cx="366669" cy="366669"/>
          </a:xfrm>
        </p:grpSpPr>
        <p:sp>
          <p:nvSpPr>
            <p:cNvPr id="1541" name="Google Shape;1541;p31"/>
            <p:cNvSpPr/>
            <p:nvPr/>
          </p:nvSpPr>
          <p:spPr>
            <a:xfrm>
              <a:off x="4039828" y="2193176"/>
              <a:ext cx="66067" cy="62905"/>
            </a:xfrm>
            <a:custGeom>
              <a:rect b="b" l="l" r="r" t="t"/>
              <a:pathLst>
                <a:path extrusionOk="0" h="2327" w="2444">
                  <a:moveTo>
                    <a:pt x="1164" y="791"/>
                  </a:moveTo>
                  <a:cubicBezTo>
                    <a:pt x="1467" y="791"/>
                    <a:pt x="1560" y="977"/>
                    <a:pt x="1560" y="1163"/>
                  </a:cubicBezTo>
                  <a:cubicBezTo>
                    <a:pt x="1560" y="1373"/>
                    <a:pt x="1467" y="1559"/>
                    <a:pt x="1164" y="1559"/>
                  </a:cubicBezTo>
                  <a:cubicBezTo>
                    <a:pt x="978" y="1559"/>
                    <a:pt x="792" y="1373"/>
                    <a:pt x="792" y="1163"/>
                  </a:cubicBezTo>
                  <a:cubicBezTo>
                    <a:pt x="792" y="977"/>
                    <a:pt x="978" y="791"/>
                    <a:pt x="1164" y="791"/>
                  </a:cubicBezTo>
                  <a:close/>
                  <a:moveTo>
                    <a:pt x="1164" y="0"/>
                  </a:moveTo>
                  <a:cubicBezTo>
                    <a:pt x="490" y="0"/>
                    <a:pt x="1" y="489"/>
                    <a:pt x="1" y="1163"/>
                  </a:cubicBezTo>
                  <a:cubicBezTo>
                    <a:pt x="1" y="1861"/>
                    <a:pt x="490" y="2327"/>
                    <a:pt x="1164" y="2327"/>
                  </a:cubicBezTo>
                  <a:cubicBezTo>
                    <a:pt x="1862" y="2327"/>
                    <a:pt x="2444" y="1861"/>
                    <a:pt x="2444" y="1163"/>
                  </a:cubicBezTo>
                  <a:cubicBezTo>
                    <a:pt x="2444" y="489"/>
                    <a:pt x="1862" y="0"/>
                    <a:pt x="1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1"/>
            <p:cNvSpPr/>
            <p:nvPr/>
          </p:nvSpPr>
          <p:spPr>
            <a:xfrm>
              <a:off x="4061210" y="2149140"/>
              <a:ext cx="20788" cy="20788"/>
            </a:xfrm>
            <a:custGeom>
              <a:rect b="b" l="l" r="r" t="t"/>
              <a:pathLst>
                <a:path extrusionOk="0" h="769" w="769">
                  <a:moveTo>
                    <a:pt x="1" y="1"/>
                  </a:moveTo>
                  <a:lnTo>
                    <a:pt x="1" y="769"/>
                  </a:lnTo>
                  <a:lnTo>
                    <a:pt x="769" y="769"/>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1"/>
            <p:cNvSpPr/>
            <p:nvPr/>
          </p:nvSpPr>
          <p:spPr>
            <a:xfrm>
              <a:off x="4102732" y="2164873"/>
              <a:ext cx="31466" cy="28330"/>
            </a:xfrm>
            <a:custGeom>
              <a:rect b="b" l="l" r="r" t="t"/>
              <a:pathLst>
                <a:path extrusionOk="0" h="1048" w="1164">
                  <a:moveTo>
                    <a:pt x="582" y="0"/>
                  </a:moveTo>
                  <a:lnTo>
                    <a:pt x="0" y="466"/>
                  </a:lnTo>
                  <a:lnTo>
                    <a:pt x="582" y="1047"/>
                  </a:lnTo>
                  <a:lnTo>
                    <a:pt x="1164" y="466"/>
                  </a:lnTo>
                  <a:lnTo>
                    <a:pt x="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1"/>
            <p:cNvSpPr/>
            <p:nvPr/>
          </p:nvSpPr>
          <p:spPr>
            <a:xfrm>
              <a:off x="4126629" y="2214559"/>
              <a:ext cx="20788" cy="20761"/>
            </a:xfrm>
            <a:custGeom>
              <a:rect b="b" l="l" r="r" t="t"/>
              <a:pathLst>
                <a:path extrusionOk="0" h="768" w="769">
                  <a:moveTo>
                    <a:pt x="0" y="0"/>
                  </a:moveTo>
                  <a:lnTo>
                    <a:pt x="0" y="768"/>
                  </a:lnTo>
                  <a:lnTo>
                    <a:pt x="768" y="768"/>
                  </a:lnTo>
                  <a:lnTo>
                    <a:pt x="7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1"/>
            <p:cNvSpPr/>
            <p:nvPr/>
          </p:nvSpPr>
          <p:spPr>
            <a:xfrm>
              <a:off x="4102732" y="2256054"/>
              <a:ext cx="31466" cy="28952"/>
            </a:xfrm>
            <a:custGeom>
              <a:rect b="b" l="l" r="r" t="t"/>
              <a:pathLst>
                <a:path extrusionOk="0" h="1071" w="1164">
                  <a:moveTo>
                    <a:pt x="582" y="1"/>
                  </a:moveTo>
                  <a:lnTo>
                    <a:pt x="0" y="489"/>
                  </a:lnTo>
                  <a:lnTo>
                    <a:pt x="582" y="1071"/>
                  </a:lnTo>
                  <a:lnTo>
                    <a:pt x="1164" y="489"/>
                  </a:ln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1"/>
            <p:cNvSpPr/>
            <p:nvPr/>
          </p:nvSpPr>
          <p:spPr>
            <a:xfrm>
              <a:off x="4061210" y="2279950"/>
              <a:ext cx="20788" cy="20788"/>
            </a:xfrm>
            <a:custGeom>
              <a:rect b="b" l="l" r="r" t="t"/>
              <a:pathLst>
                <a:path extrusionOk="0" h="769" w="769">
                  <a:moveTo>
                    <a:pt x="1" y="1"/>
                  </a:moveTo>
                  <a:lnTo>
                    <a:pt x="1" y="768"/>
                  </a:lnTo>
                  <a:lnTo>
                    <a:pt x="769" y="768"/>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1"/>
            <p:cNvSpPr/>
            <p:nvPr/>
          </p:nvSpPr>
          <p:spPr>
            <a:xfrm>
              <a:off x="4011552" y="2256054"/>
              <a:ext cx="31466" cy="28952"/>
            </a:xfrm>
            <a:custGeom>
              <a:rect b="b" l="l" r="r" t="t"/>
              <a:pathLst>
                <a:path extrusionOk="0" h="1071" w="1164">
                  <a:moveTo>
                    <a:pt x="582" y="1"/>
                  </a:moveTo>
                  <a:lnTo>
                    <a:pt x="0" y="489"/>
                  </a:lnTo>
                  <a:lnTo>
                    <a:pt x="582" y="1071"/>
                  </a:lnTo>
                  <a:lnTo>
                    <a:pt x="1163" y="489"/>
                  </a:ln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1"/>
            <p:cNvSpPr/>
            <p:nvPr/>
          </p:nvSpPr>
          <p:spPr>
            <a:xfrm>
              <a:off x="3995819" y="2214559"/>
              <a:ext cx="23302" cy="20761"/>
            </a:xfrm>
            <a:custGeom>
              <a:rect b="b" l="l" r="r" t="t"/>
              <a:pathLst>
                <a:path extrusionOk="0" h="768" w="862">
                  <a:moveTo>
                    <a:pt x="1" y="0"/>
                  </a:moveTo>
                  <a:lnTo>
                    <a:pt x="1" y="768"/>
                  </a:lnTo>
                  <a:lnTo>
                    <a:pt x="861" y="768"/>
                  </a:lnTo>
                  <a:lnTo>
                    <a:pt x="8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011552" y="2164873"/>
              <a:ext cx="31466" cy="28330"/>
            </a:xfrm>
            <a:custGeom>
              <a:rect b="b" l="l" r="r" t="t"/>
              <a:pathLst>
                <a:path extrusionOk="0" h="1048" w="1164">
                  <a:moveTo>
                    <a:pt x="582" y="0"/>
                  </a:moveTo>
                  <a:lnTo>
                    <a:pt x="0" y="466"/>
                  </a:lnTo>
                  <a:lnTo>
                    <a:pt x="582" y="1047"/>
                  </a:lnTo>
                  <a:lnTo>
                    <a:pt x="1163" y="466"/>
                  </a:lnTo>
                  <a:lnTo>
                    <a:pt x="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1"/>
            <p:cNvSpPr/>
            <p:nvPr/>
          </p:nvSpPr>
          <p:spPr>
            <a:xfrm>
              <a:off x="4153040" y="1991919"/>
              <a:ext cx="151598" cy="146570"/>
            </a:xfrm>
            <a:custGeom>
              <a:rect b="b" l="l" r="r" t="t"/>
              <a:pathLst>
                <a:path extrusionOk="0" h="5422" w="5608">
                  <a:moveTo>
                    <a:pt x="3188" y="1164"/>
                  </a:moveTo>
                  <a:lnTo>
                    <a:pt x="3374" y="1536"/>
                  </a:lnTo>
                  <a:lnTo>
                    <a:pt x="3769" y="1443"/>
                  </a:lnTo>
                  <a:lnTo>
                    <a:pt x="3862" y="1839"/>
                  </a:lnTo>
                  <a:lnTo>
                    <a:pt x="4258" y="2025"/>
                  </a:lnTo>
                  <a:lnTo>
                    <a:pt x="4072" y="2420"/>
                  </a:lnTo>
                  <a:lnTo>
                    <a:pt x="4444" y="2699"/>
                  </a:lnTo>
                  <a:lnTo>
                    <a:pt x="4072" y="3002"/>
                  </a:lnTo>
                  <a:lnTo>
                    <a:pt x="4258" y="3374"/>
                  </a:lnTo>
                  <a:lnTo>
                    <a:pt x="3862" y="3490"/>
                  </a:lnTo>
                  <a:lnTo>
                    <a:pt x="3769" y="3956"/>
                  </a:lnTo>
                  <a:lnTo>
                    <a:pt x="3374" y="3863"/>
                  </a:lnTo>
                  <a:lnTo>
                    <a:pt x="3188" y="4258"/>
                  </a:lnTo>
                  <a:lnTo>
                    <a:pt x="2792" y="3956"/>
                  </a:lnTo>
                  <a:lnTo>
                    <a:pt x="2420" y="4258"/>
                  </a:lnTo>
                  <a:lnTo>
                    <a:pt x="2211" y="3863"/>
                  </a:lnTo>
                  <a:lnTo>
                    <a:pt x="1838" y="3956"/>
                  </a:lnTo>
                  <a:lnTo>
                    <a:pt x="1838" y="3490"/>
                  </a:lnTo>
                  <a:lnTo>
                    <a:pt x="1350" y="3374"/>
                  </a:lnTo>
                  <a:lnTo>
                    <a:pt x="1536" y="3002"/>
                  </a:lnTo>
                  <a:lnTo>
                    <a:pt x="1257" y="2699"/>
                  </a:lnTo>
                  <a:lnTo>
                    <a:pt x="1536" y="2420"/>
                  </a:lnTo>
                  <a:lnTo>
                    <a:pt x="1350" y="2025"/>
                  </a:lnTo>
                  <a:lnTo>
                    <a:pt x="1838" y="1839"/>
                  </a:lnTo>
                  <a:lnTo>
                    <a:pt x="1838" y="1443"/>
                  </a:lnTo>
                  <a:lnTo>
                    <a:pt x="2211" y="1536"/>
                  </a:lnTo>
                  <a:lnTo>
                    <a:pt x="2420" y="1164"/>
                  </a:lnTo>
                  <a:lnTo>
                    <a:pt x="2792" y="1350"/>
                  </a:lnTo>
                  <a:lnTo>
                    <a:pt x="3188" y="1164"/>
                  </a:lnTo>
                  <a:close/>
                  <a:moveTo>
                    <a:pt x="2211" y="1"/>
                  </a:moveTo>
                  <a:lnTo>
                    <a:pt x="1838" y="676"/>
                  </a:lnTo>
                  <a:lnTo>
                    <a:pt x="1047" y="466"/>
                  </a:lnTo>
                  <a:lnTo>
                    <a:pt x="1047" y="1257"/>
                  </a:lnTo>
                  <a:lnTo>
                    <a:pt x="280" y="1443"/>
                  </a:lnTo>
                  <a:lnTo>
                    <a:pt x="582" y="2211"/>
                  </a:lnTo>
                  <a:lnTo>
                    <a:pt x="0" y="2699"/>
                  </a:lnTo>
                  <a:lnTo>
                    <a:pt x="582" y="3188"/>
                  </a:lnTo>
                  <a:lnTo>
                    <a:pt x="280" y="3863"/>
                  </a:lnTo>
                  <a:lnTo>
                    <a:pt x="1047" y="4165"/>
                  </a:lnTo>
                  <a:lnTo>
                    <a:pt x="1047" y="4840"/>
                  </a:lnTo>
                  <a:lnTo>
                    <a:pt x="1838" y="4747"/>
                  </a:lnTo>
                  <a:lnTo>
                    <a:pt x="2211" y="5421"/>
                  </a:lnTo>
                  <a:lnTo>
                    <a:pt x="2792" y="4933"/>
                  </a:lnTo>
                  <a:lnTo>
                    <a:pt x="3490" y="5421"/>
                  </a:lnTo>
                  <a:lnTo>
                    <a:pt x="3769" y="4747"/>
                  </a:lnTo>
                  <a:lnTo>
                    <a:pt x="4537" y="4840"/>
                  </a:lnTo>
                  <a:lnTo>
                    <a:pt x="4653" y="4165"/>
                  </a:lnTo>
                  <a:lnTo>
                    <a:pt x="5328" y="3863"/>
                  </a:lnTo>
                  <a:lnTo>
                    <a:pt x="5025" y="3188"/>
                  </a:lnTo>
                  <a:lnTo>
                    <a:pt x="5607" y="2699"/>
                  </a:lnTo>
                  <a:lnTo>
                    <a:pt x="5025" y="2211"/>
                  </a:lnTo>
                  <a:lnTo>
                    <a:pt x="5328" y="1443"/>
                  </a:lnTo>
                  <a:lnTo>
                    <a:pt x="4653" y="1257"/>
                  </a:lnTo>
                  <a:lnTo>
                    <a:pt x="4537" y="466"/>
                  </a:lnTo>
                  <a:lnTo>
                    <a:pt x="3769" y="676"/>
                  </a:lnTo>
                  <a:lnTo>
                    <a:pt x="3490" y="1"/>
                  </a:lnTo>
                  <a:lnTo>
                    <a:pt x="2792" y="373"/>
                  </a:lnTo>
                  <a:lnTo>
                    <a:pt x="22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1"/>
            <p:cNvSpPr/>
            <p:nvPr/>
          </p:nvSpPr>
          <p:spPr>
            <a:xfrm>
              <a:off x="3937969" y="2091291"/>
              <a:ext cx="269811" cy="267297"/>
            </a:xfrm>
            <a:custGeom>
              <a:rect b="b" l="l" r="r" t="t"/>
              <a:pathLst>
                <a:path extrusionOk="0" h="9888" w="9981">
                  <a:moveTo>
                    <a:pt x="5514" y="978"/>
                  </a:moveTo>
                  <a:lnTo>
                    <a:pt x="6002" y="1443"/>
                  </a:lnTo>
                  <a:lnTo>
                    <a:pt x="6584" y="1257"/>
                  </a:lnTo>
                  <a:lnTo>
                    <a:pt x="6979" y="1838"/>
                  </a:lnTo>
                  <a:lnTo>
                    <a:pt x="7561" y="1931"/>
                  </a:lnTo>
                  <a:lnTo>
                    <a:pt x="7747" y="2513"/>
                  </a:lnTo>
                  <a:lnTo>
                    <a:pt x="8329" y="2815"/>
                  </a:lnTo>
                  <a:lnTo>
                    <a:pt x="8236" y="3397"/>
                  </a:lnTo>
                  <a:lnTo>
                    <a:pt x="8817" y="3769"/>
                  </a:lnTo>
                  <a:lnTo>
                    <a:pt x="8538" y="4467"/>
                  </a:lnTo>
                  <a:lnTo>
                    <a:pt x="8910" y="4932"/>
                  </a:lnTo>
                  <a:lnTo>
                    <a:pt x="8538" y="5421"/>
                  </a:lnTo>
                  <a:lnTo>
                    <a:pt x="8817" y="6003"/>
                  </a:lnTo>
                  <a:lnTo>
                    <a:pt x="8236" y="6398"/>
                  </a:lnTo>
                  <a:lnTo>
                    <a:pt x="8329" y="7073"/>
                  </a:lnTo>
                  <a:lnTo>
                    <a:pt x="7747" y="7259"/>
                  </a:lnTo>
                  <a:lnTo>
                    <a:pt x="7561" y="7957"/>
                  </a:lnTo>
                  <a:lnTo>
                    <a:pt x="6979" y="7957"/>
                  </a:lnTo>
                  <a:lnTo>
                    <a:pt x="6584" y="8538"/>
                  </a:lnTo>
                  <a:lnTo>
                    <a:pt x="6002" y="8422"/>
                  </a:lnTo>
                  <a:lnTo>
                    <a:pt x="5514" y="8911"/>
                  </a:lnTo>
                  <a:lnTo>
                    <a:pt x="4932" y="8538"/>
                  </a:lnTo>
                  <a:lnTo>
                    <a:pt x="4351" y="8911"/>
                  </a:lnTo>
                  <a:lnTo>
                    <a:pt x="3978" y="8422"/>
                  </a:lnTo>
                  <a:lnTo>
                    <a:pt x="3304" y="8538"/>
                  </a:lnTo>
                  <a:lnTo>
                    <a:pt x="3001" y="7957"/>
                  </a:lnTo>
                  <a:lnTo>
                    <a:pt x="2327" y="7957"/>
                  </a:lnTo>
                  <a:lnTo>
                    <a:pt x="2234" y="7259"/>
                  </a:lnTo>
                  <a:lnTo>
                    <a:pt x="1652" y="7073"/>
                  </a:lnTo>
                  <a:lnTo>
                    <a:pt x="1652" y="6398"/>
                  </a:lnTo>
                  <a:lnTo>
                    <a:pt x="1163" y="6003"/>
                  </a:lnTo>
                  <a:lnTo>
                    <a:pt x="1350" y="5421"/>
                  </a:lnTo>
                  <a:lnTo>
                    <a:pt x="977" y="4932"/>
                  </a:lnTo>
                  <a:lnTo>
                    <a:pt x="1350" y="4467"/>
                  </a:lnTo>
                  <a:lnTo>
                    <a:pt x="1163" y="3769"/>
                  </a:lnTo>
                  <a:lnTo>
                    <a:pt x="1652" y="3397"/>
                  </a:lnTo>
                  <a:lnTo>
                    <a:pt x="1652" y="2815"/>
                  </a:lnTo>
                  <a:lnTo>
                    <a:pt x="2234" y="2513"/>
                  </a:lnTo>
                  <a:lnTo>
                    <a:pt x="2327" y="1931"/>
                  </a:lnTo>
                  <a:lnTo>
                    <a:pt x="3001" y="1838"/>
                  </a:lnTo>
                  <a:lnTo>
                    <a:pt x="3304" y="1257"/>
                  </a:lnTo>
                  <a:lnTo>
                    <a:pt x="3978" y="1443"/>
                  </a:lnTo>
                  <a:lnTo>
                    <a:pt x="4351" y="978"/>
                  </a:lnTo>
                  <a:lnTo>
                    <a:pt x="4932" y="1257"/>
                  </a:lnTo>
                  <a:lnTo>
                    <a:pt x="5514" y="978"/>
                  </a:lnTo>
                  <a:close/>
                  <a:moveTo>
                    <a:pt x="4258" y="1"/>
                  </a:moveTo>
                  <a:lnTo>
                    <a:pt x="3676" y="582"/>
                  </a:lnTo>
                  <a:lnTo>
                    <a:pt x="2908" y="396"/>
                  </a:lnTo>
                  <a:lnTo>
                    <a:pt x="2513" y="1071"/>
                  </a:lnTo>
                  <a:lnTo>
                    <a:pt x="1745" y="1164"/>
                  </a:lnTo>
                  <a:lnTo>
                    <a:pt x="1559" y="1931"/>
                  </a:lnTo>
                  <a:lnTo>
                    <a:pt x="768" y="2234"/>
                  </a:lnTo>
                  <a:lnTo>
                    <a:pt x="861" y="3002"/>
                  </a:lnTo>
                  <a:lnTo>
                    <a:pt x="186" y="3490"/>
                  </a:lnTo>
                  <a:lnTo>
                    <a:pt x="489" y="4258"/>
                  </a:lnTo>
                  <a:lnTo>
                    <a:pt x="0" y="4932"/>
                  </a:lnTo>
                  <a:lnTo>
                    <a:pt x="489" y="5630"/>
                  </a:lnTo>
                  <a:lnTo>
                    <a:pt x="186" y="6305"/>
                  </a:lnTo>
                  <a:lnTo>
                    <a:pt x="861" y="6794"/>
                  </a:lnTo>
                  <a:lnTo>
                    <a:pt x="768" y="7654"/>
                  </a:lnTo>
                  <a:lnTo>
                    <a:pt x="1559" y="7957"/>
                  </a:lnTo>
                  <a:lnTo>
                    <a:pt x="1745" y="8724"/>
                  </a:lnTo>
                  <a:lnTo>
                    <a:pt x="2513" y="8724"/>
                  </a:lnTo>
                  <a:lnTo>
                    <a:pt x="2908" y="9492"/>
                  </a:lnTo>
                  <a:lnTo>
                    <a:pt x="3676" y="9306"/>
                  </a:lnTo>
                  <a:lnTo>
                    <a:pt x="4258" y="9888"/>
                  </a:lnTo>
                  <a:lnTo>
                    <a:pt x="4932" y="9492"/>
                  </a:lnTo>
                  <a:lnTo>
                    <a:pt x="5723" y="9888"/>
                  </a:lnTo>
                  <a:lnTo>
                    <a:pt x="6212" y="9306"/>
                  </a:lnTo>
                  <a:lnTo>
                    <a:pt x="7072" y="9492"/>
                  </a:lnTo>
                  <a:lnTo>
                    <a:pt x="7468" y="8724"/>
                  </a:lnTo>
                  <a:lnTo>
                    <a:pt x="8236" y="8724"/>
                  </a:lnTo>
                  <a:lnTo>
                    <a:pt x="8422" y="7957"/>
                  </a:lnTo>
                  <a:lnTo>
                    <a:pt x="9120" y="7654"/>
                  </a:lnTo>
                  <a:lnTo>
                    <a:pt x="9120" y="6794"/>
                  </a:lnTo>
                  <a:lnTo>
                    <a:pt x="9794" y="6305"/>
                  </a:lnTo>
                  <a:lnTo>
                    <a:pt x="9492" y="5630"/>
                  </a:lnTo>
                  <a:lnTo>
                    <a:pt x="9980" y="4932"/>
                  </a:lnTo>
                  <a:lnTo>
                    <a:pt x="9492" y="4258"/>
                  </a:lnTo>
                  <a:lnTo>
                    <a:pt x="9794" y="3490"/>
                  </a:lnTo>
                  <a:lnTo>
                    <a:pt x="9120" y="3002"/>
                  </a:lnTo>
                  <a:lnTo>
                    <a:pt x="9120" y="2234"/>
                  </a:lnTo>
                  <a:lnTo>
                    <a:pt x="8422" y="1931"/>
                  </a:lnTo>
                  <a:lnTo>
                    <a:pt x="8236" y="1164"/>
                  </a:lnTo>
                  <a:lnTo>
                    <a:pt x="7468" y="1071"/>
                  </a:lnTo>
                  <a:lnTo>
                    <a:pt x="7072" y="396"/>
                  </a:lnTo>
                  <a:lnTo>
                    <a:pt x="6212" y="582"/>
                  </a:lnTo>
                  <a:lnTo>
                    <a:pt x="5723" y="1"/>
                  </a:lnTo>
                  <a:lnTo>
                    <a:pt x="4932" y="396"/>
                  </a:lnTo>
                  <a:lnTo>
                    <a:pt x="4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1"/>
            <p:cNvSpPr/>
            <p:nvPr/>
          </p:nvSpPr>
          <p:spPr>
            <a:xfrm>
              <a:off x="4218431" y="2054824"/>
              <a:ext cx="20788" cy="20761"/>
            </a:xfrm>
            <a:custGeom>
              <a:rect b="b" l="l" r="r" t="t"/>
              <a:pathLst>
                <a:path extrusionOk="0" h="768" w="769">
                  <a:moveTo>
                    <a:pt x="1" y="0"/>
                  </a:moveTo>
                  <a:lnTo>
                    <a:pt x="1" y="768"/>
                  </a:lnTo>
                  <a:lnTo>
                    <a:pt x="769" y="768"/>
                  </a:lnTo>
                  <a:lnTo>
                    <a:pt x="7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3" name="Google Shape;1553;p31"/>
          <p:cNvSpPr txBox="1"/>
          <p:nvPr>
            <p:ph idx="1" type="body"/>
          </p:nvPr>
        </p:nvSpPr>
        <p:spPr>
          <a:xfrm>
            <a:off x="730200" y="1351975"/>
            <a:ext cx="72756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The term "Automotive Industries" refers to all businesses and endeavours concerned with the production of motor vehicles, including the majority of its parts, such as their engines and bodywork, but excludes their tyres, batteries, and fuel.</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The automotive industry continues to face a growing number of challenges and pressures. Cost pressure, competition, globalization, market shifts, and volatility are all increasing.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The background of the "AUTO-GAADI" project would involve data analysis and machine learning techniques to predict the price of a car and analyze the trends in car sales.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559" name="Google Shape;1559;p32"/>
          <p:cNvSpPr/>
          <p:nvPr/>
        </p:nvSpPr>
        <p:spPr>
          <a:xfrm>
            <a:off x="2197750" y="4295713"/>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2"/>
          <p:cNvSpPr/>
          <p:nvPr/>
        </p:nvSpPr>
        <p:spPr>
          <a:xfrm>
            <a:off x="4572000" y="329813"/>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1" name="Google Shape;1561;p32"/>
          <p:cNvCxnSpPr>
            <a:endCxn id="1559" idx="3"/>
          </p:cNvCxnSpPr>
          <p:nvPr/>
        </p:nvCxnSpPr>
        <p:spPr>
          <a:xfrm>
            <a:off x="1800550" y="4697263"/>
            <a:ext cx="397200" cy="0"/>
          </a:xfrm>
          <a:prstGeom prst="straightConnector1">
            <a:avLst/>
          </a:prstGeom>
          <a:noFill/>
          <a:ln cap="flat" cmpd="sng" w="9525">
            <a:solidFill>
              <a:schemeClr val="accent2"/>
            </a:solidFill>
            <a:prstDash val="dot"/>
            <a:round/>
            <a:headEnd len="med" w="med" type="none"/>
            <a:tailEnd len="med" w="med" type="diamond"/>
          </a:ln>
        </p:spPr>
      </p:cxnSp>
      <p:cxnSp>
        <p:nvCxnSpPr>
          <p:cNvPr id="1562" name="Google Shape;1562;p32"/>
          <p:cNvCxnSpPr>
            <a:endCxn id="1560" idx="3"/>
          </p:cNvCxnSpPr>
          <p:nvPr/>
        </p:nvCxnSpPr>
        <p:spPr>
          <a:xfrm>
            <a:off x="4164000" y="731363"/>
            <a:ext cx="408000" cy="0"/>
          </a:xfrm>
          <a:prstGeom prst="straightConnector1">
            <a:avLst/>
          </a:prstGeom>
          <a:noFill/>
          <a:ln cap="flat" cmpd="sng" w="9525">
            <a:solidFill>
              <a:schemeClr val="accent2"/>
            </a:solidFill>
            <a:prstDash val="dot"/>
            <a:round/>
            <a:headEnd len="med" w="med" type="none"/>
            <a:tailEnd len="med" w="med" type="diamond"/>
          </a:ln>
        </p:spPr>
      </p:cxnSp>
      <p:sp>
        <p:nvSpPr>
          <p:cNvPr id="1563" name="Google Shape;1563;p32"/>
          <p:cNvSpPr/>
          <p:nvPr/>
        </p:nvSpPr>
        <p:spPr>
          <a:xfrm>
            <a:off x="4852165" y="548041"/>
            <a:ext cx="366669" cy="366669"/>
          </a:xfrm>
          <a:custGeom>
            <a:rect b="b" l="l" r="r" t="t"/>
            <a:pathLst>
              <a:path extrusionOk="0" h="13564" w="13564">
                <a:moveTo>
                  <a:pt x="2793" y="1164"/>
                </a:moveTo>
                <a:lnTo>
                  <a:pt x="3374" y="1629"/>
                </a:lnTo>
                <a:lnTo>
                  <a:pt x="1746" y="3374"/>
                </a:lnTo>
                <a:lnTo>
                  <a:pt x="1164" y="2792"/>
                </a:lnTo>
                <a:lnTo>
                  <a:pt x="2793" y="1164"/>
                </a:lnTo>
                <a:close/>
                <a:moveTo>
                  <a:pt x="10656" y="1164"/>
                </a:moveTo>
                <a:lnTo>
                  <a:pt x="12401" y="2792"/>
                </a:lnTo>
                <a:lnTo>
                  <a:pt x="11819" y="3374"/>
                </a:lnTo>
                <a:lnTo>
                  <a:pt x="10074" y="1629"/>
                </a:lnTo>
                <a:lnTo>
                  <a:pt x="10656" y="1164"/>
                </a:lnTo>
                <a:close/>
                <a:moveTo>
                  <a:pt x="3770" y="2420"/>
                </a:moveTo>
                <a:lnTo>
                  <a:pt x="4072" y="3281"/>
                </a:lnTo>
                <a:lnTo>
                  <a:pt x="3281" y="4072"/>
                </a:lnTo>
                <a:lnTo>
                  <a:pt x="2420" y="3769"/>
                </a:lnTo>
                <a:lnTo>
                  <a:pt x="3770" y="2420"/>
                </a:lnTo>
                <a:close/>
                <a:moveTo>
                  <a:pt x="9679" y="2420"/>
                </a:moveTo>
                <a:lnTo>
                  <a:pt x="11051" y="3769"/>
                </a:lnTo>
                <a:lnTo>
                  <a:pt x="10260" y="4072"/>
                </a:lnTo>
                <a:lnTo>
                  <a:pt x="9399" y="3281"/>
                </a:lnTo>
                <a:lnTo>
                  <a:pt x="9679" y="2420"/>
                </a:lnTo>
                <a:close/>
                <a:moveTo>
                  <a:pt x="9004" y="3955"/>
                </a:moveTo>
                <a:lnTo>
                  <a:pt x="9586" y="4537"/>
                </a:lnTo>
                <a:lnTo>
                  <a:pt x="7352" y="6770"/>
                </a:lnTo>
                <a:lnTo>
                  <a:pt x="9586" y="8910"/>
                </a:lnTo>
                <a:lnTo>
                  <a:pt x="9004" y="9492"/>
                </a:lnTo>
                <a:lnTo>
                  <a:pt x="6771" y="7352"/>
                </a:lnTo>
                <a:lnTo>
                  <a:pt x="4537" y="9492"/>
                </a:lnTo>
                <a:lnTo>
                  <a:pt x="3956" y="8910"/>
                </a:lnTo>
                <a:lnTo>
                  <a:pt x="6189" y="6770"/>
                </a:lnTo>
                <a:lnTo>
                  <a:pt x="3956" y="4537"/>
                </a:lnTo>
                <a:lnTo>
                  <a:pt x="4537" y="3955"/>
                </a:lnTo>
                <a:lnTo>
                  <a:pt x="6771" y="6189"/>
                </a:lnTo>
                <a:lnTo>
                  <a:pt x="9004" y="3955"/>
                </a:lnTo>
                <a:close/>
                <a:moveTo>
                  <a:pt x="3281" y="9399"/>
                </a:moveTo>
                <a:lnTo>
                  <a:pt x="4072" y="10167"/>
                </a:lnTo>
                <a:lnTo>
                  <a:pt x="3770" y="11051"/>
                </a:lnTo>
                <a:lnTo>
                  <a:pt x="2420" y="9678"/>
                </a:lnTo>
                <a:lnTo>
                  <a:pt x="3281" y="9399"/>
                </a:lnTo>
                <a:close/>
                <a:moveTo>
                  <a:pt x="10260" y="9399"/>
                </a:moveTo>
                <a:lnTo>
                  <a:pt x="11051" y="9678"/>
                </a:lnTo>
                <a:lnTo>
                  <a:pt x="9679" y="11051"/>
                </a:lnTo>
                <a:lnTo>
                  <a:pt x="9399" y="10167"/>
                </a:lnTo>
                <a:lnTo>
                  <a:pt x="10260" y="9399"/>
                </a:lnTo>
                <a:close/>
                <a:moveTo>
                  <a:pt x="1746" y="10074"/>
                </a:moveTo>
                <a:lnTo>
                  <a:pt x="3374" y="11818"/>
                </a:lnTo>
                <a:lnTo>
                  <a:pt x="2793" y="12400"/>
                </a:lnTo>
                <a:lnTo>
                  <a:pt x="1164" y="10655"/>
                </a:lnTo>
                <a:lnTo>
                  <a:pt x="1746" y="10074"/>
                </a:lnTo>
                <a:close/>
                <a:moveTo>
                  <a:pt x="11819" y="10074"/>
                </a:moveTo>
                <a:lnTo>
                  <a:pt x="12401" y="10655"/>
                </a:lnTo>
                <a:lnTo>
                  <a:pt x="10656" y="12400"/>
                </a:lnTo>
                <a:lnTo>
                  <a:pt x="10074" y="11818"/>
                </a:lnTo>
                <a:lnTo>
                  <a:pt x="11819" y="10074"/>
                </a:lnTo>
                <a:close/>
                <a:moveTo>
                  <a:pt x="2793" y="0"/>
                </a:moveTo>
                <a:lnTo>
                  <a:pt x="1" y="2792"/>
                </a:lnTo>
                <a:lnTo>
                  <a:pt x="1443" y="4351"/>
                </a:lnTo>
                <a:lnTo>
                  <a:pt x="3188" y="4932"/>
                </a:lnTo>
                <a:lnTo>
                  <a:pt x="5026" y="6770"/>
                </a:lnTo>
                <a:lnTo>
                  <a:pt x="3188" y="8608"/>
                </a:lnTo>
                <a:lnTo>
                  <a:pt x="1443" y="9190"/>
                </a:lnTo>
                <a:lnTo>
                  <a:pt x="1" y="10655"/>
                </a:lnTo>
                <a:lnTo>
                  <a:pt x="2793" y="13563"/>
                </a:lnTo>
                <a:lnTo>
                  <a:pt x="4351" y="12005"/>
                </a:lnTo>
                <a:lnTo>
                  <a:pt x="4933" y="10353"/>
                </a:lnTo>
                <a:lnTo>
                  <a:pt x="6771" y="8422"/>
                </a:lnTo>
                <a:lnTo>
                  <a:pt x="8609" y="10353"/>
                </a:lnTo>
                <a:lnTo>
                  <a:pt x="9190" y="12005"/>
                </a:lnTo>
                <a:lnTo>
                  <a:pt x="10656" y="13563"/>
                </a:lnTo>
                <a:lnTo>
                  <a:pt x="13564" y="10655"/>
                </a:lnTo>
                <a:lnTo>
                  <a:pt x="12005" y="9190"/>
                </a:lnTo>
                <a:lnTo>
                  <a:pt x="10353" y="8608"/>
                </a:lnTo>
                <a:lnTo>
                  <a:pt x="8515" y="6770"/>
                </a:lnTo>
                <a:lnTo>
                  <a:pt x="10353" y="4932"/>
                </a:lnTo>
                <a:lnTo>
                  <a:pt x="12005" y="4351"/>
                </a:lnTo>
                <a:lnTo>
                  <a:pt x="13564" y="2792"/>
                </a:lnTo>
                <a:lnTo>
                  <a:pt x="10656" y="0"/>
                </a:lnTo>
                <a:lnTo>
                  <a:pt x="9190" y="1443"/>
                </a:lnTo>
                <a:lnTo>
                  <a:pt x="8609" y="3188"/>
                </a:lnTo>
                <a:lnTo>
                  <a:pt x="6771" y="5025"/>
                </a:lnTo>
                <a:lnTo>
                  <a:pt x="4933" y="3188"/>
                </a:lnTo>
                <a:lnTo>
                  <a:pt x="4351" y="1443"/>
                </a:lnTo>
                <a:lnTo>
                  <a:pt x="2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4" name="Google Shape;1564;p32"/>
          <p:cNvGrpSpPr/>
          <p:nvPr/>
        </p:nvGrpSpPr>
        <p:grpSpPr>
          <a:xfrm>
            <a:off x="2477916" y="4513941"/>
            <a:ext cx="366669" cy="366669"/>
            <a:chOff x="3937969" y="1991919"/>
            <a:chExt cx="366669" cy="366669"/>
          </a:xfrm>
        </p:grpSpPr>
        <p:sp>
          <p:nvSpPr>
            <p:cNvPr id="1565" name="Google Shape;1565;p32"/>
            <p:cNvSpPr/>
            <p:nvPr/>
          </p:nvSpPr>
          <p:spPr>
            <a:xfrm>
              <a:off x="4039828" y="2193176"/>
              <a:ext cx="66067" cy="62905"/>
            </a:xfrm>
            <a:custGeom>
              <a:rect b="b" l="l" r="r" t="t"/>
              <a:pathLst>
                <a:path extrusionOk="0" h="2327" w="2444">
                  <a:moveTo>
                    <a:pt x="1164" y="791"/>
                  </a:moveTo>
                  <a:cubicBezTo>
                    <a:pt x="1467" y="791"/>
                    <a:pt x="1560" y="977"/>
                    <a:pt x="1560" y="1163"/>
                  </a:cubicBezTo>
                  <a:cubicBezTo>
                    <a:pt x="1560" y="1373"/>
                    <a:pt x="1467" y="1559"/>
                    <a:pt x="1164" y="1559"/>
                  </a:cubicBezTo>
                  <a:cubicBezTo>
                    <a:pt x="978" y="1559"/>
                    <a:pt x="792" y="1373"/>
                    <a:pt x="792" y="1163"/>
                  </a:cubicBezTo>
                  <a:cubicBezTo>
                    <a:pt x="792" y="977"/>
                    <a:pt x="978" y="791"/>
                    <a:pt x="1164" y="791"/>
                  </a:cubicBezTo>
                  <a:close/>
                  <a:moveTo>
                    <a:pt x="1164" y="0"/>
                  </a:moveTo>
                  <a:cubicBezTo>
                    <a:pt x="490" y="0"/>
                    <a:pt x="1" y="489"/>
                    <a:pt x="1" y="1163"/>
                  </a:cubicBezTo>
                  <a:cubicBezTo>
                    <a:pt x="1" y="1861"/>
                    <a:pt x="490" y="2327"/>
                    <a:pt x="1164" y="2327"/>
                  </a:cubicBezTo>
                  <a:cubicBezTo>
                    <a:pt x="1862" y="2327"/>
                    <a:pt x="2444" y="1861"/>
                    <a:pt x="2444" y="1163"/>
                  </a:cubicBezTo>
                  <a:cubicBezTo>
                    <a:pt x="2444" y="489"/>
                    <a:pt x="1862" y="0"/>
                    <a:pt x="1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2"/>
            <p:cNvSpPr/>
            <p:nvPr/>
          </p:nvSpPr>
          <p:spPr>
            <a:xfrm>
              <a:off x="4061210" y="2149140"/>
              <a:ext cx="20788" cy="20788"/>
            </a:xfrm>
            <a:custGeom>
              <a:rect b="b" l="l" r="r" t="t"/>
              <a:pathLst>
                <a:path extrusionOk="0" h="769" w="769">
                  <a:moveTo>
                    <a:pt x="1" y="1"/>
                  </a:moveTo>
                  <a:lnTo>
                    <a:pt x="1" y="769"/>
                  </a:lnTo>
                  <a:lnTo>
                    <a:pt x="769" y="769"/>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2"/>
            <p:cNvSpPr/>
            <p:nvPr/>
          </p:nvSpPr>
          <p:spPr>
            <a:xfrm>
              <a:off x="4102732" y="2164873"/>
              <a:ext cx="31466" cy="28330"/>
            </a:xfrm>
            <a:custGeom>
              <a:rect b="b" l="l" r="r" t="t"/>
              <a:pathLst>
                <a:path extrusionOk="0" h="1048" w="1164">
                  <a:moveTo>
                    <a:pt x="582" y="0"/>
                  </a:moveTo>
                  <a:lnTo>
                    <a:pt x="0" y="466"/>
                  </a:lnTo>
                  <a:lnTo>
                    <a:pt x="582" y="1047"/>
                  </a:lnTo>
                  <a:lnTo>
                    <a:pt x="1164" y="466"/>
                  </a:lnTo>
                  <a:lnTo>
                    <a:pt x="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2"/>
            <p:cNvSpPr/>
            <p:nvPr/>
          </p:nvSpPr>
          <p:spPr>
            <a:xfrm>
              <a:off x="4126629" y="2214559"/>
              <a:ext cx="20788" cy="20761"/>
            </a:xfrm>
            <a:custGeom>
              <a:rect b="b" l="l" r="r" t="t"/>
              <a:pathLst>
                <a:path extrusionOk="0" h="768" w="769">
                  <a:moveTo>
                    <a:pt x="0" y="0"/>
                  </a:moveTo>
                  <a:lnTo>
                    <a:pt x="0" y="768"/>
                  </a:lnTo>
                  <a:lnTo>
                    <a:pt x="768" y="768"/>
                  </a:lnTo>
                  <a:lnTo>
                    <a:pt x="7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2"/>
            <p:cNvSpPr/>
            <p:nvPr/>
          </p:nvSpPr>
          <p:spPr>
            <a:xfrm>
              <a:off x="4102732" y="2256054"/>
              <a:ext cx="31466" cy="28952"/>
            </a:xfrm>
            <a:custGeom>
              <a:rect b="b" l="l" r="r" t="t"/>
              <a:pathLst>
                <a:path extrusionOk="0" h="1071" w="1164">
                  <a:moveTo>
                    <a:pt x="582" y="1"/>
                  </a:moveTo>
                  <a:lnTo>
                    <a:pt x="0" y="489"/>
                  </a:lnTo>
                  <a:lnTo>
                    <a:pt x="582" y="1071"/>
                  </a:lnTo>
                  <a:lnTo>
                    <a:pt x="1164" y="489"/>
                  </a:ln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2"/>
            <p:cNvSpPr/>
            <p:nvPr/>
          </p:nvSpPr>
          <p:spPr>
            <a:xfrm>
              <a:off x="4061210" y="2279950"/>
              <a:ext cx="20788" cy="20788"/>
            </a:xfrm>
            <a:custGeom>
              <a:rect b="b" l="l" r="r" t="t"/>
              <a:pathLst>
                <a:path extrusionOk="0" h="769" w="769">
                  <a:moveTo>
                    <a:pt x="1" y="1"/>
                  </a:moveTo>
                  <a:lnTo>
                    <a:pt x="1" y="768"/>
                  </a:lnTo>
                  <a:lnTo>
                    <a:pt x="769" y="768"/>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2"/>
            <p:cNvSpPr/>
            <p:nvPr/>
          </p:nvSpPr>
          <p:spPr>
            <a:xfrm>
              <a:off x="4011552" y="2256054"/>
              <a:ext cx="31466" cy="28952"/>
            </a:xfrm>
            <a:custGeom>
              <a:rect b="b" l="l" r="r" t="t"/>
              <a:pathLst>
                <a:path extrusionOk="0" h="1071" w="1164">
                  <a:moveTo>
                    <a:pt x="582" y="1"/>
                  </a:moveTo>
                  <a:lnTo>
                    <a:pt x="0" y="489"/>
                  </a:lnTo>
                  <a:lnTo>
                    <a:pt x="582" y="1071"/>
                  </a:lnTo>
                  <a:lnTo>
                    <a:pt x="1163" y="489"/>
                  </a:ln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2"/>
            <p:cNvSpPr/>
            <p:nvPr/>
          </p:nvSpPr>
          <p:spPr>
            <a:xfrm>
              <a:off x="3995819" y="2214559"/>
              <a:ext cx="23302" cy="20761"/>
            </a:xfrm>
            <a:custGeom>
              <a:rect b="b" l="l" r="r" t="t"/>
              <a:pathLst>
                <a:path extrusionOk="0" h="768" w="862">
                  <a:moveTo>
                    <a:pt x="1" y="0"/>
                  </a:moveTo>
                  <a:lnTo>
                    <a:pt x="1" y="768"/>
                  </a:lnTo>
                  <a:lnTo>
                    <a:pt x="861" y="768"/>
                  </a:lnTo>
                  <a:lnTo>
                    <a:pt x="8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2"/>
            <p:cNvSpPr/>
            <p:nvPr/>
          </p:nvSpPr>
          <p:spPr>
            <a:xfrm>
              <a:off x="4011552" y="2164873"/>
              <a:ext cx="31466" cy="28330"/>
            </a:xfrm>
            <a:custGeom>
              <a:rect b="b" l="l" r="r" t="t"/>
              <a:pathLst>
                <a:path extrusionOk="0" h="1048" w="1164">
                  <a:moveTo>
                    <a:pt x="582" y="0"/>
                  </a:moveTo>
                  <a:lnTo>
                    <a:pt x="0" y="466"/>
                  </a:lnTo>
                  <a:lnTo>
                    <a:pt x="582" y="1047"/>
                  </a:lnTo>
                  <a:lnTo>
                    <a:pt x="1163" y="466"/>
                  </a:lnTo>
                  <a:lnTo>
                    <a:pt x="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2"/>
            <p:cNvSpPr/>
            <p:nvPr/>
          </p:nvSpPr>
          <p:spPr>
            <a:xfrm>
              <a:off x="4153040" y="1991919"/>
              <a:ext cx="151598" cy="146570"/>
            </a:xfrm>
            <a:custGeom>
              <a:rect b="b" l="l" r="r" t="t"/>
              <a:pathLst>
                <a:path extrusionOk="0" h="5422" w="5608">
                  <a:moveTo>
                    <a:pt x="3188" y="1164"/>
                  </a:moveTo>
                  <a:lnTo>
                    <a:pt x="3374" y="1536"/>
                  </a:lnTo>
                  <a:lnTo>
                    <a:pt x="3769" y="1443"/>
                  </a:lnTo>
                  <a:lnTo>
                    <a:pt x="3862" y="1839"/>
                  </a:lnTo>
                  <a:lnTo>
                    <a:pt x="4258" y="2025"/>
                  </a:lnTo>
                  <a:lnTo>
                    <a:pt x="4072" y="2420"/>
                  </a:lnTo>
                  <a:lnTo>
                    <a:pt x="4444" y="2699"/>
                  </a:lnTo>
                  <a:lnTo>
                    <a:pt x="4072" y="3002"/>
                  </a:lnTo>
                  <a:lnTo>
                    <a:pt x="4258" y="3374"/>
                  </a:lnTo>
                  <a:lnTo>
                    <a:pt x="3862" y="3490"/>
                  </a:lnTo>
                  <a:lnTo>
                    <a:pt x="3769" y="3956"/>
                  </a:lnTo>
                  <a:lnTo>
                    <a:pt x="3374" y="3863"/>
                  </a:lnTo>
                  <a:lnTo>
                    <a:pt x="3188" y="4258"/>
                  </a:lnTo>
                  <a:lnTo>
                    <a:pt x="2792" y="3956"/>
                  </a:lnTo>
                  <a:lnTo>
                    <a:pt x="2420" y="4258"/>
                  </a:lnTo>
                  <a:lnTo>
                    <a:pt x="2211" y="3863"/>
                  </a:lnTo>
                  <a:lnTo>
                    <a:pt x="1838" y="3956"/>
                  </a:lnTo>
                  <a:lnTo>
                    <a:pt x="1838" y="3490"/>
                  </a:lnTo>
                  <a:lnTo>
                    <a:pt x="1350" y="3374"/>
                  </a:lnTo>
                  <a:lnTo>
                    <a:pt x="1536" y="3002"/>
                  </a:lnTo>
                  <a:lnTo>
                    <a:pt x="1257" y="2699"/>
                  </a:lnTo>
                  <a:lnTo>
                    <a:pt x="1536" y="2420"/>
                  </a:lnTo>
                  <a:lnTo>
                    <a:pt x="1350" y="2025"/>
                  </a:lnTo>
                  <a:lnTo>
                    <a:pt x="1838" y="1839"/>
                  </a:lnTo>
                  <a:lnTo>
                    <a:pt x="1838" y="1443"/>
                  </a:lnTo>
                  <a:lnTo>
                    <a:pt x="2211" y="1536"/>
                  </a:lnTo>
                  <a:lnTo>
                    <a:pt x="2420" y="1164"/>
                  </a:lnTo>
                  <a:lnTo>
                    <a:pt x="2792" y="1350"/>
                  </a:lnTo>
                  <a:lnTo>
                    <a:pt x="3188" y="1164"/>
                  </a:lnTo>
                  <a:close/>
                  <a:moveTo>
                    <a:pt x="2211" y="1"/>
                  </a:moveTo>
                  <a:lnTo>
                    <a:pt x="1838" y="676"/>
                  </a:lnTo>
                  <a:lnTo>
                    <a:pt x="1047" y="466"/>
                  </a:lnTo>
                  <a:lnTo>
                    <a:pt x="1047" y="1257"/>
                  </a:lnTo>
                  <a:lnTo>
                    <a:pt x="280" y="1443"/>
                  </a:lnTo>
                  <a:lnTo>
                    <a:pt x="582" y="2211"/>
                  </a:lnTo>
                  <a:lnTo>
                    <a:pt x="0" y="2699"/>
                  </a:lnTo>
                  <a:lnTo>
                    <a:pt x="582" y="3188"/>
                  </a:lnTo>
                  <a:lnTo>
                    <a:pt x="280" y="3863"/>
                  </a:lnTo>
                  <a:lnTo>
                    <a:pt x="1047" y="4165"/>
                  </a:lnTo>
                  <a:lnTo>
                    <a:pt x="1047" y="4840"/>
                  </a:lnTo>
                  <a:lnTo>
                    <a:pt x="1838" y="4747"/>
                  </a:lnTo>
                  <a:lnTo>
                    <a:pt x="2211" y="5421"/>
                  </a:lnTo>
                  <a:lnTo>
                    <a:pt x="2792" y="4933"/>
                  </a:lnTo>
                  <a:lnTo>
                    <a:pt x="3490" y="5421"/>
                  </a:lnTo>
                  <a:lnTo>
                    <a:pt x="3769" y="4747"/>
                  </a:lnTo>
                  <a:lnTo>
                    <a:pt x="4537" y="4840"/>
                  </a:lnTo>
                  <a:lnTo>
                    <a:pt x="4653" y="4165"/>
                  </a:lnTo>
                  <a:lnTo>
                    <a:pt x="5328" y="3863"/>
                  </a:lnTo>
                  <a:lnTo>
                    <a:pt x="5025" y="3188"/>
                  </a:lnTo>
                  <a:lnTo>
                    <a:pt x="5607" y="2699"/>
                  </a:lnTo>
                  <a:lnTo>
                    <a:pt x="5025" y="2211"/>
                  </a:lnTo>
                  <a:lnTo>
                    <a:pt x="5328" y="1443"/>
                  </a:lnTo>
                  <a:lnTo>
                    <a:pt x="4653" y="1257"/>
                  </a:lnTo>
                  <a:lnTo>
                    <a:pt x="4537" y="466"/>
                  </a:lnTo>
                  <a:lnTo>
                    <a:pt x="3769" y="676"/>
                  </a:lnTo>
                  <a:lnTo>
                    <a:pt x="3490" y="1"/>
                  </a:lnTo>
                  <a:lnTo>
                    <a:pt x="2792" y="373"/>
                  </a:lnTo>
                  <a:lnTo>
                    <a:pt x="22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2"/>
            <p:cNvSpPr/>
            <p:nvPr/>
          </p:nvSpPr>
          <p:spPr>
            <a:xfrm>
              <a:off x="3937969" y="2091291"/>
              <a:ext cx="269811" cy="267297"/>
            </a:xfrm>
            <a:custGeom>
              <a:rect b="b" l="l" r="r" t="t"/>
              <a:pathLst>
                <a:path extrusionOk="0" h="9888" w="9981">
                  <a:moveTo>
                    <a:pt x="5514" y="978"/>
                  </a:moveTo>
                  <a:lnTo>
                    <a:pt x="6002" y="1443"/>
                  </a:lnTo>
                  <a:lnTo>
                    <a:pt x="6584" y="1257"/>
                  </a:lnTo>
                  <a:lnTo>
                    <a:pt x="6979" y="1838"/>
                  </a:lnTo>
                  <a:lnTo>
                    <a:pt x="7561" y="1931"/>
                  </a:lnTo>
                  <a:lnTo>
                    <a:pt x="7747" y="2513"/>
                  </a:lnTo>
                  <a:lnTo>
                    <a:pt x="8329" y="2815"/>
                  </a:lnTo>
                  <a:lnTo>
                    <a:pt x="8236" y="3397"/>
                  </a:lnTo>
                  <a:lnTo>
                    <a:pt x="8817" y="3769"/>
                  </a:lnTo>
                  <a:lnTo>
                    <a:pt x="8538" y="4467"/>
                  </a:lnTo>
                  <a:lnTo>
                    <a:pt x="8910" y="4932"/>
                  </a:lnTo>
                  <a:lnTo>
                    <a:pt x="8538" y="5421"/>
                  </a:lnTo>
                  <a:lnTo>
                    <a:pt x="8817" y="6003"/>
                  </a:lnTo>
                  <a:lnTo>
                    <a:pt x="8236" y="6398"/>
                  </a:lnTo>
                  <a:lnTo>
                    <a:pt x="8329" y="7073"/>
                  </a:lnTo>
                  <a:lnTo>
                    <a:pt x="7747" y="7259"/>
                  </a:lnTo>
                  <a:lnTo>
                    <a:pt x="7561" y="7957"/>
                  </a:lnTo>
                  <a:lnTo>
                    <a:pt x="6979" y="7957"/>
                  </a:lnTo>
                  <a:lnTo>
                    <a:pt x="6584" y="8538"/>
                  </a:lnTo>
                  <a:lnTo>
                    <a:pt x="6002" y="8422"/>
                  </a:lnTo>
                  <a:lnTo>
                    <a:pt x="5514" y="8911"/>
                  </a:lnTo>
                  <a:lnTo>
                    <a:pt x="4932" y="8538"/>
                  </a:lnTo>
                  <a:lnTo>
                    <a:pt x="4351" y="8911"/>
                  </a:lnTo>
                  <a:lnTo>
                    <a:pt x="3978" y="8422"/>
                  </a:lnTo>
                  <a:lnTo>
                    <a:pt x="3304" y="8538"/>
                  </a:lnTo>
                  <a:lnTo>
                    <a:pt x="3001" y="7957"/>
                  </a:lnTo>
                  <a:lnTo>
                    <a:pt x="2327" y="7957"/>
                  </a:lnTo>
                  <a:lnTo>
                    <a:pt x="2234" y="7259"/>
                  </a:lnTo>
                  <a:lnTo>
                    <a:pt x="1652" y="7073"/>
                  </a:lnTo>
                  <a:lnTo>
                    <a:pt x="1652" y="6398"/>
                  </a:lnTo>
                  <a:lnTo>
                    <a:pt x="1163" y="6003"/>
                  </a:lnTo>
                  <a:lnTo>
                    <a:pt x="1350" y="5421"/>
                  </a:lnTo>
                  <a:lnTo>
                    <a:pt x="977" y="4932"/>
                  </a:lnTo>
                  <a:lnTo>
                    <a:pt x="1350" y="4467"/>
                  </a:lnTo>
                  <a:lnTo>
                    <a:pt x="1163" y="3769"/>
                  </a:lnTo>
                  <a:lnTo>
                    <a:pt x="1652" y="3397"/>
                  </a:lnTo>
                  <a:lnTo>
                    <a:pt x="1652" y="2815"/>
                  </a:lnTo>
                  <a:lnTo>
                    <a:pt x="2234" y="2513"/>
                  </a:lnTo>
                  <a:lnTo>
                    <a:pt x="2327" y="1931"/>
                  </a:lnTo>
                  <a:lnTo>
                    <a:pt x="3001" y="1838"/>
                  </a:lnTo>
                  <a:lnTo>
                    <a:pt x="3304" y="1257"/>
                  </a:lnTo>
                  <a:lnTo>
                    <a:pt x="3978" y="1443"/>
                  </a:lnTo>
                  <a:lnTo>
                    <a:pt x="4351" y="978"/>
                  </a:lnTo>
                  <a:lnTo>
                    <a:pt x="4932" y="1257"/>
                  </a:lnTo>
                  <a:lnTo>
                    <a:pt x="5514" y="978"/>
                  </a:lnTo>
                  <a:close/>
                  <a:moveTo>
                    <a:pt x="4258" y="1"/>
                  </a:moveTo>
                  <a:lnTo>
                    <a:pt x="3676" y="582"/>
                  </a:lnTo>
                  <a:lnTo>
                    <a:pt x="2908" y="396"/>
                  </a:lnTo>
                  <a:lnTo>
                    <a:pt x="2513" y="1071"/>
                  </a:lnTo>
                  <a:lnTo>
                    <a:pt x="1745" y="1164"/>
                  </a:lnTo>
                  <a:lnTo>
                    <a:pt x="1559" y="1931"/>
                  </a:lnTo>
                  <a:lnTo>
                    <a:pt x="768" y="2234"/>
                  </a:lnTo>
                  <a:lnTo>
                    <a:pt x="861" y="3002"/>
                  </a:lnTo>
                  <a:lnTo>
                    <a:pt x="186" y="3490"/>
                  </a:lnTo>
                  <a:lnTo>
                    <a:pt x="489" y="4258"/>
                  </a:lnTo>
                  <a:lnTo>
                    <a:pt x="0" y="4932"/>
                  </a:lnTo>
                  <a:lnTo>
                    <a:pt x="489" y="5630"/>
                  </a:lnTo>
                  <a:lnTo>
                    <a:pt x="186" y="6305"/>
                  </a:lnTo>
                  <a:lnTo>
                    <a:pt x="861" y="6794"/>
                  </a:lnTo>
                  <a:lnTo>
                    <a:pt x="768" y="7654"/>
                  </a:lnTo>
                  <a:lnTo>
                    <a:pt x="1559" y="7957"/>
                  </a:lnTo>
                  <a:lnTo>
                    <a:pt x="1745" y="8724"/>
                  </a:lnTo>
                  <a:lnTo>
                    <a:pt x="2513" y="8724"/>
                  </a:lnTo>
                  <a:lnTo>
                    <a:pt x="2908" y="9492"/>
                  </a:lnTo>
                  <a:lnTo>
                    <a:pt x="3676" y="9306"/>
                  </a:lnTo>
                  <a:lnTo>
                    <a:pt x="4258" y="9888"/>
                  </a:lnTo>
                  <a:lnTo>
                    <a:pt x="4932" y="9492"/>
                  </a:lnTo>
                  <a:lnTo>
                    <a:pt x="5723" y="9888"/>
                  </a:lnTo>
                  <a:lnTo>
                    <a:pt x="6212" y="9306"/>
                  </a:lnTo>
                  <a:lnTo>
                    <a:pt x="7072" y="9492"/>
                  </a:lnTo>
                  <a:lnTo>
                    <a:pt x="7468" y="8724"/>
                  </a:lnTo>
                  <a:lnTo>
                    <a:pt x="8236" y="8724"/>
                  </a:lnTo>
                  <a:lnTo>
                    <a:pt x="8422" y="7957"/>
                  </a:lnTo>
                  <a:lnTo>
                    <a:pt x="9120" y="7654"/>
                  </a:lnTo>
                  <a:lnTo>
                    <a:pt x="9120" y="6794"/>
                  </a:lnTo>
                  <a:lnTo>
                    <a:pt x="9794" y="6305"/>
                  </a:lnTo>
                  <a:lnTo>
                    <a:pt x="9492" y="5630"/>
                  </a:lnTo>
                  <a:lnTo>
                    <a:pt x="9980" y="4932"/>
                  </a:lnTo>
                  <a:lnTo>
                    <a:pt x="9492" y="4258"/>
                  </a:lnTo>
                  <a:lnTo>
                    <a:pt x="9794" y="3490"/>
                  </a:lnTo>
                  <a:lnTo>
                    <a:pt x="9120" y="3002"/>
                  </a:lnTo>
                  <a:lnTo>
                    <a:pt x="9120" y="2234"/>
                  </a:lnTo>
                  <a:lnTo>
                    <a:pt x="8422" y="1931"/>
                  </a:lnTo>
                  <a:lnTo>
                    <a:pt x="8236" y="1164"/>
                  </a:lnTo>
                  <a:lnTo>
                    <a:pt x="7468" y="1071"/>
                  </a:lnTo>
                  <a:lnTo>
                    <a:pt x="7072" y="396"/>
                  </a:lnTo>
                  <a:lnTo>
                    <a:pt x="6212" y="582"/>
                  </a:lnTo>
                  <a:lnTo>
                    <a:pt x="5723" y="1"/>
                  </a:lnTo>
                  <a:lnTo>
                    <a:pt x="4932" y="396"/>
                  </a:lnTo>
                  <a:lnTo>
                    <a:pt x="4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2"/>
            <p:cNvSpPr/>
            <p:nvPr/>
          </p:nvSpPr>
          <p:spPr>
            <a:xfrm>
              <a:off x="4218431" y="2054824"/>
              <a:ext cx="20788" cy="20761"/>
            </a:xfrm>
            <a:custGeom>
              <a:rect b="b" l="l" r="r" t="t"/>
              <a:pathLst>
                <a:path extrusionOk="0" h="768" w="769">
                  <a:moveTo>
                    <a:pt x="1" y="0"/>
                  </a:moveTo>
                  <a:lnTo>
                    <a:pt x="1" y="768"/>
                  </a:lnTo>
                  <a:lnTo>
                    <a:pt x="769" y="768"/>
                  </a:lnTo>
                  <a:lnTo>
                    <a:pt x="7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7" name="Google Shape;1577;p32"/>
          <p:cNvSpPr txBox="1"/>
          <p:nvPr>
            <p:ph idx="1" type="body"/>
          </p:nvPr>
        </p:nvSpPr>
        <p:spPr>
          <a:xfrm>
            <a:off x="730200" y="1351975"/>
            <a:ext cx="72756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To carry out this project, you would need access to a large dataset of car sales information, including factors such as car price, model, year, mileage, condition, location, and price. This data can be collected from various sources such as online car sales platforms, car dealerships, and public records.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The project would involve data cleaning and preparation to ensure that the data is accurate and consistent. This would include removing any missing or duplicate, converting data into a standardized format, and identifying any outliers or anomalies.</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Overall, the project would require a strong understanding of data analysis and machine learning techniques, as well as a background in programming and statistics.</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r>
              <a:rPr lang="en"/>
              <a:t> </a:t>
            </a:r>
            <a:endParaRPr/>
          </a:p>
        </p:txBody>
      </p:sp>
      <p:sp>
        <p:nvSpPr>
          <p:cNvPr id="1583" name="Google Shape;1583;p33"/>
          <p:cNvSpPr/>
          <p:nvPr/>
        </p:nvSpPr>
        <p:spPr>
          <a:xfrm>
            <a:off x="7558600" y="3509188"/>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3"/>
          <p:cNvSpPr/>
          <p:nvPr/>
        </p:nvSpPr>
        <p:spPr>
          <a:xfrm>
            <a:off x="4572000" y="329813"/>
            <a:ext cx="927000" cy="803100"/>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5" name="Google Shape;1585;p33"/>
          <p:cNvCxnSpPr>
            <a:endCxn id="1583" idx="3"/>
          </p:cNvCxnSpPr>
          <p:nvPr/>
        </p:nvCxnSpPr>
        <p:spPr>
          <a:xfrm>
            <a:off x="7161400" y="3910738"/>
            <a:ext cx="397200" cy="0"/>
          </a:xfrm>
          <a:prstGeom prst="straightConnector1">
            <a:avLst/>
          </a:prstGeom>
          <a:noFill/>
          <a:ln cap="flat" cmpd="sng" w="9525">
            <a:solidFill>
              <a:schemeClr val="accent2"/>
            </a:solidFill>
            <a:prstDash val="dot"/>
            <a:round/>
            <a:headEnd len="med" w="med" type="none"/>
            <a:tailEnd len="med" w="med" type="diamond"/>
          </a:ln>
        </p:spPr>
      </p:cxnSp>
      <p:cxnSp>
        <p:nvCxnSpPr>
          <p:cNvPr id="1586" name="Google Shape;1586;p33"/>
          <p:cNvCxnSpPr>
            <a:endCxn id="1584" idx="3"/>
          </p:cNvCxnSpPr>
          <p:nvPr/>
        </p:nvCxnSpPr>
        <p:spPr>
          <a:xfrm>
            <a:off x="4164000" y="731363"/>
            <a:ext cx="408000" cy="0"/>
          </a:xfrm>
          <a:prstGeom prst="straightConnector1">
            <a:avLst/>
          </a:prstGeom>
          <a:noFill/>
          <a:ln cap="flat" cmpd="sng" w="9525">
            <a:solidFill>
              <a:schemeClr val="accent2"/>
            </a:solidFill>
            <a:prstDash val="dot"/>
            <a:round/>
            <a:headEnd len="med" w="med" type="none"/>
            <a:tailEnd len="med" w="med" type="diamond"/>
          </a:ln>
        </p:spPr>
      </p:cxnSp>
      <p:sp>
        <p:nvSpPr>
          <p:cNvPr id="1587" name="Google Shape;1587;p33"/>
          <p:cNvSpPr/>
          <p:nvPr/>
        </p:nvSpPr>
        <p:spPr>
          <a:xfrm>
            <a:off x="4852165" y="548041"/>
            <a:ext cx="366669" cy="366669"/>
          </a:xfrm>
          <a:custGeom>
            <a:rect b="b" l="l" r="r" t="t"/>
            <a:pathLst>
              <a:path extrusionOk="0" h="13564" w="13564">
                <a:moveTo>
                  <a:pt x="2793" y="1164"/>
                </a:moveTo>
                <a:lnTo>
                  <a:pt x="3374" y="1629"/>
                </a:lnTo>
                <a:lnTo>
                  <a:pt x="1746" y="3374"/>
                </a:lnTo>
                <a:lnTo>
                  <a:pt x="1164" y="2792"/>
                </a:lnTo>
                <a:lnTo>
                  <a:pt x="2793" y="1164"/>
                </a:lnTo>
                <a:close/>
                <a:moveTo>
                  <a:pt x="10656" y="1164"/>
                </a:moveTo>
                <a:lnTo>
                  <a:pt x="12401" y="2792"/>
                </a:lnTo>
                <a:lnTo>
                  <a:pt x="11819" y="3374"/>
                </a:lnTo>
                <a:lnTo>
                  <a:pt x="10074" y="1629"/>
                </a:lnTo>
                <a:lnTo>
                  <a:pt x="10656" y="1164"/>
                </a:lnTo>
                <a:close/>
                <a:moveTo>
                  <a:pt x="3770" y="2420"/>
                </a:moveTo>
                <a:lnTo>
                  <a:pt x="4072" y="3281"/>
                </a:lnTo>
                <a:lnTo>
                  <a:pt x="3281" y="4072"/>
                </a:lnTo>
                <a:lnTo>
                  <a:pt x="2420" y="3769"/>
                </a:lnTo>
                <a:lnTo>
                  <a:pt x="3770" y="2420"/>
                </a:lnTo>
                <a:close/>
                <a:moveTo>
                  <a:pt x="9679" y="2420"/>
                </a:moveTo>
                <a:lnTo>
                  <a:pt x="11051" y="3769"/>
                </a:lnTo>
                <a:lnTo>
                  <a:pt x="10260" y="4072"/>
                </a:lnTo>
                <a:lnTo>
                  <a:pt x="9399" y="3281"/>
                </a:lnTo>
                <a:lnTo>
                  <a:pt x="9679" y="2420"/>
                </a:lnTo>
                <a:close/>
                <a:moveTo>
                  <a:pt x="9004" y="3955"/>
                </a:moveTo>
                <a:lnTo>
                  <a:pt x="9586" y="4537"/>
                </a:lnTo>
                <a:lnTo>
                  <a:pt x="7352" y="6770"/>
                </a:lnTo>
                <a:lnTo>
                  <a:pt x="9586" y="8910"/>
                </a:lnTo>
                <a:lnTo>
                  <a:pt x="9004" y="9492"/>
                </a:lnTo>
                <a:lnTo>
                  <a:pt x="6771" y="7352"/>
                </a:lnTo>
                <a:lnTo>
                  <a:pt x="4537" y="9492"/>
                </a:lnTo>
                <a:lnTo>
                  <a:pt x="3956" y="8910"/>
                </a:lnTo>
                <a:lnTo>
                  <a:pt x="6189" y="6770"/>
                </a:lnTo>
                <a:lnTo>
                  <a:pt x="3956" y="4537"/>
                </a:lnTo>
                <a:lnTo>
                  <a:pt x="4537" y="3955"/>
                </a:lnTo>
                <a:lnTo>
                  <a:pt x="6771" y="6189"/>
                </a:lnTo>
                <a:lnTo>
                  <a:pt x="9004" y="3955"/>
                </a:lnTo>
                <a:close/>
                <a:moveTo>
                  <a:pt x="3281" y="9399"/>
                </a:moveTo>
                <a:lnTo>
                  <a:pt x="4072" y="10167"/>
                </a:lnTo>
                <a:lnTo>
                  <a:pt x="3770" y="11051"/>
                </a:lnTo>
                <a:lnTo>
                  <a:pt x="2420" y="9678"/>
                </a:lnTo>
                <a:lnTo>
                  <a:pt x="3281" y="9399"/>
                </a:lnTo>
                <a:close/>
                <a:moveTo>
                  <a:pt x="10260" y="9399"/>
                </a:moveTo>
                <a:lnTo>
                  <a:pt x="11051" y="9678"/>
                </a:lnTo>
                <a:lnTo>
                  <a:pt x="9679" y="11051"/>
                </a:lnTo>
                <a:lnTo>
                  <a:pt x="9399" y="10167"/>
                </a:lnTo>
                <a:lnTo>
                  <a:pt x="10260" y="9399"/>
                </a:lnTo>
                <a:close/>
                <a:moveTo>
                  <a:pt x="1746" y="10074"/>
                </a:moveTo>
                <a:lnTo>
                  <a:pt x="3374" y="11818"/>
                </a:lnTo>
                <a:lnTo>
                  <a:pt x="2793" y="12400"/>
                </a:lnTo>
                <a:lnTo>
                  <a:pt x="1164" y="10655"/>
                </a:lnTo>
                <a:lnTo>
                  <a:pt x="1746" y="10074"/>
                </a:lnTo>
                <a:close/>
                <a:moveTo>
                  <a:pt x="11819" y="10074"/>
                </a:moveTo>
                <a:lnTo>
                  <a:pt x="12401" y="10655"/>
                </a:lnTo>
                <a:lnTo>
                  <a:pt x="10656" y="12400"/>
                </a:lnTo>
                <a:lnTo>
                  <a:pt x="10074" y="11818"/>
                </a:lnTo>
                <a:lnTo>
                  <a:pt x="11819" y="10074"/>
                </a:lnTo>
                <a:close/>
                <a:moveTo>
                  <a:pt x="2793" y="0"/>
                </a:moveTo>
                <a:lnTo>
                  <a:pt x="1" y="2792"/>
                </a:lnTo>
                <a:lnTo>
                  <a:pt x="1443" y="4351"/>
                </a:lnTo>
                <a:lnTo>
                  <a:pt x="3188" y="4932"/>
                </a:lnTo>
                <a:lnTo>
                  <a:pt x="5026" y="6770"/>
                </a:lnTo>
                <a:lnTo>
                  <a:pt x="3188" y="8608"/>
                </a:lnTo>
                <a:lnTo>
                  <a:pt x="1443" y="9190"/>
                </a:lnTo>
                <a:lnTo>
                  <a:pt x="1" y="10655"/>
                </a:lnTo>
                <a:lnTo>
                  <a:pt x="2793" y="13563"/>
                </a:lnTo>
                <a:lnTo>
                  <a:pt x="4351" y="12005"/>
                </a:lnTo>
                <a:lnTo>
                  <a:pt x="4933" y="10353"/>
                </a:lnTo>
                <a:lnTo>
                  <a:pt x="6771" y="8422"/>
                </a:lnTo>
                <a:lnTo>
                  <a:pt x="8609" y="10353"/>
                </a:lnTo>
                <a:lnTo>
                  <a:pt x="9190" y="12005"/>
                </a:lnTo>
                <a:lnTo>
                  <a:pt x="10656" y="13563"/>
                </a:lnTo>
                <a:lnTo>
                  <a:pt x="13564" y="10655"/>
                </a:lnTo>
                <a:lnTo>
                  <a:pt x="12005" y="9190"/>
                </a:lnTo>
                <a:lnTo>
                  <a:pt x="10353" y="8608"/>
                </a:lnTo>
                <a:lnTo>
                  <a:pt x="8515" y="6770"/>
                </a:lnTo>
                <a:lnTo>
                  <a:pt x="10353" y="4932"/>
                </a:lnTo>
                <a:lnTo>
                  <a:pt x="12005" y="4351"/>
                </a:lnTo>
                <a:lnTo>
                  <a:pt x="13564" y="2792"/>
                </a:lnTo>
                <a:lnTo>
                  <a:pt x="10656" y="0"/>
                </a:lnTo>
                <a:lnTo>
                  <a:pt x="9190" y="1443"/>
                </a:lnTo>
                <a:lnTo>
                  <a:pt x="8609" y="3188"/>
                </a:lnTo>
                <a:lnTo>
                  <a:pt x="6771" y="5025"/>
                </a:lnTo>
                <a:lnTo>
                  <a:pt x="4933" y="3188"/>
                </a:lnTo>
                <a:lnTo>
                  <a:pt x="4351" y="1443"/>
                </a:lnTo>
                <a:lnTo>
                  <a:pt x="2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8" name="Google Shape;1588;p33"/>
          <p:cNvGrpSpPr/>
          <p:nvPr/>
        </p:nvGrpSpPr>
        <p:grpSpPr>
          <a:xfrm>
            <a:off x="7838766" y="3727416"/>
            <a:ext cx="366669" cy="366669"/>
            <a:chOff x="3937969" y="1991919"/>
            <a:chExt cx="366669" cy="366669"/>
          </a:xfrm>
        </p:grpSpPr>
        <p:sp>
          <p:nvSpPr>
            <p:cNvPr id="1589" name="Google Shape;1589;p33"/>
            <p:cNvSpPr/>
            <p:nvPr/>
          </p:nvSpPr>
          <p:spPr>
            <a:xfrm>
              <a:off x="4039828" y="2193176"/>
              <a:ext cx="66067" cy="62905"/>
            </a:xfrm>
            <a:custGeom>
              <a:rect b="b" l="l" r="r" t="t"/>
              <a:pathLst>
                <a:path extrusionOk="0" h="2327" w="2444">
                  <a:moveTo>
                    <a:pt x="1164" y="791"/>
                  </a:moveTo>
                  <a:cubicBezTo>
                    <a:pt x="1467" y="791"/>
                    <a:pt x="1560" y="977"/>
                    <a:pt x="1560" y="1163"/>
                  </a:cubicBezTo>
                  <a:cubicBezTo>
                    <a:pt x="1560" y="1373"/>
                    <a:pt x="1467" y="1559"/>
                    <a:pt x="1164" y="1559"/>
                  </a:cubicBezTo>
                  <a:cubicBezTo>
                    <a:pt x="978" y="1559"/>
                    <a:pt x="792" y="1373"/>
                    <a:pt x="792" y="1163"/>
                  </a:cubicBezTo>
                  <a:cubicBezTo>
                    <a:pt x="792" y="977"/>
                    <a:pt x="978" y="791"/>
                    <a:pt x="1164" y="791"/>
                  </a:cubicBezTo>
                  <a:close/>
                  <a:moveTo>
                    <a:pt x="1164" y="0"/>
                  </a:moveTo>
                  <a:cubicBezTo>
                    <a:pt x="490" y="0"/>
                    <a:pt x="1" y="489"/>
                    <a:pt x="1" y="1163"/>
                  </a:cubicBezTo>
                  <a:cubicBezTo>
                    <a:pt x="1" y="1861"/>
                    <a:pt x="490" y="2327"/>
                    <a:pt x="1164" y="2327"/>
                  </a:cubicBezTo>
                  <a:cubicBezTo>
                    <a:pt x="1862" y="2327"/>
                    <a:pt x="2444" y="1861"/>
                    <a:pt x="2444" y="1163"/>
                  </a:cubicBezTo>
                  <a:cubicBezTo>
                    <a:pt x="2444" y="489"/>
                    <a:pt x="1862" y="0"/>
                    <a:pt x="1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3"/>
            <p:cNvSpPr/>
            <p:nvPr/>
          </p:nvSpPr>
          <p:spPr>
            <a:xfrm>
              <a:off x="4061210" y="2149140"/>
              <a:ext cx="20788" cy="20788"/>
            </a:xfrm>
            <a:custGeom>
              <a:rect b="b" l="l" r="r" t="t"/>
              <a:pathLst>
                <a:path extrusionOk="0" h="769" w="769">
                  <a:moveTo>
                    <a:pt x="1" y="1"/>
                  </a:moveTo>
                  <a:lnTo>
                    <a:pt x="1" y="769"/>
                  </a:lnTo>
                  <a:lnTo>
                    <a:pt x="769" y="769"/>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3"/>
            <p:cNvSpPr/>
            <p:nvPr/>
          </p:nvSpPr>
          <p:spPr>
            <a:xfrm>
              <a:off x="4102732" y="2164873"/>
              <a:ext cx="31466" cy="28330"/>
            </a:xfrm>
            <a:custGeom>
              <a:rect b="b" l="l" r="r" t="t"/>
              <a:pathLst>
                <a:path extrusionOk="0" h="1048" w="1164">
                  <a:moveTo>
                    <a:pt x="582" y="0"/>
                  </a:moveTo>
                  <a:lnTo>
                    <a:pt x="0" y="466"/>
                  </a:lnTo>
                  <a:lnTo>
                    <a:pt x="582" y="1047"/>
                  </a:lnTo>
                  <a:lnTo>
                    <a:pt x="1164" y="466"/>
                  </a:lnTo>
                  <a:lnTo>
                    <a:pt x="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3"/>
            <p:cNvSpPr/>
            <p:nvPr/>
          </p:nvSpPr>
          <p:spPr>
            <a:xfrm>
              <a:off x="4126629" y="2214559"/>
              <a:ext cx="20788" cy="20761"/>
            </a:xfrm>
            <a:custGeom>
              <a:rect b="b" l="l" r="r" t="t"/>
              <a:pathLst>
                <a:path extrusionOk="0" h="768" w="769">
                  <a:moveTo>
                    <a:pt x="0" y="0"/>
                  </a:moveTo>
                  <a:lnTo>
                    <a:pt x="0" y="768"/>
                  </a:lnTo>
                  <a:lnTo>
                    <a:pt x="768" y="768"/>
                  </a:lnTo>
                  <a:lnTo>
                    <a:pt x="7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3"/>
            <p:cNvSpPr/>
            <p:nvPr/>
          </p:nvSpPr>
          <p:spPr>
            <a:xfrm>
              <a:off x="4102732" y="2256054"/>
              <a:ext cx="31466" cy="28952"/>
            </a:xfrm>
            <a:custGeom>
              <a:rect b="b" l="l" r="r" t="t"/>
              <a:pathLst>
                <a:path extrusionOk="0" h="1071" w="1164">
                  <a:moveTo>
                    <a:pt x="582" y="1"/>
                  </a:moveTo>
                  <a:lnTo>
                    <a:pt x="0" y="489"/>
                  </a:lnTo>
                  <a:lnTo>
                    <a:pt x="582" y="1071"/>
                  </a:lnTo>
                  <a:lnTo>
                    <a:pt x="1164" y="489"/>
                  </a:ln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3"/>
            <p:cNvSpPr/>
            <p:nvPr/>
          </p:nvSpPr>
          <p:spPr>
            <a:xfrm>
              <a:off x="4061210" y="2279950"/>
              <a:ext cx="20788" cy="20788"/>
            </a:xfrm>
            <a:custGeom>
              <a:rect b="b" l="l" r="r" t="t"/>
              <a:pathLst>
                <a:path extrusionOk="0" h="769" w="769">
                  <a:moveTo>
                    <a:pt x="1" y="1"/>
                  </a:moveTo>
                  <a:lnTo>
                    <a:pt x="1" y="768"/>
                  </a:lnTo>
                  <a:lnTo>
                    <a:pt x="769" y="768"/>
                  </a:lnTo>
                  <a:lnTo>
                    <a:pt x="7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3"/>
            <p:cNvSpPr/>
            <p:nvPr/>
          </p:nvSpPr>
          <p:spPr>
            <a:xfrm>
              <a:off x="4011552" y="2256054"/>
              <a:ext cx="31466" cy="28952"/>
            </a:xfrm>
            <a:custGeom>
              <a:rect b="b" l="l" r="r" t="t"/>
              <a:pathLst>
                <a:path extrusionOk="0" h="1071" w="1164">
                  <a:moveTo>
                    <a:pt x="582" y="1"/>
                  </a:moveTo>
                  <a:lnTo>
                    <a:pt x="0" y="489"/>
                  </a:lnTo>
                  <a:lnTo>
                    <a:pt x="582" y="1071"/>
                  </a:lnTo>
                  <a:lnTo>
                    <a:pt x="1163" y="489"/>
                  </a:lnTo>
                  <a:lnTo>
                    <a:pt x="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3"/>
            <p:cNvSpPr/>
            <p:nvPr/>
          </p:nvSpPr>
          <p:spPr>
            <a:xfrm>
              <a:off x="3995819" y="2214559"/>
              <a:ext cx="23302" cy="20761"/>
            </a:xfrm>
            <a:custGeom>
              <a:rect b="b" l="l" r="r" t="t"/>
              <a:pathLst>
                <a:path extrusionOk="0" h="768" w="862">
                  <a:moveTo>
                    <a:pt x="1" y="0"/>
                  </a:moveTo>
                  <a:lnTo>
                    <a:pt x="1" y="768"/>
                  </a:lnTo>
                  <a:lnTo>
                    <a:pt x="861" y="768"/>
                  </a:lnTo>
                  <a:lnTo>
                    <a:pt x="8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3"/>
            <p:cNvSpPr/>
            <p:nvPr/>
          </p:nvSpPr>
          <p:spPr>
            <a:xfrm>
              <a:off x="4011552" y="2164873"/>
              <a:ext cx="31466" cy="28330"/>
            </a:xfrm>
            <a:custGeom>
              <a:rect b="b" l="l" r="r" t="t"/>
              <a:pathLst>
                <a:path extrusionOk="0" h="1048" w="1164">
                  <a:moveTo>
                    <a:pt x="582" y="0"/>
                  </a:moveTo>
                  <a:lnTo>
                    <a:pt x="0" y="466"/>
                  </a:lnTo>
                  <a:lnTo>
                    <a:pt x="582" y="1047"/>
                  </a:lnTo>
                  <a:lnTo>
                    <a:pt x="1163" y="466"/>
                  </a:lnTo>
                  <a:lnTo>
                    <a:pt x="5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3"/>
            <p:cNvSpPr/>
            <p:nvPr/>
          </p:nvSpPr>
          <p:spPr>
            <a:xfrm>
              <a:off x="4153040" y="1991919"/>
              <a:ext cx="151598" cy="146570"/>
            </a:xfrm>
            <a:custGeom>
              <a:rect b="b" l="l" r="r" t="t"/>
              <a:pathLst>
                <a:path extrusionOk="0" h="5422" w="5608">
                  <a:moveTo>
                    <a:pt x="3188" y="1164"/>
                  </a:moveTo>
                  <a:lnTo>
                    <a:pt x="3374" y="1536"/>
                  </a:lnTo>
                  <a:lnTo>
                    <a:pt x="3769" y="1443"/>
                  </a:lnTo>
                  <a:lnTo>
                    <a:pt x="3862" y="1839"/>
                  </a:lnTo>
                  <a:lnTo>
                    <a:pt x="4258" y="2025"/>
                  </a:lnTo>
                  <a:lnTo>
                    <a:pt x="4072" y="2420"/>
                  </a:lnTo>
                  <a:lnTo>
                    <a:pt x="4444" y="2699"/>
                  </a:lnTo>
                  <a:lnTo>
                    <a:pt x="4072" y="3002"/>
                  </a:lnTo>
                  <a:lnTo>
                    <a:pt x="4258" y="3374"/>
                  </a:lnTo>
                  <a:lnTo>
                    <a:pt x="3862" y="3490"/>
                  </a:lnTo>
                  <a:lnTo>
                    <a:pt x="3769" y="3956"/>
                  </a:lnTo>
                  <a:lnTo>
                    <a:pt x="3374" y="3863"/>
                  </a:lnTo>
                  <a:lnTo>
                    <a:pt x="3188" y="4258"/>
                  </a:lnTo>
                  <a:lnTo>
                    <a:pt x="2792" y="3956"/>
                  </a:lnTo>
                  <a:lnTo>
                    <a:pt x="2420" y="4258"/>
                  </a:lnTo>
                  <a:lnTo>
                    <a:pt x="2211" y="3863"/>
                  </a:lnTo>
                  <a:lnTo>
                    <a:pt x="1838" y="3956"/>
                  </a:lnTo>
                  <a:lnTo>
                    <a:pt x="1838" y="3490"/>
                  </a:lnTo>
                  <a:lnTo>
                    <a:pt x="1350" y="3374"/>
                  </a:lnTo>
                  <a:lnTo>
                    <a:pt x="1536" y="3002"/>
                  </a:lnTo>
                  <a:lnTo>
                    <a:pt x="1257" y="2699"/>
                  </a:lnTo>
                  <a:lnTo>
                    <a:pt x="1536" y="2420"/>
                  </a:lnTo>
                  <a:lnTo>
                    <a:pt x="1350" y="2025"/>
                  </a:lnTo>
                  <a:lnTo>
                    <a:pt x="1838" y="1839"/>
                  </a:lnTo>
                  <a:lnTo>
                    <a:pt x="1838" y="1443"/>
                  </a:lnTo>
                  <a:lnTo>
                    <a:pt x="2211" y="1536"/>
                  </a:lnTo>
                  <a:lnTo>
                    <a:pt x="2420" y="1164"/>
                  </a:lnTo>
                  <a:lnTo>
                    <a:pt x="2792" y="1350"/>
                  </a:lnTo>
                  <a:lnTo>
                    <a:pt x="3188" y="1164"/>
                  </a:lnTo>
                  <a:close/>
                  <a:moveTo>
                    <a:pt x="2211" y="1"/>
                  </a:moveTo>
                  <a:lnTo>
                    <a:pt x="1838" y="676"/>
                  </a:lnTo>
                  <a:lnTo>
                    <a:pt x="1047" y="466"/>
                  </a:lnTo>
                  <a:lnTo>
                    <a:pt x="1047" y="1257"/>
                  </a:lnTo>
                  <a:lnTo>
                    <a:pt x="280" y="1443"/>
                  </a:lnTo>
                  <a:lnTo>
                    <a:pt x="582" y="2211"/>
                  </a:lnTo>
                  <a:lnTo>
                    <a:pt x="0" y="2699"/>
                  </a:lnTo>
                  <a:lnTo>
                    <a:pt x="582" y="3188"/>
                  </a:lnTo>
                  <a:lnTo>
                    <a:pt x="280" y="3863"/>
                  </a:lnTo>
                  <a:lnTo>
                    <a:pt x="1047" y="4165"/>
                  </a:lnTo>
                  <a:lnTo>
                    <a:pt x="1047" y="4840"/>
                  </a:lnTo>
                  <a:lnTo>
                    <a:pt x="1838" y="4747"/>
                  </a:lnTo>
                  <a:lnTo>
                    <a:pt x="2211" y="5421"/>
                  </a:lnTo>
                  <a:lnTo>
                    <a:pt x="2792" y="4933"/>
                  </a:lnTo>
                  <a:lnTo>
                    <a:pt x="3490" y="5421"/>
                  </a:lnTo>
                  <a:lnTo>
                    <a:pt x="3769" y="4747"/>
                  </a:lnTo>
                  <a:lnTo>
                    <a:pt x="4537" y="4840"/>
                  </a:lnTo>
                  <a:lnTo>
                    <a:pt x="4653" y="4165"/>
                  </a:lnTo>
                  <a:lnTo>
                    <a:pt x="5328" y="3863"/>
                  </a:lnTo>
                  <a:lnTo>
                    <a:pt x="5025" y="3188"/>
                  </a:lnTo>
                  <a:lnTo>
                    <a:pt x="5607" y="2699"/>
                  </a:lnTo>
                  <a:lnTo>
                    <a:pt x="5025" y="2211"/>
                  </a:lnTo>
                  <a:lnTo>
                    <a:pt x="5328" y="1443"/>
                  </a:lnTo>
                  <a:lnTo>
                    <a:pt x="4653" y="1257"/>
                  </a:lnTo>
                  <a:lnTo>
                    <a:pt x="4537" y="466"/>
                  </a:lnTo>
                  <a:lnTo>
                    <a:pt x="3769" y="676"/>
                  </a:lnTo>
                  <a:lnTo>
                    <a:pt x="3490" y="1"/>
                  </a:lnTo>
                  <a:lnTo>
                    <a:pt x="2792" y="373"/>
                  </a:lnTo>
                  <a:lnTo>
                    <a:pt x="22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3"/>
            <p:cNvSpPr/>
            <p:nvPr/>
          </p:nvSpPr>
          <p:spPr>
            <a:xfrm>
              <a:off x="3937969" y="2091291"/>
              <a:ext cx="269811" cy="267297"/>
            </a:xfrm>
            <a:custGeom>
              <a:rect b="b" l="l" r="r" t="t"/>
              <a:pathLst>
                <a:path extrusionOk="0" h="9888" w="9981">
                  <a:moveTo>
                    <a:pt x="5514" y="978"/>
                  </a:moveTo>
                  <a:lnTo>
                    <a:pt x="6002" y="1443"/>
                  </a:lnTo>
                  <a:lnTo>
                    <a:pt x="6584" y="1257"/>
                  </a:lnTo>
                  <a:lnTo>
                    <a:pt x="6979" y="1838"/>
                  </a:lnTo>
                  <a:lnTo>
                    <a:pt x="7561" y="1931"/>
                  </a:lnTo>
                  <a:lnTo>
                    <a:pt x="7747" y="2513"/>
                  </a:lnTo>
                  <a:lnTo>
                    <a:pt x="8329" y="2815"/>
                  </a:lnTo>
                  <a:lnTo>
                    <a:pt x="8236" y="3397"/>
                  </a:lnTo>
                  <a:lnTo>
                    <a:pt x="8817" y="3769"/>
                  </a:lnTo>
                  <a:lnTo>
                    <a:pt x="8538" y="4467"/>
                  </a:lnTo>
                  <a:lnTo>
                    <a:pt x="8910" y="4932"/>
                  </a:lnTo>
                  <a:lnTo>
                    <a:pt x="8538" y="5421"/>
                  </a:lnTo>
                  <a:lnTo>
                    <a:pt x="8817" y="6003"/>
                  </a:lnTo>
                  <a:lnTo>
                    <a:pt x="8236" y="6398"/>
                  </a:lnTo>
                  <a:lnTo>
                    <a:pt x="8329" y="7073"/>
                  </a:lnTo>
                  <a:lnTo>
                    <a:pt x="7747" y="7259"/>
                  </a:lnTo>
                  <a:lnTo>
                    <a:pt x="7561" y="7957"/>
                  </a:lnTo>
                  <a:lnTo>
                    <a:pt x="6979" y="7957"/>
                  </a:lnTo>
                  <a:lnTo>
                    <a:pt x="6584" y="8538"/>
                  </a:lnTo>
                  <a:lnTo>
                    <a:pt x="6002" y="8422"/>
                  </a:lnTo>
                  <a:lnTo>
                    <a:pt x="5514" y="8911"/>
                  </a:lnTo>
                  <a:lnTo>
                    <a:pt x="4932" y="8538"/>
                  </a:lnTo>
                  <a:lnTo>
                    <a:pt x="4351" y="8911"/>
                  </a:lnTo>
                  <a:lnTo>
                    <a:pt x="3978" y="8422"/>
                  </a:lnTo>
                  <a:lnTo>
                    <a:pt x="3304" y="8538"/>
                  </a:lnTo>
                  <a:lnTo>
                    <a:pt x="3001" y="7957"/>
                  </a:lnTo>
                  <a:lnTo>
                    <a:pt x="2327" y="7957"/>
                  </a:lnTo>
                  <a:lnTo>
                    <a:pt x="2234" y="7259"/>
                  </a:lnTo>
                  <a:lnTo>
                    <a:pt x="1652" y="7073"/>
                  </a:lnTo>
                  <a:lnTo>
                    <a:pt x="1652" y="6398"/>
                  </a:lnTo>
                  <a:lnTo>
                    <a:pt x="1163" y="6003"/>
                  </a:lnTo>
                  <a:lnTo>
                    <a:pt x="1350" y="5421"/>
                  </a:lnTo>
                  <a:lnTo>
                    <a:pt x="977" y="4932"/>
                  </a:lnTo>
                  <a:lnTo>
                    <a:pt x="1350" y="4467"/>
                  </a:lnTo>
                  <a:lnTo>
                    <a:pt x="1163" y="3769"/>
                  </a:lnTo>
                  <a:lnTo>
                    <a:pt x="1652" y="3397"/>
                  </a:lnTo>
                  <a:lnTo>
                    <a:pt x="1652" y="2815"/>
                  </a:lnTo>
                  <a:lnTo>
                    <a:pt x="2234" y="2513"/>
                  </a:lnTo>
                  <a:lnTo>
                    <a:pt x="2327" y="1931"/>
                  </a:lnTo>
                  <a:lnTo>
                    <a:pt x="3001" y="1838"/>
                  </a:lnTo>
                  <a:lnTo>
                    <a:pt x="3304" y="1257"/>
                  </a:lnTo>
                  <a:lnTo>
                    <a:pt x="3978" y="1443"/>
                  </a:lnTo>
                  <a:lnTo>
                    <a:pt x="4351" y="978"/>
                  </a:lnTo>
                  <a:lnTo>
                    <a:pt x="4932" y="1257"/>
                  </a:lnTo>
                  <a:lnTo>
                    <a:pt x="5514" y="978"/>
                  </a:lnTo>
                  <a:close/>
                  <a:moveTo>
                    <a:pt x="4258" y="1"/>
                  </a:moveTo>
                  <a:lnTo>
                    <a:pt x="3676" y="582"/>
                  </a:lnTo>
                  <a:lnTo>
                    <a:pt x="2908" y="396"/>
                  </a:lnTo>
                  <a:lnTo>
                    <a:pt x="2513" y="1071"/>
                  </a:lnTo>
                  <a:lnTo>
                    <a:pt x="1745" y="1164"/>
                  </a:lnTo>
                  <a:lnTo>
                    <a:pt x="1559" y="1931"/>
                  </a:lnTo>
                  <a:lnTo>
                    <a:pt x="768" y="2234"/>
                  </a:lnTo>
                  <a:lnTo>
                    <a:pt x="861" y="3002"/>
                  </a:lnTo>
                  <a:lnTo>
                    <a:pt x="186" y="3490"/>
                  </a:lnTo>
                  <a:lnTo>
                    <a:pt x="489" y="4258"/>
                  </a:lnTo>
                  <a:lnTo>
                    <a:pt x="0" y="4932"/>
                  </a:lnTo>
                  <a:lnTo>
                    <a:pt x="489" y="5630"/>
                  </a:lnTo>
                  <a:lnTo>
                    <a:pt x="186" y="6305"/>
                  </a:lnTo>
                  <a:lnTo>
                    <a:pt x="861" y="6794"/>
                  </a:lnTo>
                  <a:lnTo>
                    <a:pt x="768" y="7654"/>
                  </a:lnTo>
                  <a:lnTo>
                    <a:pt x="1559" y="7957"/>
                  </a:lnTo>
                  <a:lnTo>
                    <a:pt x="1745" y="8724"/>
                  </a:lnTo>
                  <a:lnTo>
                    <a:pt x="2513" y="8724"/>
                  </a:lnTo>
                  <a:lnTo>
                    <a:pt x="2908" y="9492"/>
                  </a:lnTo>
                  <a:lnTo>
                    <a:pt x="3676" y="9306"/>
                  </a:lnTo>
                  <a:lnTo>
                    <a:pt x="4258" y="9888"/>
                  </a:lnTo>
                  <a:lnTo>
                    <a:pt x="4932" y="9492"/>
                  </a:lnTo>
                  <a:lnTo>
                    <a:pt x="5723" y="9888"/>
                  </a:lnTo>
                  <a:lnTo>
                    <a:pt x="6212" y="9306"/>
                  </a:lnTo>
                  <a:lnTo>
                    <a:pt x="7072" y="9492"/>
                  </a:lnTo>
                  <a:lnTo>
                    <a:pt x="7468" y="8724"/>
                  </a:lnTo>
                  <a:lnTo>
                    <a:pt x="8236" y="8724"/>
                  </a:lnTo>
                  <a:lnTo>
                    <a:pt x="8422" y="7957"/>
                  </a:lnTo>
                  <a:lnTo>
                    <a:pt x="9120" y="7654"/>
                  </a:lnTo>
                  <a:lnTo>
                    <a:pt x="9120" y="6794"/>
                  </a:lnTo>
                  <a:lnTo>
                    <a:pt x="9794" y="6305"/>
                  </a:lnTo>
                  <a:lnTo>
                    <a:pt x="9492" y="5630"/>
                  </a:lnTo>
                  <a:lnTo>
                    <a:pt x="9980" y="4932"/>
                  </a:lnTo>
                  <a:lnTo>
                    <a:pt x="9492" y="4258"/>
                  </a:lnTo>
                  <a:lnTo>
                    <a:pt x="9794" y="3490"/>
                  </a:lnTo>
                  <a:lnTo>
                    <a:pt x="9120" y="3002"/>
                  </a:lnTo>
                  <a:lnTo>
                    <a:pt x="9120" y="2234"/>
                  </a:lnTo>
                  <a:lnTo>
                    <a:pt x="8422" y="1931"/>
                  </a:lnTo>
                  <a:lnTo>
                    <a:pt x="8236" y="1164"/>
                  </a:lnTo>
                  <a:lnTo>
                    <a:pt x="7468" y="1071"/>
                  </a:lnTo>
                  <a:lnTo>
                    <a:pt x="7072" y="396"/>
                  </a:lnTo>
                  <a:lnTo>
                    <a:pt x="6212" y="582"/>
                  </a:lnTo>
                  <a:lnTo>
                    <a:pt x="5723" y="1"/>
                  </a:lnTo>
                  <a:lnTo>
                    <a:pt x="4932" y="396"/>
                  </a:lnTo>
                  <a:lnTo>
                    <a:pt x="42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3"/>
            <p:cNvSpPr/>
            <p:nvPr/>
          </p:nvSpPr>
          <p:spPr>
            <a:xfrm>
              <a:off x="4218431" y="2054824"/>
              <a:ext cx="20788" cy="20761"/>
            </a:xfrm>
            <a:custGeom>
              <a:rect b="b" l="l" r="r" t="t"/>
              <a:pathLst>
                <a:path extrusionOk="0" h="768" w="769">
                  <a:moveTo>
                    <a:pt x="1" y="0"/>
                  </a:moveTo>
                  <a:lnTo>
                    <a:pt x="1" y="768"/>
                  </a:lnTo>
                  <a:lnTo>
                    <a:pt x="769" y="768"/>
                  </a:lnTo>
                  <a:lnTo>
                    <a:pt x="7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1" name="Google Shape;1601;p33"/>
          <p:cNvSpPr txBox="1"/>
          <p:nvPr>
            <p:ph idx="1" type="body"/>
          </p:nvPr>
        </p:nvSpPr>
        <p:spPr>
          <a:xfrm>
            <a:off x="702725" y="1409100"/>
            <a:ext cx="7014600" cy="30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The goal of this web app is to understand key performance indicators for automotive industry in the US and to predict the price of the Car with respect to Car Age, Fuel Type, Transmission Type and others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We have trained our model with different datasets taken from “Data.world “ and The data consisted of 48 car brands and in total 915 different car models.</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This Price Prediction in our project is going to help the user </a:t>
            </a:r>
            <a:r>
              <a:rPr lang="en" sz="1700">
                <a:latin typeface="Times New Roman"/>
                <a:ea typeface="Times New Roman"/>
                <a:cs typeface="Times New Roman"/>
                <a:sym typeface="Times New Roman"/>
              </a:rPr>
              <a:t>to buy and sell a car with an unbiased price easily and without any loss .</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pic>
        <p:nvPicPr>
          <p:cNvPr id="1606" name="Google Shape;1606;p34"/>
          <p:cNvPicPr preferRelativeResize="0"/>
          <p:nvPr>
            <p:ph idx="3" type="pic"/>
          </p:nvPr>
        </p:nvPicPr>
        <p:blipFill rotWithShape="1">
          <a:blip r:embed="rId3">
            <a:alphaModFix/>
          </a:blip>
          <a:srcRect b="0" l="45149" r="11500" t="0"/>
          <a:stretch/>
        </p:blipFill>
        <p:spPr>
          <a:xfrm>
            <a:off x="527850" y="539500"/>
            <a:ext cx="2979000" cy="4064400"/>
          </a:xfrm>
          <a:prstGeom prst="parallelogram">
            <a:avLst>
              <a:gd fmla="val 25000" name="adj"/>
            </a:avLst>
          </a:prstGeom>
        </p:spPr>
      </p:pic>
      <p:sp>
        <p:nvSpPr>
          <p:cNvPr id="1607" name="Google Shape;1607;p34"/>
          <p:cNvSpPr/>
          <p:nvPr/>
        </p:nvSpPr>
        <p:spPr>
          <a:xfrm>
            <a:off x="2898675" y="1066600"/>
            <a:ext cx="1822200" cy="1578300"/>
          </a:xfrm>
          <a:prstGeom prst="hexagon">
            <a:avLst>
              <a:gd fmla="val 25000" name="adj"/>
              <a:gd fmla="val 115470" name="vf"/>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8" name="Google Shape;1608;p34"/>
          <p:cNvGrpSpPr/>
          <p:nvPr/>
        </p:nvGrpSpPr>
        <p:grpSpPr>
          <a:xfrm>
            <a:off x="3391959" y="3606982"/>
            <a:ext cx="1312027" cy="453707"/>
            <a:chOff x="3509600" y="3711550"/>
            <a:chExt cx="763650" cy="264075"/>
          </a:xfrm>
        </p:grpSpPr>
        <p:sp>
          <p:nvSpPr>
            <p:cNvPr id="1609" name="Google Shape;1609;p34"/>
            <p:cNvSpPr/>
            <p:nvPr/>
          </p:nvSpPr>
          <p:spPr>
            <a:xfrm>
              <a:off x="3509600"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3727700" y="3711550"/>
              <a:ext cx="111675" cy="264075"/>
            </a:xfrm>
            <a:custGeom>
              <a:rect b="b" l="l" r="r" t="t"/>
              <a:pathLst>
                <a:path extrusionOk="0" h="10563" w="4467">
                  <a:moveTo>
                    <a:pt x="0" y="0"/>
                  </a:moveTo>
                  <a:lnTo>
                    <a:pt x="0" y="10562"/>
                  </a:lnTo>
                  <a:lnTo>
                    <a:pt x="4467"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3943475" y="3711550"/>
              <a:ext cx="114000" cy="264075"/>
            </a:xfrm>
            <a:custGeom>
              <a:rect b="b" l="l" r="r" t="t"/>
              <a:pathLst>
                <a:path extrusionOk="0" h="10563" w="4560">
                  <a:moveTo>
                    <a:pt x="0" y="0"/>
                  </a:moveTo>
                  <a:lnTo>
                    <a:pt x="0" y="10562"/>
                  </a:lnTo>
                  <a:lnTo>
                    <a:pt x="4560" y="53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4159225" y="3711550"/>
              <a:ext cx="114025" cy="264075"/>
            </a:xfrm>
            <a:custGeom>
              <a:rect b="b" l="l" r="r" t="t"/>
              <a:pathLst>
                <a:path extrusionOk="0" h="10563" w="4561">
                  <a:moveTo>
                    <a:pt x="1" y="0"/>
                  </a:moveTo>
                  <a:lnTo>
                    <a:pt x="1" y="10562"/>
                  </a:lnTo>
                  <a:lnTo>
                    <a:pt x="4561" y="532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3" name="Google Shape;1613;p34"/>
          <p:cNvSpPr txBox="1"/>
          <p:nvPr>
            <p:ph type="title"/>
          </p:nvPr>
        </p:nvSpPr>
        <p:spPr>
          <a:xfrm>
            <a:off x="3391950" y="2741000"/>
            <a:ext cx="6245400" cy="17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1614" name="Google Shape;1614;p34"/>
          <p:cNvSpPr txBox="1"/>
          <p:nvPr>
            <p:ph idx="2" type="title"/>
          </p:nvPr>
        </p:nvSpPr>
        <p:spPr>
          <a:xfrm>
            <a:off x="3298875" y="1343650"/>
            <a:ext cx="1021800" cy="102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02</a:t>
            </a:r>
            <a:endParaRPr>
              <a:solidFill>
                <a:schemeClr val="accent2"/>
              </a:solidFill>
            </a:endParaRPr>
          </a:p>
        </p:txBody>
      </p:sp>
      <p:cxnSp>
        <p:nvCxnSpPr>
          <p:cNvPr id="1615" name="Google Shape;1615;p34"/>
          <p:cNvCxnSpPr>
            <a:endCxn id="1607" idx="0"/>
          </p:cNvCxnSpPr>
          <p:nvPr/>
        </p:nvCxnSpPr>
        <p:spPr>
          <a:xfrm rot="10800000">
            <a:off x="4720875" y="1855750"/>
            <a:ext cx="740700" cy="0"/>
          </a:xfrm>
          <a:prstGeom prst="straightConnector1">
            <a:avLst/>
          </a:prstGeom>
          <a:noFill/>
          <a:ln cap="flat" cmpd="sng" w="9525">
            <a:solidFill>
              <a:schemeClr val="accent2"/>
            </a:solidFill>
            <a:prstDash val="dot"/>
            <a:round/>
            <a:headEnd len="med" w="med" type="none"/>
            <a:tailEnd len="med" w="med" type="diamond"/>
          </a:ln>
        </p:spPr>
      </p:cxnSp>
      <p:sp>
        <p:nvSpPr>
          <p:cNvPr id="1616" name="Google Shape;1616;p34"/>
          <p:cNvSpPr/>
          <p:nvPr/>
        </p:nvSpPr>
        <p:spPr>
          <a:xfrm rot="60014">
            <a:off x="7357684" y="703426"/>
            <a:ext cx="625029" cy="714610"/>
          </a:xfrm>
          <a:custGeom>
            <a:rect b="b" l="l" r="r" t="t"/>
            <a:pathLst>
              <a:path extrusionOk="0" h="25591" w="22381">
                <a:moveTo>
                  <a:pt x="11051" y="4654"/>
                </a:moveTo>
                <a:lnTo>
                  <a:pt x="18123" y="8515"/>
                </a:lnTo>
                <a:lnTo>
                  <a:pt x="18310" y="16658"/>
                </a:lnTo>
                <a:lnTo>
                  <a:pt x="11330" y="20938"/>
                </a:lnTo>
                <a:lnTo>
                  <a:pt x="4165" y="17053"/>
                </a:lnTo>
                <a:lnTo>
                  <a:pt x="4072" y="8911"/>
                </a:lnTo>
                <a:lnTo>
                  <a:pt x="11051" y="4654"/>
                </a:lnTo>
                <a:close/>
                <a:moveTo>
                  <a:pt x="10842" y="1"/>
                </a:moveTo>
                <a:lnTo>
                  <a:pt x="1" y="6677"/>
                </a:lnTo>
                <a:lnTo>
                  <a:pt x="280" y="19379"/>
                </a:lnTo>
                <a:lnTo>
                  <a:pt x="11423" y="25591"/>
                </a:lnTo>
                <a:lnTo>
                  <a:pt x="22381" y="18891"/>
                </a:lnTo>
                <a:lnTo>
                  <a:pt x="22102" y="6189"/>
                </a:lnTo>
                <a:lnTo>
                  <a:pt x="10842" y="1"/>
                </a:lnTo>
                <a:close/>
              </a:path>
            </a:pathLst>
          </a:custGeom>
          <a:gradFill>
            <a:gsLst>
              <a:gs pos="0">
                <a:schemeClr val="accent3"/>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chanic Repair Shop by Slidesgo">
  <a:themeElements>
    <a:clrScheme name="Simple Light">
      <a:dk1>
        <a:srgbClr val="FFFFFF"/>
      </a:dk1>
      <a:lt1>
        <a:srgbClr val="201F1F"/>
      </a:lt1>
      <a:dk2>
        <a:srgbClr val="383533"/>
      </a:dk2>
      <a:lt2>
        <a:srgbClr val="575454"/>
      </a:lt2>
      <a:accent1>
        <a:srgbClr val="999999"/>
      </a:accent1>
      <a:accent2>
        <a:srgbClr val="FF8025"/>
      </a:accent2>
      <a:accent3>
        <a:srgbClr val="F7ED2B"/>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