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AB3A824-1A51-4B26-AD58-A6D8E14F6C04}" type="datetimeFigureOut">
              <a:rPr lang="en-US" smtClean="0"/>
              <a:pPr/>
              <a:t>6/3/2018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smtClean="0"/>
              <a:t>
              </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pPr/>
              <a:t>6/3/2018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6/3/2018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6/3/2018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6/3/2018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6/3/2018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6/3/2018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pPr/>
              <a:t>6/3/2018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pPr/>
              <a:t>6/3/2018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pPr/>
              <a:t>6/3/2018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pPr/>
              <a:t>6/3/2018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pPr/>
              <a:t>6/3/2018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pPr/>
              <a:t>6/3/2018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pPr/>
              <a:t>6/3/2018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21D9284-D300-4297-87F7-E791DCC15DB1}" type="datetimeFigureOut">
              <a:rPr lang="en-US" smtClean="0"/>
              <a:pPr/>
              <a:t>6/3/2018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pPr/>
              <a:t>6/3/2018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pPr/>
              <a:t>6/3/2018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BC1C18-307B-4F68-A007-B5B542270E8D}" type="datetimeFigureOut">
              <a:rPr lang="en-US" smtClean="0"/>
              <a:pPr/>
              <a:t>6/3/2018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AF8DC8-C151-46B6-9974-C1B97B344EBF}"/>
              </a:ext>
            </a:extLst>
          </p:cNvPr>
          <p:cNvSpPr>
            <a:spLocks noGrp="1"/>
          </p:cNvSpPr>
          <p:nvPr>
            <p:ph type="ctrTitle"/>
          </p:nvPr>
        </p:nvSpPr>
        <p:spPr>
          <a:xfrm>
            <a:off x="1151792" y="3420204"/>
            <a:ext cx="7303397" cy="2268559"/>
          </a:xfrm>
        </p:spPr>
        <p:txBody>
          <a:bodyPr/>
          <a:lstStyle/>
          <a:p>
            <a:r>
              <a:rPr lang="en-US" dirty="0" err="1" smtClean="0"/>
              <a:t>JacKpot</a:t>
            </a:r>
            <a:endParaRPr lang="en-US" dirty="0"/>
          </a:p>
        </p:txBody>
      </p:sp>
      <p:sp>
        <p:nvSpPr>
          <p:cNvPr id="3" name="Subtitle 2">
            <a:extLst>
              <a:ext uri="{FF2B5EF4-FFF2-40B4-BE49-F238E27FC236}">
                <a16:creationId xmlns:a16="http://schemas.microsoft.com/office/drawing/2014/main" xmlns="" id="{5FA93411-0B41-4C53-B881-813F0C6143EB}"/>
              </a:ext>
            </a:extLst>
          </p:cNvPr>
          <p:cNvSpPr>
            <a:spLocks noGrp="1"/>
          </p:cNvSpPr>
          <p:nvPr>
            <p:ph type="subTitle" idx="1"/>
          </p:nvPr>
        </p:nvSpPr>
        <p:spPr>
          <a:xfrm>
            <a:off x="-870632" y="2268787"/>
            <a:ext cx="5357600" cy="1160213"/>
          </a:xfrm>
        </p:spPr>
        <p:txBody>
          <a:bodyPr/>
          <a:lstStyle/>
          <a:p>
            <a:r>
              <a:rPr lang="en-US" dirty="0" smtClean="0"/>
              <a:t>Group j</a:t>
            </a:r>
            <a:endParaRPr lang="en-US" dirty="0"/>
          </a:p>
        </p:txBody>
      </p:sp>
    </p:spTree>
    <p:extLst>
      <p:ext uri="{BB962C8B-B14F-4D97-AF65-F5344CB8AC3E}">
        <p14:creationId xmlns:p14="http://schemas.microsoft.com/office/powerpoint/2010/main" xmlns="" val="197077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0EA32-ADFD-4EC4-9D2B-0A2834A589A9}"/>
              </a:ext>
            </a:extLst>
          </p:cNvPr>
          <p:cNvSpPr>
            <a:spLocks noGrp="1"/>
          </p:cNvSpPr>
          <p:nvPr>
            <p:ph type="title"/>
          </p:nvPr>
        </p:nvSpPr>
        <p:spPr/>
        <p:txBody>
          <a:bodyPr/>
          <a:lstStyle/>
          <a:p>
            <a:pPr algn="l"/>
            <a:r>
              <a:rPr lang="en-US" dirty="0"/>
              <a:t>List of Matches:</a:t>
            </a:r>
          </a:p>
        </p:txBody>
      </p:sp>
      <p:pic>
        <p:nvPicPr>
          <p:cNvPr id="5" name="Content Placeholder 4">
            <a:extLst>
              <a:ext uri="{FF2B5EF4-FFF2-40B4-BE49-F238E27FC236}">
                <a16:creationId xmlns:a16="http://schemas.microsoft.com/office/drawing/2014/main" xmlns="" id="{4B8FD6EF-5CC2-4800-A80B-7D2047EDADC9}"/>
              </a:ext>
            </a:extLst>
          </p:cNvPr>
          <p:cNvPicPr>
            <a:picLocks noGrp="1" noChangeAspect="1"/>
          </p:cNvPicPr>
          <p:nvPr>
            <p:ph idx="1"/>
          </p:nvPr>
        </p:nvPicPr>
        <p:blipFill>
          <a:blip r:embed="rId2"/>
          <a:stretch>
            <a:fillRect/>
          </a:stretch>
        </p:blipFill>
        <p:spPr>
          <a:xfrm>
            <a:off x="1356481" y="1644440"/>
            <a:ext cx="10055933" cy="4765988"/>
          </a:xfrm>
        </p:spPr>
      </p:pic>
    </p:spTree>
    <p:extLst>
      <p:ext uri="{BB962C8B-B14F-4D97-AF65-F5344CB8AC3E}">
        <p14:creationId xmlns:p14="http://schemas.microsoft.com/office/powerpoint/2010/main" xmlns="" val="53005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493C88-6FE7-47EF-B37E-70B49611EAA2}"/>
              </a:ext>
            </a:extLst>
          </p:cNvPr>
          <p:cNvSpPr>
            <a:spLocks noGrp="1"/>
          </p:cNvSpPr>
          <p:nvPr>
            <p:ph type="title"/>
          </p:nvPr>
        </p:nvSpPr>
        <p:spPr>
          <a:xfrm>
            <a:off x="2611807" y="992694"/>
            <a:ext cx="7958331" cy="1077229"/>
          </a:xfrm>
        </p:spPr>
        <p:txBody>
          <a:bodyPr/>
          <a:lstStyle/>
          <a:p>
            <a:pPr algn="l"/>
            <a:r>
              <a:rPr lang="en-US" dirty="0"/>
              <a:t>Betting Process:</a:t>
            </a:r>
          </a:p>
        </p:txBody>
      </p:sp>
      <p:pic>
        <p:nvPicPr>
          <p:cNvPr id="5" name="Content Placeholder 4">
            <a:extLst>
              <a:ext uri="{FF2B5EF4-FFF2-40B4-BE49-F238E27FC236}">
                <a16:creationId xmlns:a16="http://schemas.microsoft.com/office/drawing/2014/main" xmlns="" id="{8EAFC3DA-1129-4242-86F2-F72F64ED8069}"/>
              </a:ext>
            </a:extLst>
          </p:cNvPr>
          <p:cNvPicPr>
            <a:picLocks noGrp="1" noChangeAspect="1"/>
          </p:cNvPicPr>
          <p:nvPr>
            <p:ph idx="1"/>
          </p:nvPr>
        </p:nvPicPr>
        <p:blipFill>
          <a:blip r:embed="rId2"/>
          <a:stretch>
            <a:fillRect/>
          </a:stretch>
        </p:blipFill>
        <p:spPr>
          <a:xfrm>
            <a:off x="3254588" y="2411899"/>
            <a:ext cx="6672770" cy="3766333"/>
          </a:xfrm>
        </p:spPr>
      </p:pic>
    </p:spTree>
    <p:extLst>
      <p:ext uri="{BB962C8B-B14F-4D97-AF65-F5344CB8AC3E}">
        <p14:creationId xmlns:p14="http://schemas.microsoft.com/office/powerpoint/2010/main" xmlns="" val="89583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This project is just  a simple example of c programming and its uses. This game can be a more interesting</a:t>
            </a:r>
          </a:p>
          <a:p>
            <a:pPr>
              <a:buNone/>
            </a:pPr>
            <a:r>
              <a:rPr lang="en-US" dirty="0" smtClean="0"/>
              <a:t>a</a:t>
            </a:r>
            <a:r>
              <a:rPr lang="en-US" dirty="0" smtClean="0"/>
              <a:t>nd enjoyable after some modification and additional features. </a:t>
            </a:r>
          </a:p>
          <a:p>
            <a:pPr>
              <a:buNone/>
            </a:pPr>
            <a:endParaRPr lang="en-US" dirty="0" smtClean="0"/>
          </a:p>
          <a:p>
            <a:pPr>
              <a:buNone/>
            </a:pP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3AF6807-F581-4E5F-9D7E-735F64AA38B0}"/>
              </a:ext>
            </a:extLst>
          </p:cNvPr>
          <p:cNvPicPr>
            <a:picLocks noChangeAspect="1"/>
          </p:cNvPicPr>
          <p:nvPr/>
        </p:nvPicPr>
        <p:blipFill>
          <a:blip r:embed="rId2"/>
          <a:stretch>
            <a:fillRect/>
          </a:stretch>
        </p:blipFill>
        <p:spPr>
          <a:xfrm>
            <a:off x="2047875" y="525198"/>
            <a:ext cx="8096250" cy="5807604"/>
          </a:xfrm>
          <a:prstGeom prst="rect">
            <a:avLst/>
          </a:prstGeom>
        </p:spPr>
      </p:pic>
    </p:spTree>
    <p:extLst>
      <p:ext uri="{BB962C8B-B14F-4D97-AF65-F5344CB8AC3E}">
        <p14:creationId xmlns:p14="http://schemas.microsoft.com/office/powerpoint/2010/main" xmlns="" val="273950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0D72A-83C7-4A33-B514-2F4A0208E809}"/>
              </a:ext>
            </a:extLst>
          </p:cNvPr>
          <p:cNvSpPr>
            <a:spLocks noGrp="1"/>
          </p:cNvSpPr>
          <p:nvPr>
            <p:ph type="title"/>
          </p:nvPr>
        </p:nvSpPr>
        <p:spPr>
          <a:xfrm>
            <a:off x="2471766" y="826478"/>
            <a:ext cx="8171602" cy="1312335"/>
          </a:xfrm>
        </p:spPr>
        <p:txBody>
          <a:bodyPr/>
          <a:lstStyle/>
          <a:p>
            <a:pPr algn="l"/>
            <a:r>
              <a:rPr lang="en-US" dirty="0"/>
              <a:t>  Prepared By:</a:t>
            </a:r>
          </a:p>
        </p:txBody>
      </p:sp>
      <p:sp>
        <p:nvSpPr>
          <p:cNvPr id="3" name="Content Placeholder 2">
            <a:extLst>
              <a:ext uri="{FF2B5EF4-FFF2-40B4-BE49-F238E27FC236}">
                <a16:creationId xmlns:a16="http://schemas.microsoft.com/office/drawing/2014/main" xmlns="" id="{D0F9F94C-738B-45B4-8AC7-D02ED96EE782}"/>
              </a:ext>
            </a:extLst>
          </p:cNvPr>
          <p:cNvSpPr>
            <a:spLocks noGrp="1"/>
          </p:cNvSpPr>
          <p:nvPr>
            <p:ph idx="1"/>
          </p:nvPr>
        </p:nvSpPr>
        <p:spPr>
          <a:xfrm>
            <a:off x="2659297" y="1626574"/>
            <a:ext cx="7796540" cy="2480267"/>
          </a:xfrm>
        </p:spPr>
        <p:txBody>
          <a:bodyPr/>
          <a:lstStyle/>
          <a:p>
            <a:pPr marL="0" indent="0">
              <a:buNone/>
            </a:pPr>
            <a:r>
              <a:rPr lang="en-US" dirty="0"/>
              <a:t>  	</a:t>
            </a:r>
            <a:r>
              <a:rPr lang="en-US" b="1" dirty="0"/>
              <a:t>Name </a:t>
            </a:r>
            <a:r>
              <a:rPr lang="en-US" dirty="0"/>
              <a:t>                      	 </a:t>
            </a:r>
            <a:r>
              <a:rPr lang="en-US" b="1" dirty="0"/>
              <a:t>Roll No.</a:t>
            </a:r>
            <a:r>
              <a:rPr lang="en-US" dirty="0"/>
              <a:t>		</a:t>
            </a:r>
            <a:endParaRPr lang="en-US" b="1" dirty="0" smtClean="0"/>
          </a:p>
          <a:p>
            <a:pPr marL="0" indent="0">
              <a:buFont typeface="Arial" pitchFamily="34" charset="0"/>
              <a:buChar char="•"/>
            </a:pPr>
            <a:r>
              <a:rPr lang="en-US" b="1" dirty="0" smtClean="0"/>
              <a:t>    </a:t>
            </a:r>
            <a:r>
              <a:rPr lang="en-US" dirty="0" err="1" smtClean="0"/>
              <a:t>Rupesh</a:t>
            </a:r>
            <a:r>
              <a:rPr lang="en-US" dirty="0" smtClean="0"/>
              <a:t> </a:t>
            </a:r>
            <a:r>
              <a:rPr lang="en-US" dirty="0" err="1" smtClean="0"/>
              <a:t>Chaulagain</a:t>
            </a:r>
            <a:r>
              <a:rPr lang="en-US" dirty="0"/>
              <a:t>			                 </a:t>
            </a:r>
            <a:r>
              <a:rPr lang="en-US" dirty="0" smtClean="0"/>
              <a:t>                </a:t>
            </a:r>
            <a:endParaRPr lang="en-US" dirty="0"/>
          </a:p>
          <a:p>
            <a:r>
              <a:rPr lang="en-US" dirty="0" err="1" smtClean="0"/>
              <a:t>Kushal</a:t>
            </a:r>
            <a:r>
              <a:rPr lang="en-US" dirty="0" smtClean="0"/>
              <a:t> </a:t>
            </a:r>
            <a:r>
              <a:rPr lang="en-US" dirty="0" err="1" smtClean="0"/>
              <a:t>Kattel</a:t>
            </a:r>
            <a:r>
              <a:rPr lang="en-US" dirty="0"/>
              <a:t>		</a:t>
            </a:r>
            <a:r>
              <a:rPr lang="en-US" dirty="0" smtClean="0"/>
              <a:t>	07</a:t>
            </a:r>
            <a:r>
              <a:rPr lang="en-US" dirty="0"/>
              <a:t>			</a:t>
            </a:r>
          </a:p>
          <a:p>
            <a:r>
              <a:rPr lang="en-US" dirty="0" smtClean="0"/>
              <a:t>Paras Tiwari</a:t>
            </a:r>
            <a:r>
              <a:rPr lang="en-US" dirty="0"/>
              <a:t>		</a:t>
            </a:r>
            <a:r>
              <a:rPr lang="en-US" dirty="0" smtClean="0"/>
              <a:t>	11</a:t>
            </a:r>
            <a:r>
              <a:rPr lang="en-US" dirty="0"/>
              <a:t>			</a:t>
            </a:r>
          </a:p>
        </p:txBody>
      </p:sp>
      <p:sp>
        <p:nvSpPr>
          <p:cNvPr id="5" name="Rectangle 4">
            <a:extLst>
              <a:ext uri="{FF2B5EF4-FFF2-40B4-BE49-F238E27FC236}">
                <a16:creationId xmlns:a16="http://schemas.microsoft.com/office/drawing/2014/main" xmlns="" id="{2D3C6AF8-0B96-41AB-AE91-F08428B46B52}"/>
              </a:ext>
            </a:extLst>
          </p:cNvPr>
          <p:cNvSpPr/>
          <p:nvPr/>
        </p:nvSpPr>
        <p:spPr>
          <a:xfrm>
            <a:off x="2471766" y="5508302"/>
            <a:ext cx="8320059" cy="523220"/>
          </a:xfrm>
          <a:prstGeom prst="rect">
            <a:avLst/>
          </a:prstGeom>
        </p:spPr>
        <p:txBody>
          <a:bodyPr wrap="square">
            <a:spAutoFit/>
          </a:bodyPr>
          <a:lstStyle/>
          <a:p>
            <a:r>
              <a:rPr lang="en-US" sz="2800" i="1" dirty="0"/>
              <a:t>Under the guidance of  </a:t>
            </a:r>
            <a:r>
              <a:rPr lang="en-US" sz="2800" b="1" dirty="0"/>
              <a:t>Mr. Debindra Bhandari</a:t>
            </a:r>
          </a:p>
        </p:txBody>
      </p:sp>
    </p:spTree>
    <p:extLst>
      <p:ext uri="{BB962C8B-B14F-4D97-AF65-F5344CB8AC3E}">
        <p14:creationId xmlns:p14="http://schemas.microsoft.com/office/powerpoint/2010/main" xmlns="" val="417041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8AAE3-1B9D-4D28-AA6F-14C7AF74279B}"/>
              </a:ext>
            </a:extLst>
          </p:cNvPr>
          <p:cNvSpPr>
            <a:spLocks noGrp="1"/>
          </p:cNvSpPr>
          <p:nvPr>
            <p:ph type="title"/>
          </p:nvPr>
        </p:nvSpPr>
        <p:spPr>
          <a:xfrm>
            <a:off x="2611809" y="808057"/>
            <a:ext cx="3464138" cy="554400"/>
          </a:xfrm>
        </p:spPr>
        <p:txBody>
          <a:bodyPr>
            <a:noAutofit/>
          </a:bodyPr>
          <a:lstStyle/>
          <a:p>
            <a:pPr algn="l"/>
            <a:r>
              <a:rPr lang="en-US" sz="4000" dirty="0" smtClean="0"/>
              <a:t>Introduction</a:t>
            </a:r>
            <a:endParaRPr lang="en-US" sz="4000" dirty="0"/>
          </a:p>
        </p:txBody>
      </p:sp>
      <p:sp>
        <p:nvSpPr>
          <p:cNvPr id="3" name="Content Placeholder 2">
            <a:extLst>
              <a:ext uri="{FF2B5EF4-FFF2-40B4-BE49-F238E27FC236}">
                <a16:creationId xmlns:a16="http://schemas.microsoft.com/office/drawing/2014/main" xmlns="" id="{A7C140DE-1723-4AC9-B84B-78C48FD4B10B}"/>
              </a:ext>
            </a:extLst>
          </p:cNvPr>
          <p:cNvSpPr>
            <a:spLocks noGrp="1"/>
          </p:cNvSpPr>
          <p:nvPr>
            <p:ph idx="1"/>
          </p:nvPr>
        </p:nvSpPr>
        <p:spPr>
          <a:xfrm>
            <a:off x="2611809" y="1819656"/>
            <a:ext cx="7726354" cy="3785616"/>
          </a:xfrm>
        </p:spPr>
        <p:txBody>
          <a:bodyPr>
            <a:normAutofit/>
          </a:bodyPr>
          <a:lstStyle/>
          <a:p>
            <a:r>
              <a:rPr lang="en-US" sz="2400" dirty="0"/>
              <a:t>The project </a:t>
            </a:r>
            <a:r>
              <a:rPr lang="en-US" sz="2400" dirty="0" smtClean="0"/>
              <a:t>“Jackpot” </a:t>
            </a:r>
            <a:r>
              <a:rPr lang="en-US" sz="2400" dirty="0"/>
              <a:t>is an console application developed using C-Programming language. </a:t>
            </a:r>
          </a:p>
          <a:p>
            <a:r>
              <a:rPr lang="en-US" sz="2400" dirty="0"/>
              <a:t>The application provides a platform to earn a money playing a </a:t>
            </a:r>
            <a:r>
              <a:rPr lang="en-US" sz="2400" dirty="0" smtClean="0"/>
              <a:t>simple Jackpot Game</a:t>
            </a:r>
            <a:r>
              <a:rPr lang="en-US" sz="2400" dirty="0" smtClean="0"/>
              <a:t>. </a:t>
            </a:r>
            <a:endParaRPr lang="en-US" sz="2400" dirty="0"/>
          </a:p>
          <a:p>
            <a:r>
              <a:rPr lang="en-US" sz="2400" dirty="0"/>
              <a:t>Money earned within games can be used to </a:t>
            </a:r>
            <a:r>
              <a:rPr lang="en-US" sz="2400" dirty="0" smtClean="0"/>
              <a:t>continue playing the game </a:t>
            </a:r>
            <a:r>
              <a:rPr lang="en-US" sz="2400" dirty="0" smtClean="0"/>
              <a:t>.</a:t>
            </a:r>
            <a:endParaRPr lang="en-US" sz="2400" dirty="0"/>
          </a:p>
        </p:txBody>
      </p:sp>
    </p:spTree>
    <p:extLst>
      <p:ext uri="{BB962C8B-B14F-4D97-AF65-F5344CB8AC3E}">
        <p14:creationId xmlns:p14="http://schemas.microsoft.com/office/powerpoint/2010/main" xmlns="" val="297296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CB6CC9-D7D0-4D01-B245-E663F8410063}"/>
              </a:ext>
            </a:extLst>
          </p:cNvPr>
          <p:cNvSpPr>
            <a:spLocks noGrp="1"/>
          </p:cNvSpPr>
          <p:nvPr>
            <p:ph type="title"/>
          </p:nvPr>
        </p:nvSpPr>
        <p:spPr/>
        <p:txBody>
          <a:bodyPr/>
          <a:lstStyle/>
          <a:p>
            <a:pPr algn="l"/>
            <a:r>
              <a:rPr lang="en-US" dirty="0"/>
              <a:t>Purpose</a:t>
            </a:r>
          </a:p>
        </p:txBody>
      </p:sp>
      <p:sp>
        <p:nvSpPr>
          <p:cNvPr id="3" name="Content Placeholder 2">
            <a:extLst>
              <a:ext uri="{FF2B5EF4-FFF2-40B4-BE49-F238E27FC236}">
                <a16:creationId xmlns:a16="http://schemas.microsoft.com/office/drawing/2014/main" xmlns="" id="{FC92E9C6-EE3B-4427-A526-DF6E48864D59}"/>
              </a:ext>
            </a:extLst>
          </p:cNvPr>
          <p:cNvSpPr>
            <a:spLocks noGrp="1"/>
          </p:cNvSpPr>
          <p:nvPr>
            <p:ph idx="1"/>
          </p:nvPr>
        </p:nvSpPr>
        <p:spPr>
          <a:xfrm>
            <a:off x="2773599" y="1430086"/>
            <a:ext cx="7796540" cy="3997828"/>
          </a:xfrm>
        </p:spPr>
        <p:txBody>
          <a:bodyPr/>
          <a:lstStyle/>
          <a:p>
            <a:r>
              <a:rPr lang="en-US" dirty="0"/>
              <a:t>It provides entertainment to the user.</a:t>
            </a:r>
          </a:p>
          <a:p>
            <a:r>
              <a:rPr lang="en-US" dirty="0"/>
              <a:t>This application </a:t>
            </a:r>
            <a:r>
              <a:rPr lang="en-US" dirty="0" smtClean="0"/>
              <a:t>is for simple illustration of </a:t>
            </a:r>
            <a:r>
              <a:rPr lang="en-US" dirty="0" smtClean="0"/>
              <a:t>C </a:t>
            </a:r>
            <a:r>
              <a:rPr lang="en-US" dirty="0" smtClean="0"/>
              <a:t>program.</a:t>
            </a:r>
            <a:endParaRPr lang="en-US" dirty="0"/>
          </a:p>
          <a:p>
            <a:r>
              <a:rPr lang="en-US" dirty="0" smtClean="0"/>
              <a:t>It is devolved  to full fill the requirement of syllabus as the part of exam. </a:t>
            </a:r>
            <a:endParaRPr lang="en-US" dirty="0"/>
          </a:p>
        </p:txBody>
      </p:sp>
    </p:spTree>
    <p:extLst>
      <p:ext uri="{BB962C8B-B14F-4D97-AF65-F5344CB8AC3E}">
        <p14:creationId xmlns:p14="http://schemas.microsoft.com/office/powerpoint/2010/main" xmlns="" val="78866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D8819D-3E1D-4828-92C8-7C7C98B2D770}"/>
              </a:ext>
            </a:extLst>
          </p:cNvPr>
          <p:cNvSpPr>
            <a:spLocks noGrp="1"/>
          </p:cNvSpPr>
          <p:nvPr>
            <p:ph type="title"/>
          </p:nvPr>
        </p:nvSpPr>
        <p:spPr/>
        <p:txBody>
          <a:bodyPr/>
          <a:lstStyle/>
          <a:p>
            <a:pPr algn="l"/>
            <a:r>
              <a:rPr lang="en-US" dirty="0"/>
              <a:t>Objectives</a:t>
            </a:r>
          </a:p>
        </p:txBody>
      </p:sp>
      <p:sp>
        <p:nvSpPr>
          <p:cNvPr id="3" name="Content Placeholder 2">
            <a:extLst>
              <a:ext uri="{FF2B5EF4-FFF2-40B4-BE49-F238E27FC236}">
                <a16:creationId xmlns:a16="http://schemas.microsoft.com/office/drawing/2014/main" xmlns="" id="{E34DA898-B363-472B-B42D-4EDB07F51C2C}"/>
              </a:ext>
            </a:extLst>
          </p:cNvPr>
          <p:cNvSpPr>
            <a:spLocks noGrp="1"/>
          </p:cNvSpPr>
          <p:nvPr>
            <p:ph idx="1"/>
          </p:nvPr>
        </p:nvSpPr>
        <p:spPr>
          <a:xfrm>
            <a:off x="2611808" y="1814724"/>
            <a:ext cx="7796540" cy="4471776"/>
          </a:xfrm>
        </p:spPr>
        <p:txBody>
          <a:bodyPr>
            <a:normAutofit/>
          </a:bodyPr>
          <a:lstStyle/>
          <a:p>
            <a:r>
              <a:rPr lang="en-US" dirty="0"/>
              <a:t>This Project in C language of </a:t>
            </a:r>
            <a:r>
              <a:rPr lang="en-US" dirty="0" smtClean="0"/>
              <a:t>Jackpot </a:t>
            </a:r>
            <a:r>
              <a:rPr lang="en-US" dirty="0"/>
              <a:t>game is a simple console application. In this project, you can play the </a:t>
            </a:r>
            <a:r>
              <a:rPr lang="en-US" dirty="0" smtClean="0"/>
              <a:t>“Jackpot” </a:t>
            </a:r>
            <a:r>
              <a:rPr lang="en-US" dirty="0"/>
              <a:t>just to earn money. </a:t>
            </a:r>
          </a:p>
          <a:p>
            <a:r>
              <a:rPr lang="en-US" dirty="0"/>
              <a:t>You have to earn money to keep </a:t>
            </a:r>
            <a:r>
              <a:rPr lang="en-US" dirty="0" smtClean="0"/>
              <a:t> playing  </a:t>
            </a:r>
            <a:r>
              <a:rPr lang="en-US" dirty="0"/>
              <a:t>the </a:t>
            </a:r>
            <a:r>
              <a:rPr lang="en-US" dirty="0" smtClean="0"/>
              <a:t>games.</a:t>
            </a:r>
            <a:endParaRPr lang="en-US" dirty="0"/>
          </a:p>
          <a:p>
            <a:r>
              <a:rPr lang="en-US" dirty="0" smtClean="0"/>
              <a:t>The main objective is to provide entertainment to  users.</a:t>
            </a:r>
            <a:endParaRPr lang="en-US" dirty="0"/>
          </a:p>
        </p:txBody>
      </p:sp>
    </p:spTree>
    <p:extLst>
      <p:ext uri="{BB962C8B-B14F-4D97-AF65-F5344CB8AC3E}">
        <p14:creationId xmlns:p14="http://schemas.microsoft.com/office/powerpoint/2010/main" xmlns="" val="265945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CBC35C-6FB6-41F6-9678-27DDB4C16B0E}"/>
              </a:ext>
            </a:extLst>
          </p:cNvPr>
          <p:cNvSpPr>
            <a:spLocks noGrp="1"/>
          </p:cNvSpPr>
          <p:nvPr>
            <p:ph type="title"/>
          </p:nvPr>
        </p:nvSpPr>
        <p:spPr/>
        <p:txBody>
          <a:bodyPr/>
          <a:lstStyle/>
          <a:p>
            <a:pPr algn="l"/>
            <a:r>
              <a:rPr lang="en-US" dirty="0"/>
              <a:t>Features &amp; About the Project?</a:t>
            </a:r>
          </a:p>
        </p:txBody>
      </p:sp>
      <p:sp>
        <p:nvSpPr>
          <p:cNvPr id="3" name="Content Placeholder 2">
            <a:extLst>
              <a:ext uri="{FF2B5EF4-FFF2-40B4-BE49-F238E27FC236}">
                <a16:creationId xmlns:a16="http://schemas.microsoft.com/office/drawing/2014/main" xmlns="" id="{D05DFC29-0AFC-4B2D-A477-785761000F94}"/>
              </a:ext>
            </a:extLst>
          </p:cNvPr>
          <p:cNvSpPr>
            <a:spLocks noGrp="1"/>
          </p:cNvSpPr>
          <p:nvPr>
            <p:ph idx="1"/>
          </p:nvPr>
        </p:nvSpPr>
        <p:spPr>
          <a:xfrm>
            <a:off x="2611808" y="3429000"/>
            <a:ext cx="7796540" cy="2528676"/>
          </a:xfrm>
        </p:spPr>
        <p:txBody>
          <a:bodyPr>
            <a:normAutofit/>
          </a:bodyPr>
          <a:lstStyle/>
          <a:p>
            <a:r>
              <a:rPr lang="en-US" dirty="0"/>
              <a:t>This </a:t>
            </a:r>
            <a:r>
              <a:rPr lang="en-US" dirty="0" smtClean="0"/>
              <a:t>Jackpot </a:t>
            </a:r>
            <a:r>
              <a:rPr lang="en-US" dirty="0"/>
              <a:t>game is similar to the concept of </a:t>
            </a:r>
            <a:r>
              <a:rPr lang="en-US" dirty="0" smtClean="0"/>
              <a:t>jackpot, </a:t>
            </a:r>
            <a:r>
              <a:rPr lang="en-US" dirty="0"/>
              <a:t>but </a:t>
            </a:r>
            <a:r>
              <a:rPr lang="en-US" dirty="0" smtClean="0"/>
              <a:t>money earned cannot be used outside.</a:t>
            </a:r>
            <a:endParaRPr lang="en-US" dirty="0"/>
          </a:p>
          <a:p>
            <a:r>
              <a:rPr lang="en-US" dirty="0"/>
              <a:t> There is an help section in the main menu where it gives an instruction for how to play.</a:t>
            </a:r>
          </a:p>
          <a:p>
            <a:r>
              <a:rPr lang="en-US" dirty="0"/>
              <a:t>Players will able to check their result after </a:t>
            </a:r>
            <a:r>
              <a:rPr lang="en-US" dirty="0" smtClean="0"/>
              <a:t>game gets </a:t>
            </a:r>
            <a:r>
              <a:rPr lang="en-US" dirty="0"/>
              <a:t>over.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139444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D6DB3E-D472-4450-98ED-B0171A57A081}"/>
              </a:ext>
            </a:extLst>
          </p:cNvPr>
          <p:cNvSpPr>
            <a:spLocks noGrp="1"/>
          </p:cNvSpPr>
          <p:nvPr>
            <p:ph type="title"/>
          </p:nvPr>
        </p:nvSpPr>
        <p:spPr/>
        <p:txBody>
          <a:bodyPr/>
          <a:lstStyle/>
          <a:p>
            <a:pPr algn="l"/>
            <a:r>
              <a:rPr lang="en-US" dirty="0"/>
              <a:t>Testing &amp; Screenshots</a:t>
            </a:r>
          </a:p>
        </p:txBody>
      </p:sp>
      <p:sp>
        <p:nvSpPr>
          <p:cNvPr id="3" name="Content Placeholder 2">
            <a:extLst>
              <a:ext uri="{FF2B5EF4-FFF2-40B4-BE49-F238E27FC236}">
                <a16:creationId xmlns:a16="http://schemas.microsoft.com/office/drawing/2014/main" xmlns="" id="{51D084D5-D0C6-4C24-966A-4DC6126B8A8C}"/>
              </a:ext>
            </a:extLst>
          </p:cNvPr>
          <p:cNvSpPr>
            <a:spLocks noGrp="1"/>
          </p:cNvSpPr>
          <p:nvPr>
            <p:ph idx="1"/>
          </p:nvPr>
        </p:nvSpPr>
        <p:spPr>
          <a:xfrm>
            <a:off x="2611808" y="1568538"/>
            <a:ext cx="7796540" cy="4331099"/>
          </a:xfrm>
        </p:spPr>
        <p:txBody>
          <a:bodyPr>
            <a:normAutofit/>
          </a:bodyPr>
          <a:lstStyle/>
          <a:p>
            <a:pPr marL="0" indent="0">
              <a:buNone/>
            </a:pPr>
            <a:r>
              <a:rPr lang="en-US" dirty="0"/>
              <a:t>Testing is the major control measure used during software development. Its basic function is to detect errors in the software. During requirement analysis and design, the output is a document that is usually textual and no executable. After the coding phase, computer programs are available that can be executed for testing purpose. This implies that testing not only, has to uncover errors introduced during coding, but also errors introduced during previous phase. Thus the goal of testing is to uncover the requirements, design and coding errors in the programs. So after testing the outputs of my project are as follows: </a:t>
            </a:r>
          </a:p>
        </p:txBody>
      </p:sp>
    </p:spTree>
    <p:extLst>
      <p:ext uri="{BB962C8B-B14F-4D97-AF65-F5344CB8AC3E}">
        <p14:creationId xmlns:p14="http://schemas.microsoft.com/office/powerpoint/2010/main" xmlns="" val="171194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FAF7F-BB8A-448C-82E3-123488DA735D}"/>
              </a:ext>
            </a:extLst>
          </p:cNvPr>
          <p:cNvSpPr>
            <a:spLocks noGrp="1"/>
          </p:cNvSpPr>
          <p:nvPr>
            <p:ph type="title"/>
          </p:nvPr>
        </p:nvSpPr>
        <p:spPr>
          <a:xfrm>
            <a:off x="2482284" y="904771"/>
            <a:ext cx="7958331" cy="1077229"/>
          </a:xfrm>
        </p:spPr>
        <p:txBody>
          <a:bodyPr/>
          <a:lstStyle/>
          <a:p>
            <a:pPr algn="l"/>
            <a:r>
              <a:rPr lang="en-US" dirty="0"/>
              <a:t>Main Menu:</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xmlns="" val="325996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02224-1180-441A-AB1E-68B634DCBE7C}"/>
              </a:ext>
            </a:extLst>
          </p:cNvPr>
          <p:cNvSpPr>
            <a:spLocks noGrp="1"/>
          </p:cNvSpPr>
          <p:nvPr>
            <p:ph type="title"/>
          </p:nvPr>
        </p:nvSpPr>
        <p:spPr/>
        <p:txBody>
          <a:bodyPr/>
          <a:lstStyle/>
          <a:p>
            <a:pPr algn="l"/>
            <a:r>
              <a:rPr lang="en-US" dirty="0"/>
              <a:t>Quiz for earning:</a:t>
            </a:r>
          </a:p>
        </p:txBody>
      </p:sp>
      <p:pic>
        <p:nvPicPr>
          <p:cNvPr id="9" name="Content Placeholder 8">
            <a:extLst>
              <a:ext uri="{FF2B5EF4-FFF2-40B4-BE49-F238E27FC236}">
                <a16:creationId xmlns:a16="http://schemas.microsoft.com/office/drawing/2014/main" xmlns="" id="{87A5AFA5-50B3-4353-B3D3-F758D59C52DB}"/>
              </a:ext>
            </a:extLst>
          </p:cNvPr>
          <p:cNvPicPr>
            <a:picLocks noGrp="1" noChangeAspect="1"/>
          </p:cNvPicPr>
          <p:nvPr>
            <p:ph idx="1"/>
          </p:nvPr>
        </p:nvPicPr>
        <p:blipFill>
          <a:blip r:embed="rId2"/>
          <a:stretch>
            <a:fillRect/>
          </a:stretch>
        </p:blipFill>
        <p:spPr>
          <a:xfrm>
            <a:off x="1078700" y="3096319"/>
            <a:ext cx="4783158" cy="1876397"/>
          </a:xfrm>
        </p:spPr>
      </p:pic>
      <p:pic>
        <p:nvPicPr>
          <p:cNvPr id="11" name="Picture 10">
            <a:extLst>
              <a:ext uri="{FF2B5EF4-FFF2-40B4-BE49-F238E27FC236}">
                <a16:creationId xmlns:a16="http://schemas.microsoft.com/office/drawing/2014/main" xmlns="" id="{9FC2354A-1C92-4CC0-AE2D-62761DB6F242}"/>
              </a:ext>
            </a:extLst>
          </p:cNvPr>
          <p:cNvPicPr>
            <a:picLocks noChangeAspect="1"/>
          </p:cNvPicPr>
          <p:nvPr/>
        </p:nvPicPr>
        <p:blipFill>
          <a:blip r:embed="rId3"/>
          <a:stretch>
            <a:fillRect/>
          </a:stretch>
        </p:blipFill>
        <p:spPr>
          <a:xfrm>
            <a:off x="6514958" y="3096319"/>
            <a:ext cx="4783157" cy="1876397"/>
          </a:xfrm>
          <a:prstGeom prst="rect">
            <a:avLst/>
          </a:prstGeom>
        </p:spPr>
      </p:pic>
    </p:spTree>
    <p:extLst>
      <p:ext uri="{BB962C8B-B14F-4D97-AF65-F5344CB8AC3E}">
        <p14:creationId xmlns:p14="http://schemas.microsoft.com/office/powerpoint/2010/main" xmlns="" val="591629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tf00001238</Template>
  <TotalTime>290</TotalTime>
  <Words>363</Words>
  <Application>Microsoft Office PowerPoint</Application>
  <PresentationFormat>Custom</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JacKpot</vt:lpstr>
      <vt:lpstr>  Prepared By:</vt:lpstr>
      <vt:lpstr>Introduction</vt:lpstr>
      <vt:lpstr>Purpose</vt:lpstr>
      <vt:lpstr>Objectives</vt:lpstr>
      <vt:lpstr>Features &amp; About the Project?</vt:lpstr>
      <vt:lpstr>Testing &amp; Screenshots</vt:lpstr>
      <vt:lpstr>Main Menu:</vt:lpstr>
      <vt:lpstr>Quiz for earning:</vt:lpstr>
      <vt:lpstr>List of Matches:</vt:lpstr>
      <vt:lpstr>Betting Process:</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Nepali Bet House</dc:title>
  <dc:creator>Cosmic Koirala</dc:creator>
  <cp:lastModifiedBy>Paras</cp:lastModifiedBy>
  <cp:revision>24</cp:revision>
  <dcterms:created xsi:type="dcterms:W3CDTF">2018-06-02T09:21:31Z</dcterms:created>
  <dcterms:modified xsi:type="dcterms:W3CDTF">2018-06-03T03:35:02Z</dcterms:modified>
</cp:coreProperties>
</file>