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astrojournal.org/article/0016-5085(87)90837-7/pdf" TargetMode="External"/><Relationship Id="rId4" Type="http://schemas.openxmlformats.org/officeDocument/2006/relationships/hyperlink" Target="http://adc.bmj.com/content/archdischild/59/7/649.full.pdf" TargetMode="External"/><Relationship Id="rId9" Type="http://schemas.openxmlformats.org/officeDocument/2006/relationships/hyperlink" Target="https://www.mayoclinic.org/healthy-lifestyle/nutrition-and-healthy-eating/in-depth/water/art-20044256" TargetMode="External"/><Relationship Id="rId5" Type="http://schemas.openxmlformats.org/officeDocument/2006/relationships/hyperlink" Target="https://www.ncbi.nlm.nih.gov/pmc/articles/PMC3271260" TargetMode="External"/><Relationship Id="rId6" Type="http://schemas.openxmlformats.org/officeDocument/2006/relationships/hyperlink" Target="http://ieeexplore.ieee.org/document/271225/" TargetMode="External"/><Relationship Id="rId7" Type="http://schemas.openxmlformats.org/officeDocument/2006/relationships/hyperlink" Target="http://onlinelibrary.wiley.com/doi/10.1111/j.1365-2036.2007.03564.x/abstract" TargetMode="External"/><Relationship Id="rId8" Type="http://schemas.openxmlformats.org/officeDocument/2006/relationships/hyperlink" Target="https://www.cdc.gov/nchs/products/databriefs/db242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Vivo Simulation of the Excretory System In Vitro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Michael Muller : DATA 604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Status Quo                                Results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                     					L.I. : 4-11 Hours Verified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			Rectum : AVG tells us 1-2 excrements a day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			Renal : AVG processing time 2 Hours Verified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			S.I. : 2.5-5.4 Hours...Verified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			Stomach : 2-5 Hours...Verified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			Food processes between 20-62 Hours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			   Water processes between 2-6 Hours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61375" cy="30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32925"/>
            <a:ext cx="3842175" cy="8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749800" y="3503100"/>
            <a:ext cx="1287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Interventional Model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Previously bladder would empty itself whenever 2 cups of water entered.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Change to Water tract : Bladder now releases itself 3 times daily; while awake.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000"/>
              <a:t>Why? It is normal for someone to drink 6 cups of  Water each day; and urinate 3 times.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000"/>
              <a:t> I want to see how much urine builds up, when demonstrating bodily restraint.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Previously rectum would empty twice according to stat::fit distribution recommendation 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 according to Historical data.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Change to Food tract : Rectum now only empties itself once a day. In the morning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Why? It is normal for someone to empty their rectum once a day. I want to demonstrate the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Versatility of this model by changing the schedule.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824" y="271612"/>
            <a:ext cx="3152349" cy="46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Interpretation of results :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sz="1400"/>
              <a:t>Healthy digestion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sz="1400"/>
              <a:t>Amount of water held doubles</a:t>
            </a:r>
          </a:p>
          <a:p>
            <a:pPr indent="-317500" lvl="0" marL="457200" rtl="0">
              <a:spcBef>
                <a:spcPts val="0"/>
              </a:spcBef>
              <a:buSzPts val="1400"/>
              <a:buAutoNum type="arabicParenBoth"/>
            </a:pPr>
            <a:r>
              <a:rPr lang="en" sz="1400"/>
              <a:t>Food tract seems healthier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396" y="1152475"/>
            <a:ext cx="5185900" cy="2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Sources: </a:t>
            </a:r>
            <a:r>
              <a:rPr lang="en">
                <a:solidFill>
                  <a:srgbClr val="F6B26B"/>
                </a:solidFill>
              </a:rPr>
              <a:t>Journals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Reputable Sources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E69138"/>
                </a:solidFill>
              </a:rPr>
              <a:t>Gastrointestinal process times :</a:t>
            </a:r>
            <a:r>
              <a:rPr lang="en" sz="1000">
                <a:solidFill>
                  <a:srgbClr val="9900FF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http://www.gastrojournal.org/article/0016-5085(87)90837-7/pdf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9900"/>
                </a:solidFill>
              </a:rPr>
              <a:t>Separation of Food / Water &amp; the disqualification of child data :</a:t>
            </a:r>
            <a:r>
              <a:rPr lang="en" sz="1000">
                <a:solidFill>
                  <a:srgbClr val="0000FF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http://adc.bmj.com/content/archdischild/59/7/649.full.pdf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E69138"/>
                </a:solidFill>
              </a:rPr>
              <a:t>Validation Quotas for Intestines / Stomach &amp; disqualification of data outside USA </a:t>
            </a:r>
            <a:r>
              <a:rPr lang="en" sz="1000">
                <a:solidFill>
                  <a:srgbClr val="0000FF"/>
                </a:solidFill>
              </a:rPr>
              <a:t>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https://www.ncbi.nlm.nih.gov/pmc/articles/PMC3271260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9900"/>
                </a:solidFill>
              </a:rPr>
              <a:t>Similar model 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6"/>
              </a:rPr>
              <a:t>http://ieeexplore.ieee.org/document/271225/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E69138"/>
                </a:solidFill>
              </a:rPr>
              <a:t>Corroborating data on intestine / stomach quotas </a:t>
            </a:r>
            <a:r>
              <a:rPr lang="en" sz="1000">
                <a:solidFill>
                  <a:srgbClr val="0000FF"/>
                </a:solidFill>
              </a:rPr>
              <a:t>: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http://onlinelibrary.wiley.com/doi/10.1111/j.1365-2036.2007.03564.x/abstract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Water Quotas :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https://www.cdc.gov/nchs/products/databriefs/db242.htm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Bladder Quotas :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https://www.mayoclinic.org/healthy-lifestyle/nutrition-and-healthy-eating/in-depth/water/art-20044256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	 	  http://www.cdhd.ne.gov/information/healthy-living-a-education/122-nutrition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Time Awake : https://sleepfoundation.org/sites/default/files/2002SleepInAmericaPoll.pdf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GI Tract : https://www.niddk.nih.gov/health-information/digestive-diseases/digestive-system-how-it-works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702650" y="3029575"/>
            <a:ext cx="4289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600"/>
              <a:t>Historical </a:t>
            </a:r>
            <a:r>
              <a:rPr lang="en" sz="600"/>
              <a:t>Scatological Data  : https://www.reddit.com/r/dataisbeautiful/comments/2sy4t0/a_year_of_poop_an_analysis_of_every_poop_made_by/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Goal &amp; Limitations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Goal : Create a simulation framework for predicting excrementory stress.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i.e.(with X schedule and Y consumables at Z intervals; what scatological </a:t>
            </a:r>
            <a:r>
              <a:rPr lang="en"/>
              <a:t>buildup</a:t>
            </a:r>
            <a:r>
              <a:rPr lang="en"/>
              <a:t> can I expect?)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limitations 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(1) Limited relevant datasets on the human body.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(2) Variation in the human body; every human requires a model tailored specifically to themselves.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(3) Research indicates that diet is a significant coefficient to total time consumables (entities) spend in system.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(4) Many organs perform different functions for different entity types (Remedy with data tables or alternate pathing)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want to see : A </a:t>
            </a:r>
            <a:r>
              <a:rPr lang="en"/>
              <a:t>compartmentalized</a:t>
            </a:r>
            <a:r>
              <a:rPr lang="en"/>
              <a:t> model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Food entities should be processed anywhere between 10-59. Anything above 59 represents Food back up.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Stomach should process between 2-5 Hours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Small Intestine should process between 2-6 Hours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Large Intestine should process between 4-11 Hours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Water entities should be processed on average, 2 hours.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Human Schedule : Validity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To reduce data variability : the simulation is modeled after an ‘average’ healthy male age 18-30.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Research was gathered on sleeping habits : AVG 6.9/7.5 Hours weekday/end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Water quotas : AVG 5.5 drinks per day : AVG 3 urinations per day : W = 1.5+ (Data inconclusive)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Food quotas : AVG 3 meals per day : AVG 1 excrement per day : Exp Dist from 9am-10pm : W = 15-59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31700"/>
            <a:ext cx="3124800" cy="22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500" y="2931700"/>
            <a:ext cx="3124799" cy="220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925" y="3072475"/>
            <a:ext cx="2714074" cy="20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Scope of excrementory model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Both the entities, Water and Food travel a simplified GI Tract splitting at the </a:t>
            </a:r>
            <a:r>
              <a:rPr lang="en"/>
              <a:t>esophagus</a:t>
            </a:r>
            <a:r>
              <a:rPr lang="en"/>
              <a:t>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Food travels by sequence*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[Mouth,Esophagus,Stomach,Small Intestine,Large Intestine,Rectum,Anus]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Water travels by sequence*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[Mouth,Esophagus,RenalSystem,Bladder,Urethra]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*Research Paper justifies the exclusion of stomach/Intestine for Water sequence.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926" y="0"/>
            <a:ext cx="3501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Modeling techniques used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Link weights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Rate tables : Custom arrival intervals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Work schedules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Node lists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Dynamic buffer capacities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Stat::Fit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Batching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419" y="1152469"/>
            <a:ext cx="1600875" cy="13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493" y="1152468"/>
            <a:ext cx="2039925" cy="21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1418" y="2542575"/>
            <a:ext cx="1721481" cy="21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Status Quo Model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Food and Water travel from Mouth:Source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Split at Esophagus:Server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Water accumulates at the Bladder:Combiner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Food accumulates in a queue at the Rectum:Server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Food and Water sink into the Urethra and Anus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25" y="445037"/>
            <a:ext cx="2680200" cy="45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