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D56D9-5F95-432C-BA76-1F704A3728D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8C3074-0C2B-434D-B5D8-C37B2C639089}">
      <dgm:prSet phldrT="[Text]" custT="1"/>
      <dgm:spPr/>
      <dgm:t>
        <a:bodyPr/>
        <a:lstStyle/>
        <a:p>
          <a:r>
            <a:rPr lang="en-GB" sz="2000" baseline="0" dirty="0" smtClean="0">
              <a:latin typeface="Candara" pitchFamily="34" charset="0"/>
            </a:rPr>
            <a:t>Create  Summary Table</a:t>
          </a:r>
          <a:endParaRPr lang="en-GB" sz="2000" baseline="0" dirty="0">
            <a:latin typeface="Candara" pitchFamily="34" charset="0"/>
          </a:endParaRPr>
        </a:p>
      </dgm:t>
    </dgm:pt>
    <dgm:pt modelId="{DA95161E-BD5D-4BC5-99F2-07BA0C600934}" type="parTrans" cxnId="{8B7568F1-3B38-4CDF-92BD-832AAD77472C}">
      <dgm:prSet/>
      <dgm:spPr/>
      <dgm:t>
        <a:bodyPr/>
        <a:lstStyle/>
        <a:p>
          <a:endParaRPr lang="en-GB"/>
        </a:p>
      </dgm:t>
    </dgm:pt>
    <dgm:pt modelId="{44406B4C-5CFE-40C8-9B83-DA7F9C3DEEBE}" type="sibTrans" cxnId="{8B7568F1-3B38-4CDF-92BD-832AAD77472C}">
      <dgm:prSet/>
      <dgm:spPr/>
      <dgm:t>
        <a:bodyPr/>
        <a:lstStyle/>
        <a:p>
          <a:endParaRPr lang="en-GB"/>
        </a:p>
      </dgm:t>
    </dgm:pt>
    <dgm:pt modelId="{AC95F9B5-24AA-4EAB-B77B-9714748DC203}">
      <dgm:prSet phldrT="[Text]" custT="1"/>
      <dgm:spPr/>
      <dgm:t>
        <a:bodyPr/>
        <a:lstStyle/>
        <a:p>
          <a:r>
            <a:rPr lang="en-GB" sz="2000" dirty="0" smtClean="0">
              <a:latin typeface="Candara" pitchFamily="34" charset="0"/>
            </a:rPr>
            <a:t>Create CDC for summary table</a:t>
          </a:r>
          <a:endParaRPr lang="en-GB" sz="2000" dirty="0">
            <a:latin typeface="Candara" pitchFamily="34" charset="0"/>
          </a:endParaRPr>
        </a:p>
      </dgm:t>
    </dgm:pt>
    <dgm:pt modelId="{CC003A1A-0C99-49F6-B727-BBF529BAFFBC}" type="parTrans" cxnId="{C0459D67-EC94-4E9C-B7E7-F2A603D0BB17}">
      <dgm:prSet/>
      <dgm:spPr/>
      <dgm:t>
        <a:bodyPr/>
        <a:lstStyle/>
        <a:p>
          <a:endParaRPr lang="en-GB"/>
        </a:p>
      </dgm:t>
    </dgm:pt>
    <dgm:pt modelId="{2335C0CD-B553-4FEC-BC05-BE99D734A2F0}" type="sibTrans" cxnId="{C0459D67-EC94-4E9C-B7E7-F2A603D0BB17}">
      <dgm:prSet/>
      <dgm:spPr/>
      <dgm:t>
        <a:bodyPr/>
        <a:lstStyle/>
        <a:p>
          <a:endParaRPr lang="en-GB"/>
        </a:p>
      </dgm:t>
    </dgm:pt>
    <dgm:pt modelId="{46865489-80F8-4520-B3B2-AE7A820B8A41}">
      <dgm:prSet phldrT="[Text]" phldr="1"/>
      <dgm:spPr/>
      <dgm:t>
        <a:bodyPr/>
        <a:lstStyle/>
        <a:p>
          <a:endParaRPr lang="en-GB"/>
        </a:p>
      </dgm:t>
    </dgm:pt>
    <dgm:pt modelId="{9B404F65-BDDB-4BA6-8F2D-11B432FA7A35}" type="parTrans" cxnId="{8412420C-FF57-4E97-9538-2CE7684E17C8}">
      <dgm:prSet/>
      <dgm:spPr/>
      <dgm:t>
        <a:bodyPr/>
        <a:lstStyle/>
        <a:p>
          <a:endParaRPr lang="en-GB"/>
        </a:p>
      </dgm:t>
    </dgm:pt>
    <dgm:pt modelId="{A1C20527-9565-44F5-BD15-13935AF34B64}" type="sibTrans" cxnId="{8412420C-FF57-4E97-9538-2CE7684E17C8}">
      <dgm:prSet/>
      <dgm:spPr/>
      <dgm:t>
        <a:bodyPr/>
        <a:lstStyle/>
        <a:p>
          <a:endParaRPr lang="en-GB"/>
        </a:p>
      </dgm:t>
    </dgm:pt>
    <dgm:pt modelId="{A61939F3-FE62-4BE3-8E9A-98CE157BFE8F}">
      <dgm:prSet phldrT="[Text]" custT="1"/>
      <dgm:spPr/>
      <dgm:t>
        <a:bodyPr/>
        <a:lstStyle/>
        <a:p>
          <a:r>
            <a:rPr lang="en-GB" sz="2000" dirty="0" smtClean="0">
              <a:latin typeface="Candara" pitchFamily="34" charset="0"/>
            </a:rPr>
            <a:t>Create Store </a:t>
          </a:r>
          <a:r>
            <a:rPr lang="en-GB" sz="2000" dirty="0" smtClean="0">
              <a:latin typeface="Candara" pitchFamily="34" charset="0"/>
            </a:rPr>
            <a:t>procedure (deployed in School DB)</a:t>
          </a:r>
          <a:endParaRPr lang="en-GB" sz="2000" dirty="0">
            <a:latin typeface="Candara" pitchFamily="34" charset="0"/>
          </a:endParaRPr>
        </a:p>
      </dgm:t>
    </dgm:pt>
    <dgm:pt modelId="{F81C69F3-95D1-4420-986C-94C6FE90181B}" type="parTrans" cxnId="{E9040F88-E890-453D-AF05-11FB2BA58718}">
      <dgm:prSet/>
      <dgm:spPr/>
      <dgm:t>
        <a:bodyPr/>
        <a:lstStyle/>
        <a:p>
          <a:endParaRPr lang="en-GB"/>
        </a:p>
      </dgm:t>
    </dgm:pt>
    <dgm:pt modelId="{29768C47-5D93-486D-8B98-750C4AF60DB9}" type="sibTrans" cxnId="{E9040F88-E890-453D-AF05-11FB2BA58718}">
      <dgm:prSet/>
      <dgm:spPr/>
      <dgm:t>
        <a:bodyPr/>
        <a:lstStyle/>
        <a:p>
          <a:endParaRPr lang="en-GB"/>
        </a:p>
      </dgm:t>
    </dgm:pt>
    <dgm:pt modelId="{BCFE8EE0-7BDC-4719-AF30-E97899379826}">
      <dgm:prSet phldrT="[Text]" custT="1"/>
      <dgm:spPr/>
      <dgm:t>
        <a:bodyPr/>
        <a:lstStyle/>
        <a:p>
          <a:r>
            <a:rPr lang="en-GB" sz="2000" dirty="0" smtClean="0">
              <a:latin typeface="Candara" pitchFamily="34" charset="0"/>
            </a:rPr>
            <a:t>Create Sharded Store </a:t>
          </a:r>
          <a:r>
            <a:rPr lang="en-GB" sz="2000" dirty="0" smtClean="0">
              <a:latin typeface="Candara" pitchFamily="34" charset="0"/>
            </a:rPr>
            <a:t>procedure (Deployed in Progresso level DB)</a:t>
          </a:r>
          <a:endParaRPr lang="en-GB" sz="2000" dirty="0">
            <a:latin typeface="Candara" pitchFamily="34" charset="0"/>
          </a:endParaRPr>
        </a:p>
      </dgm:t>
    </dgm:pt>
    <dgm:pt modelId="{96D70664-31D5-4D14-B10A-012AAE04E67B}" type="parTrans" cxnId="{905284DF-8B2A-48E8-871C-15084AE7B142}">
      <dgm:prSet/>
      <dgm:spPr/>
      <dgm:t>
        <a:bodyPr/>
        <a:lstStyle/>
        <a:p>
          <a:endParaRPr lang="en-GB"/>
        </a:p>
      </dgm:t>
    </dgm:pt>
    <dgm:pt modelId="{8B5A1015-6AA6-4ACC-851F-8217162C19F2}" type="sibTrans" cxnId="{905284DF-8B2A-48E8-871C-15084AE7B142}">
      <dgm:prSet/>
      <dgm:spPr/>
      <dgm:t>
        <a:bodyPr/>
        <a:lstStyle/>
        <a:p>
          <a:endParaRPr lang="en-GB"/>
        </a:p>
      </dgm:t>
    </dgm:pt>
    <dgm:pt modelId="{E8DD7351-64CD-4475-BD37-D75B5B3FEF71}">
      <dgm:prSet phldrT="[Text]" custT="1"/>
      <dgm:spPr/>
      <dgm:t>
        <a:bodyPr/>
        <a:lstStyle/>
        <a:p>
          <a:r>
            <a:rPr lang="en-GB" sz="2000" dirty="0" smtClean="0">
              <a:latin typeface="Candara" pitchFamily="34" charset="0"/>
            </a:rPr>
            <a:t>Descriptor (Deployed on OSR DB)</a:t>
          </a:r>
          <a:endParaRPr lang="en-GB" sz="2000" dirty="0">
            <a:latin typeface="Candara" pitchFamily="34" charset="0"/>
          </a:endParaRPr>
        </a:p>
      </dgm:t>
    </dgm:pt>
    <dgm:pt modelId="{6405D9C4-0A8F-453B-8A70-A0598CC1E78C}" type="parTrans" cxnId="{AF58C8F3-A4B9-4219-B395-5B950E7E5D1B}">
      <dgm:prSet/>
      <dgm:spPr/>
      <dgm:t>
        <a:bodyPr/>
        <a:lstStyle/>
        <a:p>
          <a:endParaRPr lang="en-GB"/>
        </a:p>
      </dgm:t>
    </dgm:pt>
    <dgm:pt modelId="{C2BC1304-F208-4D88-8DF6-767A1B24D871}" type="sibTrans" cxnId="{AF58C8F3-A4B9-4219-B395-5B950E7E5D1B}">
      <dgm:prSet/>
      <dgm:spPr/>
      <dgm:t>
        <a:bodyPr/>
        <a:lstStyle/>
        <a:p>
          <a:endParaRPr lang="en-GB"/>
        </a:p>
      </dgm:t>
    </dgm:pt>
    <dgm:pt modelId="{8CF3FD04-99FE-4A5E-B434-8DAD4ADDF0A8}">
      <dgm:prSet phldrT="[Text]"/>
      <dgm:spPr/>
      <dgm:t>
        <a:bodyPr/>
        <a:lstStyle/>
        <a:p>
          <a:endParaRPr lang="en-GB" dirty="0"/>
        </a:p>
      </dgm:t>
    </dgm:pt>
    <dgm:pt modelId="{9DDB2F4D-126F-4839-8963-D9C8FF6AC558}" type="parTrans" cxnId="{C902876E-47B8-41F9-92C8-C10BD1929768}">
      <dgm:prSet/>
      <dgm:spPr/>
      <dgm:t>
        <a:bodyPr/>
        <a:lstStyle/>
        <a:p>
          <a:endParaRPr lang="en-GB"/>
        </a:p>
      </dgm:t>
    </dgm:pt>
    <dgm:pt modelId="{594AD50C-FBA5-4075-9A7E-9BFB520A2280}" type="sibTrans" cxnId="{C902876E-47B8-41F9-92C8-C10BD1929768}">
      <dgm:prSet/>
      <dgm:spPr/>
      <dgm:t>
        <a:bodyPr/>
        <a:lstStyle/>
        <a:p>
          <a:endParaRPr lang="en-GB"/>
        </a:p>
      </dgm:t>
    </dgm:pt>
    <dgm:pt modelId="{80CD35D3-D591-4552-9F38-EB125DD1C8A2}">
      <dgm:prSet phldrT="[Text]" custT="1"/>
      <dgm:spPr/>
    </dgm:pt>
    <dgm:pt modelId="{562FBEBF-6EB8-41C6-92E7-A0DA855052ED}" type="parTrans" cxnId="{D424D40D-393D-4BD1-8E03-B3D0D99CE959}">
      <dgm:prSet/>
      <dgm:spPr/>
    </dgm:pt>
    <dgm:pt modelId="{88328106-73AE-472C-BFD9-B56E290C3A76}" type="sibTrans" cxnId="{D424D40D-393D-4BD1-8E03-B3D0D99CE959}">
      <dgm:prSet/>
      <dgm:spPr/>
    </dgm:pt>
    <dgm:pt modelId="{2D852A8A-AFE4-4235-81F4-6B52D5842681}">
      <dgm:prSet phldrT="[Text]" custT="1"/>
      <dgm:spPr/>
      <dgm:t>
        <a:bodyPr/>
        <a:lstStyle/>
        <a:p>
          <a:endParaRPr lang="en-GB" sz="2000" dirty="0">
            <a:latin typeface="Candara" pitchFamily="34" charset="0"/>
          </a:endParaRPr>
        </a:p>
      </dgm:t>
    </dgm:pt>
    <dgm:pt modelId="{C9ED6408-249E-4081-9DFC-CD557308EECA}" type="parTrans" cxnId="{8D24DF9F-227E-4243-B493-15C07E0597AB}">
      <dgm:prSet/>
      <dgm:spPr/>
    </dgm:pt>
    <dgm:pt modelId="{54E8B56B-D23F-4875-8FEB-621B31462E84}" type="sibTrans" cxnId="{8D24DF9F-227E-4243-B493-15C07E0597AB}">
      <dgm:prSet/>
      <dgm:spPr/>
    </dgm:pt>
    <dgm:pt modelId="{A32740DA-D320-4ACD-A269-38BA3180D75E}" type="pres">
      <dgm:prSet presAssocID="{34FD56D9-5F95-432C-BA76-1F704A3728D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148D698-2878-4368-B7BB-518685CD2B4A}" type="pres">
      <dgm:prSet presAssocID="{34FD56D9-5F95-432C-BA76-1F704A3728D5}" presName="dummyMaxCanvas" presStyleCnt="0">
        <dgm:presLayoutVars/>
      </dgm:prSet>
      <dgm:spPr/>
    </dgm:pt>
    <dgm:pt modelId="{E1E014F0-1D46-4B40-8D3B-9A0CCDA4CB6B}" type="pres">
      <dgm:prSet presAssocID="{34FD56D9-5F95-432C-BA76-1F704A3728D5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2B4002-BE7C-48E3-81C7-D633B8A9A96F}" type="pres">
      <dgm:prSet presAssocID="{34FD56D9-5F95-432C-BA76-1F704A3728D5}" presName="FiveNodes_2" presStyleLbl="node1" presStyleIdx="1" presStyleCnt="5" custLinFactNeighborX="17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321266-F629-4E6F-AA23-3ABC60A744B2}" type="pres">
      <dgm:prSet presAssocID="{34FD56D9-5F95-432C-BA76-1F704A3728D5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EF197E-3BE4-440B-98CB-03F1362929DE}" type="pres">
      <dgm:prSet presAssocID="{34FD56D9-5F95-432C-BA76-1F704A3728D5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D35A46-5551-44D9-A900-9B836A09183A}" type="pres">
      <dgm:prSet presAssocID="{34FD56D9-5F95-432C-BA76-1F704A3728D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286DA5-1C9C-4E33-A055-54F0FDCBD80C}" type="pres">
      <dgm:prSet presAssocID="{34FD56D9-5F95-432C-BA76-1F704A3728D5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4A33F0-F5D9-4F4A-A1B9-04A68277843C}" type="pres">
      <dgm:prSet presAssocID="{34FD56D9-5F95-432C-BA76-1F704A3728D5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3260E9-63E8-4FFD-991C-3C96901E069F}" type="pres">
      <dgm:prSet presAssocID="{34FD56D9-5F95-432C-BA76-1F704A3728D5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7B1E23-FE86-4D3B-9D27-FA92ABFC2118}" type="pres">
      <dgm:prSet presAssocID="{34FD56D9-5F95-432C-BA76-1F704A3728D5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917C16-91B8-42A1-AFD9-B050F73DCC1C}" type="pres">
      <dgm:prSet presAssocID="{34FD56D9-5F95-432C-BA76-1F704A3728D5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A0A36A-B73F-4CDD-88C1-4402A0C571F0}" type="pres">
      <dgm:prSet presAssocID="{34FD56D9-5F95-432C-BA76-1F704A3728D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8EA326-3C14-4415-B2FB-0F9C4E7386A6}" type="pres">
      <dgm:prSet presAssocID="{34FD56D9-5F95-432C-BA76-1F704A3728D5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A61639-D85E-4966-A3EA-787E88AE741E}" type="pres">
      <dgm:prSet presAssocID="{34FD56D9-5F95-432C-BA76-1F704A3728D5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063E76-7D62-4296-9F5E-427081F9D875}" type="pres">
      <dgm:prSet presAssocID="{34FD56D9-5F95-432C-BA76-1F704A3728D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A1004F3-3283-46BC-8B98-00FD647D0837}" type="presOf" srcId="{AC95F9B5-24AA-4EAB-B77B-9714748DC203}" destId="{A72B4002-BE7C-48E3-81C7-D633B8A9A96F}" srcOrd="0" destOrd="0" presId="urn:microsoft.com/office/officeart/2005/8/layout/vProcess5"/>
    <dgm:cxn modelId="{C0459D67-EC94-4E9C-B7E7-F2A603D0BB17}" srcId="{34FD56D9-5F95-432C-BA76-1F704A3728D5}" destId="{AC95F9B5-24AA-4EAB-B77B-9714748DC203}" srcOrd="1" destOrd="0" parTransId="{CC003A1A-0C99-49F6-B727-BBF529BAFFBC}" sibTransId="{2335C0CD-B553-4FEC-BC05-BE99D734A2F0}"/>
    <dgm:cxn modelId="{3FF0038B-3A8F-4D5F-B18F-A53B7CBB066F}" type="presOf" srcId="{E8DD7351-64CD-4475-BD37-D75B5B3FEF71}" destId="{C1D35A46-5551-44D9-A900-9B836A09183A}" srcOrd="0" destOrd="0" presId="urn:microsoft.com/office/officeart/2005/8/layout/vProcess5"/>
    <dgm:cxn modelId="{8D24DF9F-227E-4243-B493-15C07E0597AB}" srcId="{34FD56D9-5F95-432C-BA76-1F704A3728D5}" destId="{2D852A8A-AFE4-4235-81F4-6B52D5842681}" srcOrd="5" destOrd="0" parTransId="{C9ED6408-249E-4081-9DFC-CD557308EECA}" sibTransId="{54E8B56B-D23F-4875-8FEB-621B31462E84}"/>
    <dgm:cxn modelId="{8EA6993F-6359-44DD-8341-CB9DC95A287B}" type="presOf" srcId="{E8DD7351-64CD-4475-BD37-D75B5B3FEF71}" destId="{91063E76-7D62-4296-9F5E-427081F9D875}" srcOrd="1" destOrd="0" presId="urn:microsoft.com/office/officeart/2005/8/layout/vProcess5"/>
    <dgm:cxn modelId="{FA1F531F-4462-48BA-9199-23C1C772EFA4}" type="presOf" srcId="{BCFE8EE0-7BDC-4719-AF30-E97899379826}" destId="{CBEF197E-3BE4-440B-98CB-03F1362929DE}" srcOrd="0" destOrd="0" presId="urn:microsoft.com/office/officeart/2005/8/layout/vProcess5"/>
    <dgm:cxn modelId="{9D06A9D5-5E9B-40BF-88CE-1F85C45CFF5A}" type="presOf" srcId="{BCFE8EE0-7BDC-4719-AF30-E97899379826}" destId="{F8A61639-D85E-4966-A3EA-787E88AE741E}" srcOrd="1" destOrd="0" presId="urn:microsoft.com/office/officeart/2005/8/layout/vProcess5"/>
    <dgm:cxn modelId="{1F87D52A-B81D-460B-A030-9EF34CE22690}" type="presOf" srcId="{AC95F9B5-24AA-4EAB-B77B-9714748DC203}" destId="{99A0A36A-B73F-4CDD-88C1-4402A0C571F0}" srcOrd="1" destOrd="0" presId="urn:microsoft.com/office/officeart/2005/8/layout/vProcess5"/>
    <dgm:cxn modelId="{E3556789-F2F0-4FB0-8E6F-96AA2F484538}" type="presOf" srcId="{2335C0CD-B553-4FEC-BC05-BE99D734A2F0}" destId="{C44A33F0-F5D9-4F4A-A1B9-04A68277843C}" srcOrd="0" destOrd="0" presId="urn:microsoft.com/office/officeart/2005/8/layout/vProcess5"/>
    <dgm:cxn modelId="{7EB1CCEC-B6B3-42E7-8C01-6CDACA614594}" type="presOf" srcId="{44406B4C-5CFE-40C8-9B83-DA7F9C3DEEBE}" destId="{22286DA5-1C9C-4E33-A055-54F0FDCBD80C}" srcOrd="0" destOrd="0" presId="urn:microsoft.com/office/officeart/2005/8/layout/vProcess5"/>
    <dgm:cxn modelId="{D26C9FAF-F08B-4EC7-B383-BD4D4D1370C6}" type="presOf" srcId="{34FD56D9-5F95-432C-BA76-1F704A3728D5}" destId="{A32740DA-D320-4ACD-A269-38BA3180D75E}" srcOrd="0" destOrd="0" presId="urn:microsoft.com/office/officeart/2005/8/layout/vProcess5"/>
    <dgm:cxn modelId="{B4209DEF-8AF5-4A98-A1D6-25BD96F899A9}" type="presOf" srcId="{29768C47-5D93-486D-8B98-750C4AF60DB9}" destId="{543260E9-63E8-4FFD-991C-3C96901E069F}" srcOrd="0" destOrd="0" presId="urn:microsoft.com/office/officeart/2005/8/layout/vProcess5"/>
    <dgm:cxn modelId="{D424D40D-393D-4BD1-8E03-B3D0D99CE959}" srcId="{34FD56D9-5F95-432C-BA76-1F704A3728D5}" destId="{80CD35D3-D591-4552-9F38-EB125DD1C8A2}" srcOrd="6" destOrd="0" parTransId="{562FBEBF-6EB8-41C6-92E7-A0DA855052ED}" sibTransId="{88328106-73AE-472C-BFD9-B56E290C3A76}"/>
    <dgm:cxn modelId="{AF58C8F3-A4B9-4219-B395-5B950E7E5D1B}" srcId="{34FD56D9-5F95-432C-BA76-1F704A3728D5}" destId="{E8DD7351-64CD-4475-BD37-D75B5B3FEF71}" srcOrd="4" destOrd="0" parTransId="{6405D9C4-0A8F-453B-8A70-A0598CC1E78C}" sibTransId="{C2BC1304-F208-4D88-8DF6-767A1B24D871}"/>
    <dgm:cxn modelId="{E9040F88-E890-453D-AF05-11FB2BA58718}" srcId="{34FD56D9-5F95-432C-BA76-1F704A3728D5}" destId="{A61939F3-FE62-4BE3-8E9A-98CE157BFE8F}" srcOrd="2" destOrd="0" parTransId="{F81C69F3-95D1-4420-986C-94C6FE90181B}" sibTransId="{29768C47-5D93-486D-8B98-750C4AF60DB9}"/>
    <dgm:cxn modelId="{600E1B3D-AEEE-4C6F-B3D4-F307BA853ED2}" type="presOf" srcId="{8B5A1015-6AA6-4ACC-851F-8217162C19F2}" destId="{677B1E23-FE86-4D3B-9D27-FA92ABFC2118}" srcOrd="0" destOrd="0" presId="urn:microsoft.com/office/officeart/2005/8/layout/vProcess5"/>
    <dgm:cxn modelId="{F0704C8B-9FEA-4F1E-A024-BCB9E3A16134}" type="presOf" srcId="{2E8C3074-0C2B-434D-B5D8-C37B2C639089}" destId="{E1E014F0-1D46-4B40-8D3B-9A0CCDA4CB6B}" srcOrd="0" destOrd="0" presId="urn:microsoft.com/office/officeart/2005/8/layout/vProcess5"/>
    <dgm:cxn modelId="{C5F91ED9-3DD7-4831-AD04-7C99876AFD90}" type="presOf" srcId="{A61939F3-FE62-4BE3-8E9A-98CE157BFE8F}" destId="{77321266-F629-4E6F-AA23-3ABC60A744B2}" srcOrd="0" destOrd="0" presId="urn:microsoft.com/office/officeart/2005/8/layout/vProcess5"/>
    <dgm:cxn modelId="{8412420C-FF57-4E97-9538-2CE7684E17C8}" srcId="{34FD56D9-5F95-432C-BA76-1F704A3728D5}" destId="{46865489-80F8-4520-B3B2-AE7A820B8A41}" srcOrd="8" destOrd="0" parTransId="{9B404F65-BDDB-4BA6-8F2D-11B432FA7A35}" sibTransId="{A1C20527-9565-44F5-BD15-13935AF34B64}"/>
    <dgm:cxn modelId="{905284DF-8B2A-48E8-871C-15084AE7B142}" srcId="{34FD56D9-5F95-432C-BA76-1F704A3728D5}" destId="{BCFE8EE0-7BDC-4719-AF30-E97899379826}" srcOrd="3" destOrd="0" parTransId="{96D70664-31D5-4D14-B10A-012AAE04E67B}" sibTransId="{8B5A1015-6AA6-4ACC-851F-8217162C19F2}"/>
    <dgm:cxn modelId="{25BCE767-87FB-4984-BEBD-5B1FB07DC7E0}" type="presOf" srcId="{2E8C3074-0C2B-434D-B5D8-C37B2C639089}" destId="{9E917C16-91B8-42A1-AFD9-B050F73DCC1C}" srcOrd="1" destOrd="0" presId="urn:microsoft.com/office/officeart/2005/8/layout/vProcess5"/>
    <dgm:cxn modelId="{8B7568F1-3B38-4CDF-92BD-832AAD77472C}" srcId="{34FD56D9-5F95-432C-BA76-1F704A3728D5}" destId="{2E8C3074-0C2B-434D-B5D8-C37B2C639089}" srcOrd="0" destOrd="0" parTransId="{DA95161E-BD5D-4BC5-99F2-07BA0C600934}" sibTransId="{44406B4C-5CFE-40C8-9B83-DA7F9C3DEEBE}"/>
    <dgm:cxn modelId="{D9FAE594-6F1A-4885-A3E2-3C0A5025E61B}" type="presOf" srcId="{A61939F3-FE62-4BE3-8E9A-98CE157BFE8F}" destId="{CE8EA326-3C14-4415-B2FB-0F9C4E7386A6}" srcOrd="1" destOrd="0" presId="urn:microsoft.com/office/officeart/2005/8/layout/vProcess5"/>
    <dgm:cxn modelId="{C902876E-47B8-41F9-92C8-C10BD1929768}" srcId="{34FD56D9-5F95-432C-BA76-1F704A3728D5}" destId="{8CF3FD04-99FE-4A5E-B434-8DAD4ADDF0A8}" srcOrd="7" destOrd="0" parTransId="{9DDB2F4D-126F-4839-8963-D9C8FF6AC558}" sibTransId="{594AD50C-FBA5-4075-9A7E-9BFB520A2280}"/>
    <dgm:cxn modelId="{BB6B6694-CFE8-4200-975A-254E00872292}" type="presParOf" srcId="{A32740DA-D320-4ACD-A269-38BA3180D75E}" destId="{A148D698-2878-4368-B7BB-518685CD2B4A}" srcOrd="0" destOrd="0" presId="urn:microsoft.com/office/officeart/2005/8/layout/vProcess5"/>
    <dgm:cxn modelId="{0747375B-B59C-459B-BF1D-975B7EC1AD32}" type="presParOf" srcId="{A32740DA-D320-4ACD-A269-38BA3180D75E}" destId="{E1E014F0-1D46-4B40-8D3B-9A0CCDA4CB6B}" srcOrd="1" destOrd="0" presId="urn:microsoft.com/office/officeart/2005/8/layout/vProcess5"/>
    <dgm:cxn modelId="{4CE62302-9DD2-4328-8E88-957B354D2EC4}" type="presParOf" srcId="{A32740DA-D320-4ACD-A269-38BA3180D75E}" destId="{A72B4002-BE7C-48E3-81C7-D633B8A9A96F}" srcOrd="2" destOrd="0" presId="urn:microsoft.com/office/officeart/2005/8/layout/vProcess5"/>
    <dgm:cxn modelId="{C040C7B4-755B-4488-A59D-B67CE0ECC95B}" type="presParOf" srcId="{A32740DA-D320-4ACD-A269-38BA3180D75E}" destId="{77321266-F629-4E6F-AA23-3ABC60A744B2}" srcOrd="3" destOrd="0" presId="urn:microsoft.com/office/officeart/2005/8/layout/vProcess5"/>
    <dgm:cxn modelId="{3682BD46-B57E-49AA-94A3-914FFE6D49E3}" type="presParOf" srcId="{A32740DA-D320-4ACD-A269-38BA3180D75E}" destId="{CBEF197E-3BE4-440B-98CB-03F1362929DE}" srcOrd="4" destOrd="0" presId="urn:microsoft.com/office/officeart/2005/8/layout/vProcess5"/>
    <dgm:cxn modelId="{8F616794-D313-444C-A00B-339F769706AD}" type="presParOf" srcId="{A32740DA-D320-4ACD-A269-38BA3180D75E}" destId="{C1D35A46-5551-44D9-A900-9B836A09183A}" srcOrd="5" destOrd="0" presId="urn:microsoft.com/office/officeart/2005/8/layout/vProcess5"/>
    <dgm:cxn modelId="{C75B8AA5-F2CD-4666-98DB-DB6580A45106}" type="presParOf" srcId="{A32740DA-D320-4ACD-A269-38BA3180D75E}" destId="{22286DA5-1C9C-4E33-A055-54F0FDCBD80C}" srcOrd="6" destOrd="0" presId="urn:microsoft.com/office/officeart/2005/8/layout/vProcess5"/>
    <dgm:cxn modelId="{DAF11920-3799-4BF0-8818-E93AF47473AE}" type="presParOf" srcId="{A32740DA-D320-4ACD-A269-38BA3180D75E}" destId="{C44A33F0-F5D9-4F4A-A1B9-04A68277843C}" srcOrd="7" destOrd="0" presId="urn:microsoft.com/office/officeart/2005/8/layout/vProcess5"/>
    <dgm:cxn modelId="{4476C142-12E9-4EC3-AE07-BCC0D64246EB}" type="presParOf" srcId="{A32740DA-D320-4ACD-A269-38BA3180D75E}" destId="{543260E9-63E8-4FFD-991C-3C96901E069F}" srcOrd="8" destOrd="0" presId="urn:microsoft.com/office/officeart/2005/8/layout/vProcess5"/>
    <dgm:cxn modelId="{C8BF45AD-D324-49F5-93DA-6E49D56184D4}" type="presParOf" srcId="{A32740DA-D320-4ACD-A269-38BA3180D75E}" destId="{677B1E23-FE86-4D3B-9D27-FA92ABFC2118}" srcOrd="9" destOrd="0" presId="urn:microsoft.com/office/officeart/2005/8/layout/vProcess5"/>
    <dgm:cxn modelId="{618425BA-0868-4476-9AD8-B2D6B6E63AF0}" type="presParOf" srcId="{A32740DA-D320-4ACD-A269-38BA3180D75E}" destId="{9E917C16-91B8-42A1-AFD9-B050F73DCC1C}" srcOrd="10" destOrd="0" presId="urn:microsoft.com/office/officeart/2005/8/layout/vProcess5"/>
    <dgm:cxn modelId="{5931646D-A6FB-41F4-835D-6257BF1078DF}" type="presParOf" srcId="{A32740DA-D320-4ACD-A269-38BA3180D75E}" destId="{99A0A36A-B73F-4CDD-88C1-4402A0C571F0}" srcOrd="11" destOrd="0" presId="urn:microsoft.com/office/officeart/2005/8/layout/vProcess5"/>
    <dgm:cxn modelId="{5BD337EC-7EDC-4D4E-B5A8-73DA4FB78ABD}" type="presParOf" srcId="{A32740DA-D320-4ACD-A269-38BA3180D75E}" destId="{CE8EA326-3C14-4415-B2FB-0F9C4E7386A6}" srcOrd="12" destOrd="0" presId="urn:microsoft.com/office/officeart/2005/8/layout/vProcess5"/>
    <dgm:cxn modelId="{DF33EAC0-8125-4EAC-8C40-FA66DF7AD1C0}" type="presParOf" srcId="{A32740DA-D320-4ACD-A269-38BA3180D75E}" destId="{F8A61639-D85E-4966-A3EA-787E88AE741E}" srcOrd="13" destOrd="0" presId="urn:microsoft.com/office/officeart/2005/8/layout/vProcess5"/>
    <dgm:cxn modelId="{9D20A0F5-B38D-46D7-9C06-91AF1D30991C}" type="presParOf" srcId="{A32740DA-D320-4ACD-A269-38BA3180D75E}" destId="{91063E76-7D62-4296-9F5E-427081F9D87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ACD30-A459-4E69-BA3B-B37398869F0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E581240-F695-4CD9-8DC1-9556EB624248}">
      <dgm:prSet phldrT="[Text]" custT="1"/>
      <dgm:spPr/>
      <dgm:t>
        <a:bodyPr/>
        <a:lstStyle/>
        <a:p>
          <a:r>
            <a:rPr lang="en-GB" sz="2200" dirty="0" smtClean="0">
              <a:latin typeface="Candara" pitchFamily="34" charset="0"/>
            </a:rPr>
            <a:t>Descriptor</a:t>
          </a:r>
        </a:p>
      </dgm:t>
    </dgm:pt>
    <dgm:pt modelId="{B084B719-482C-474D-882F-2DEA61FE29C7}" type="parTrans" cxnId="{CEBDD7CD-423B-477C-843F-16503BE9A463}">
      <dgm:prSet/>
      <dgm:spPr/>
      <dgm:t>
        <a:bodyPr/>
        <a:lstStyle/>
        <a:p>
          <a:endParaRPr lang="en-GB"/>
        </a:p>
      </dgm:t>
    </dgm:pt>
    <dgm:pt modelId="{F0798018-1E55-46FD-A53F-4CCD6623E86D}" type="sibTrans" cxnId="{CEBDD7CD-423B-477C-843F-16503BE9A463}">
      <dgm:prSet/>
      <dgm:spPr/>
      <dgm:t>
        <a:bodyPr/>
        <a:lstStyle/>
        <a:p>
          <a:endParaRPr lang="en-GB"/>
        </a:p>
      </dgm:t>
    </dgm:pt>
    <dgm:pt modelId="{6287AC1D-E5D5-42EA-83D2-F3215AC45B60}">
      <dgm:prSet phldrT="[Text]" custT="1"/>
      <dgm:spPr/>
      <dgm:t>
        <a:bodyPr/>
        <a:lstStyle/>
        <a:p>
          <a:r>
            <a:rPr lang="en-GB" sz="2200" dirty="0" smtClean="0">
              <a:latin typeface="Candara" pitchFamily="34" charset="0"/>
            </a:rPr>
            <a:t>Sharded Store Procedure</a:t>
          </a:r>
          <a:endParaRPr lang="en-GB" sz="2200" dirty="0">
            <a:latin typeface="Candara" pitchFamily="34" charset="0"/>
          </a:endParaRPr>
        </a:p>
      </dgm:t>
    </dgm:pt>
    <dgm:pt modelId="{651D5DD4-39E8-4ED8-A905-8FA476174E89}" type="parTrans" cxnId="{049C3BCB-79C5-458C-9CE6-EA2D818D11FE}">
      <dgm:prSet/>
      <dgm:spPr/>
      <dgm:t>
        <a:bodyPr/>
        <a:lstStyle/>
        <a:p>
          <a:endParaRPr lang="en-GB"/>
        </a:p>
      </dgm:t>
    </dgm:pt>
    <dgm:pt modelId="{3DA9C998-4ABD-4583-8218-8ECB53213F75}" type="sibTrans" cxnId="{049C3BCB-79C5-458C-9CE6-EA2D818D11FE}">
      <dgm:prSet/>
      <dgm:spPr/>
      <dgm:t>
        <a:bodyPr/>
        <a:lstStyle/>
        <a:p>
          <a:endParaRPr lang="en-GB"/>
        </a:p>
      </dgm:t>
    </dgm:pt>
    <dgm:pt modelId="{7947915A-DAFB-419E-9E28-F175A6C864E6}">
      <dgm:prSet phldrT="[Text]" custT="1"/>
      <dgm:spPr/>
      <dgm:t>
        <a:bodyPr/>
        <a:lstStyle/>
        <a:p>
          <a:r>
            <a:rPr lang="en-GB" sz="2200" dirty="0" smtClean="0">
              <a:latin typeface="Candara" pitchFamily="34" charset="0"/>
            </a:rPr>
            <a:t>School Store Procedure</a:t>
          </a:r>
          <a:endParaRPr lang="en-GB" sz="2200" dirty="0">
            <a:latin typeface="Candara" pitchFamily="34" charset="0"/>
          </a:endParaRPr>
        </a:p>
      </dgm:t>
    </dgm:pt>
    <dgm:pt modelId="{C6BA8781-8FB4-4044-A80B-F85B80CC3126}" type="parTrans" cxnId="{CDE49760-0041-4D04-93E3-4B602AE81C48}">
      <dgm:prSet/>
      <dgm:spPr/>
      <dgm:t>
        <a:bodyPr/>
        <a:lstStyle/>
        <a:p>
          <a:endParaRPr lang="en-GB"/>
        </a:p>
      </dgm:t>
    </dgm:pt>
    <dgm:pt modelId="{F694BBD9-DABF-4021-945D-499BC506189C}" type="sibTrans" cxnId="{CDE49760-0041-4D04-93E3-4B602AE81C48}">
      <dgm:prSet/>
      <dgm:spPr/>
      <dgm:t>
        <a:bodyPr/>
        <a:lstStyle/>
        <a:p>
          <a:endParaRPr lang="en-GB"/>
        </a:p>
      </dgm:t>
    </dgm:pt>
    <dgm:pt modelId="{BEF0BE50-0F91-4A45-AD44-F03D9048C4F0}">
      <dgm:prSet phldrT="[Text]" custT="1"/>
      <dgm:spPr/>
      <dgm:t>
        <a:bodyPr/>
        <a:lstStyle/>
        <a:p>
          <a:r>
            <a:rPr lang="en-GB" sz="2200" dirty="0" smtClean="0">
              <a:latin typeface="Candara" pitchFamily="34" charset="0"/>
            </a:rPr>
            <a:t>Retrieves data to reports</a:t>
          </a:r>
          <a:endParaRPr lang="en-GB" sz="2200" dirty="0">
            <a:latin typeface="Candara" pitchFamily="34" charset="0"/>
          </a:endParaRPr>
        </a:p>
      </dgm:t>
    </dgm:pt>
    <dgm:pt modelId="{763C14BB-3288-4522-B547-53B8541E7E57}" type="parTrans" cxnId="{382C18B8-DD7D-47F7-B44F-355649F154C8}">
      <dgm:prSet/>
      <dgm:spPr/>
      <dgm:t>
        <a:bodyPr/>
        <a:lstStyle/>
        <a:p>
          <a:endParaRPr lang="en-GB"/>
        </a:p>
      </dgm:t>
    </dgm:pt>
    <dgm:pt modelId="{00EEEDB2-8F5C-4BCC-833C-3D1DDAF4F6B3}" type="sibTrans" cxnId="{382C18B8-DD7D-47F7-B44F-355649F154C8}">
      <dgm:prSet/>
      <dgm:spPr/>
      <dgm:t>
        <a:bodyPr/>
        <a:lstStyle/>
        <a:p>
          <a:endParaRPr lang="en-GB"/>
        </a:p>
      </dgm:t>
    </dgm:pt>
    <dgm:pt modelId="{9B9678CD-3408-4DB9-AB2D-5FA0D80DFCCF}" type="pres">
      <dgm:prSet presAssocID="{64EACD30-A459-4E69-BA3B-B37398869F0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1CAE44A-A047-49F3-B304-8A1044363D80}" type="pres">
      <dgm:prSet presAssocID="{64EACD30-A459-4E69-BA3B-B37398869F0F}" presName="dummyMaxCanvas" presStyleCnt="0">
        <dgm:presLayoutVars/>
      </dgm:prSet>
      <dgm:spPr/>
    </dgm:pt>
    <dgm:pt modelId="{CD0F9322-6A83-4AD8-B660-10EDD99AC148}" type="pres">
      <dgm:prSet presAssocID="{64EACD30-A459-4E69-BA3B-B37398869F0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1498E2-E482-4862-82BE-BEF4C99911D5}" type="pres">
      <dgm:prSet presAssocID="{64EACD30-A459-4E69-BA3B-B37398869F0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F79518-1C52-4C78-9E78-1A397ACD40EC}" type="pres">
      <dgm:prSet presAssocID="{64EACD30-A459-4E69-BA3B-B37398869F0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9D494D-0979-48DF-AC41-E0F9CAF9AAF6}" type="pres">
      <dgm:prSet presAssocID="{64EACD30-A459-4E69-BA3B-B37398869F0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71FC80-29FF-49A2-81C8-658ADF0ECCC3}" type="pres">
      <dgm:prSet presAssocID="{64EACD30-A459-4E69-BA3B-B37398869F0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71FF66-0CBF-4B72-83FD-E58621B69882}" type="pres">
      <dgm:prSet presAssocID="{64EACD30-A459-4E69-BA3B-B37398869F0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D35BA4-5E9A-47EC-ACBA-A90D731E4518}" type="pres">
      <dgm:prSet presAssocID="{64EACD30-A459-4E69-BA3B-B37398869F0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B3CA68-A74E-4F06-A7CB-07CBE666B961}" type="pres">
      <dgm:prSet presAssocID="{64EACD30-A459-4E69-BA3B-B37398869F0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8754A8-D4E2-424F-8078-7C5FD8EDE45B}" type="pres">
      <dgm:prSet presAssocID="{64EACD30-A459-4E69-BA3B-B37398869F0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0B34A40-C86D-4DD3-A3AE-C96C57FEB911}" type="pres">
      <dgm:prSet presAssocID="{64EACD30-A459-4E69-BA3B-B37398869F0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C87CC5-238B-40BB-9F44-8634BB0501F6}" type="pres">
      <dgm:prSet presAssocID="{64EACD30-A459-4E69-BA3B-B37398869F0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ACBD1DC-CFAF-4904-9132-ABBA76B84E86}" type="presOf" srcId="{64EACD30-A459-4E69-BA3B-B37398869F0F}" destId="{9B9678CD-3408-4DB9-AB2D-5FA0D80DFCCF}" srcOrd="0" destOrd="0" presId="urn:microsoft.com/office/officeart/2005/8/layout/vProcess5"/>
    <dgm:cxn modelId="{CDE49760-0041-4D04-93E3-4B602AE81C48}" srcId="{64EACD30-A459-4E69-BA3B-B37398869F0F}" destId="{7947915A-DAFB-419E-9E28-F175A6C864E6}" srcOrd="2" destOrd="0" parTransId="{C6BA8781-8FB4-4044-A80B-F85B80CC3126}" sibTransId="{F694BBD9-DABF-4021-945D-499BC506189C}"/>
    <dgm:cxn modelId="{049C3BCB-79C5-458C-9CE6-EA2D818D11FE}" srcId="{64EACD30-A459-4E69-BA3B-B37398869F0F}" destId="{6287AC1D-E5D5-42EA-83D2-F3215AC45B60}" srcOrd="1" destOrd="0" parTransId="{651D5DD4-39E8-4ED8-A905-8FA476174E89}" sibTransId="{3DA9C998-4ABD-4583-8218-8ECB53213F75}"/>
    <dgm:cxn modelId="{A412E51C-09D6-447F-9C94-9331A09E1976}" type="presOf" srcId="{7947915A-DAFB-419E-9E28-F175A6C864E6}" destId="{C0B34A40-C86D-4DD3-A3AE-C96C57FEB911}" srcOrd="1" destOrd="0" presId="urn:microsoft.com/office/officeart/2005/8/layout/vProcess5"/>
    <dgm:cxn modelId="{7AE9FCA8-B1BF-4C54-8D8A-EF3DA7A6E07F}" type="presOf" srcId="{3DA9C998-4ABD-4583-8218-8ECB53213F75}" destId="{6771FF66-0CBF-4B72-83FD-E58621B69882}" srcOrd="0" destOrd="0" presId="urn:microsoft.com/office/officeart/2005/8/layout/vProcess5"/>
    <dgm:cxn modelId="{382C18B8-DD7D-47F7-B44F-355649F154C8}" srcId="{64EACD30-A459-4E69-BA3B-B37398869F0F}" destId="{BEF0BE50-0F91-4A45-AD44-F03D9048C4F0}" srcOrd="3" destOrd="0" parTransId="{763C14BB-3288-4522-B547-53B8541E7E57}" sibTransId="{00EEEDB2-8F5C-4BCC-833C-3D1DDAF4F6B3}"/>
    <dgm:cxn modelId="{60F32BCC-9DD2-4C00-A032-DD148ABB8307}" type="presOf" srcId="{BE581240-F695-4CD9-8DC1-9556EB624248}" destId="{2BB3CA68-A74E-4F06-A7CB-07CBE666B961}" srcOrd="1" destOrd="0" presId="urn:microsoft.com/office/officeart/2005/8/layout/vProcess5"/>
    <dgm:cxn modelId="{56C2BCAA-0127-4AA9-AEF5-EF59AF3AB072}" type="presOf" srcId="{BEF0BE50-0F91-4A45-AD44-F03D9048C4F0}" destId="{9F9D494D-0979-48DF-AC41-E0F9CAF9AAF6}" srcOrd="0" destOrd="0" presId="urn:microsoft.com/office/officeart/2005/8/layout/vProcess5"/>
    <dgm:cxn modelId="{4CA859E8-859D-4FF0-9F19-BCB320BAF64A}" type="presOf" srcId="{F0798018-1E55-46FD-A53F-4CCD6623E86D}" destId="{FD71FC80-29FF-49A2-81C8-658ADF0ECCC3}" srcOrd="0" destOrd="0" presId="urn:microsoft.com/office/officeart/2005/8/layout/vProcess5"/>
    <dgm:cxn modelId="{CEBDD7CD-423B-477C-843F-16503BE9A463}" srcId="{64EACD30-A459-4E69-BA3B-B37398869F0F}" destId="{BE581240-F695-4CD9-8DC1-9556EB624248}" srcOrd="0" destOrd="0" parTransId="{B084B719-482C-474D-882F-2DEA61FE29C7}" sibTransId="{F0798018-1E55-46FD-A53F-4CCD6623E86D}"/>
    <dgm:cxn modelId="{ABFE0442-B9C8-49AF-8501-9DC16EEBBD57}" type="presOf" srcId="{6287AC1D-E5D5-42EA-83D2-F3215AC45B60}" destId="{C51498E2-E482-4862-82BE-BEF4C99911D5}" srcOrd="0" destOrd="0" presId="urn:microsoft.com/office/officeart/2005/8/layout/vProcess5"/>
    <dgm:cxn modelId="{9003C0BB-B55F-41B6-A057-F08CF3786F6F}" type="presOf" srcId="{BE581240-F695-4CD9-8DC1-9556EB624248}" destId="{CD0F9322-6A83-4AD8-B660-10EDD99AC148}" srcOrd="0" destOrd="0" presId="urn:microsoft.com/office/officeart/2005/8/layout/vProcess5"/>
    <dgm:cxn modelId="{C360C5BD-960F-406E-A718-39BCB520A1C4}" type="presOf" srcId="{F694BBD9-DABF-4021-945D-499BC506189C}" destId="{A7D35BA4-5E9A-47EC-ACBA-A90D731E4518}" srcOrd="0" destOrd="0" presId="urn:microsoft.com/office/officeart/2005/8/layout/vProcess5"/>
    <dgm:cxn modelId="{0801FD44-241B-4E27-98CC-D3510ACEEFB0}" type="presOf" srcId="{BEF0BE50-0F91-4A45-AD44-F03D9048C4F0}" destId="{97C87CC5-238B-40BB-9F44-8634BB0501F6}" srcOrd="1" destOrd="0" presId="urn:microsoft.com/office/officeart/2005/8/layout/vProcess5"/>
    <dgm:cxn modelId="{126C91FB-54B3-465E-9E74-6F16CC58A10C}" type="presOf" srcId="{6287AC1D-E5D5-42EA-83D2-F3215AC45B60}" destId="{368754A8-D4E2-424F-8078-7C5FD8EDE45B}" srcOrd="1" destOrd="0" presId="urn:microsoft.com/office/officeart/2005/8/layout/vProcess5"/>
    <dgm:cxn modelId="{C52E412A-91F4-4A4A-9772-AB1C725AE511}" type="presOf" srcId="{7947915A-DAFB-419E-9E28-F175A6C864E6}" destId="{36F79518-1C52-4C78-9E78-1A397ACD40EC}" srcOrd="0" destOrd="0" presId="urn:microsoft.com/office/officeart/2005/8/layout/vProcess5"/>
    <dgm:cxn modelId="{D583F821-FC6E-4D87-A0D8-A7506EF0743F}" type="presParOf" srcId="{9B9678CD-3408-4DB9-AB2D-5FA0D80DFCCF}" destId="{81CAE44A-A047-49F3-B304-8A1044363D80}" srcOrd="0" destOrd="0" presId="urn:microsoft.com/office/officeart/2005/8/layout/vProcess5"/>
    <dgm:cxn modelId="{034264F7-4DD8-433D-87EC-C12B6F5BAEC3}" type="presParOf" srcId="{9B9678CD-3408-4DB9-AB2D-5FA0D80DFCCF}" destId="{CD0F9322-6A83-4AD8-B660-10EDD99AC148}" srcOrd="1" destOrd="0" presId="urn:microsoft.com/office/officeart/2005/8/layout/vProcess5"/>
    <dgm:cxn modelId="{B5E6BEA6-A1B2-4908-8393-4799BB54101D}" type="presParOf" srcId="{9B9678CD-3408-4DB9-AB2D-5FA0D80DFCCF}" destId="{C51498E2-E482-4862-82BE-BEF4C99911D5}" srcOrd="2" destOrd="0" presId="urn:microsoft.com/office/officeart/2005/8/layout/vProcess5"/>
    <dgm:cxn modelId="{97B9D511-7973-4360-9206-87F0D8A03553}" type="presParOf" srcId="{9B9678CD-3408-4DB9-AB2D-5FA0D80DFCCF}" destId="{36F79518-1C52-4C78-9E78-1A397ACD40EC}" srcOrd="3" destOrd="0" presId="urn:microsoft.com/office/officeart/2005/8/layout/vProcess5"/>
    <dgm:cxn modelId="{0784AEDB-CA70-485F-A6E1-54116B79FA3A}" type="presParOf" srcId="{9B9678CD-3408-4DB9-AB2D-5FA0D80DFCCF}" destId="{9F9D494D-0979-48DF-AC41-E0F9CAF9AAF6}" srcOrd="4" destOrd="0" presId="urn:microsoft.com/office/officeart/2005/8/layout/vProcess5"/>
    <dgm:cxn modelId="{937879B7-4F27-4663-8351-F5314F025D1A}" type="presParOf" srcId="{9B9678CD-3408-4DB9-AB2D-5FA0D80DFCCF}" destId="{FD71FC80-29FF-49A2-81C8-658ADF0ECCC3}" srcOrd="5" destOrd="0" presId="urn:microsoft.com/office/officeart/2005/8/layout/vProcess5"/>
    <dgm:cxn modelId="{2C379C9A-39B7-4B19-86EA-0EAA23DB17D1}" type="presParOf" srcId="{9B9678CD-3408-4DB9-AB2D-5FA0D80DFCCF}" destId="{6771FF66-0CBF-4B72-83FD-E58621B69882}" srcOrd="6" destOrd="0" presId="urn:microsoft.com/office/officeart/2005/8/layout/vProcess5"/>
    <dgm:cxn modelId="{8F0937A3-866E-4E39-AFEF-F04D35B72405}" type="presParOf" srcId="{9B9678CD-3408-4DB9-AB2D-5FA0D80DFCCF}" destId="{A7D35BA4-5E9A-47EC-ACBA-A90D731E4518}" srcOrd="7" destOrd="0" presId="urn:microsoft.com/office/officeart/2005/8/layout/vProcess5"/>
    <dgm:cxn modelId="{A0E3FADE-793D-4F43-B527-39C8ADA844CB}" type="presParOf" srcId="{9B9678CD-3408-4DB9-AB2D-5FA0D80DFCCF}" destId="{2BB3CA68-A74E-4F06-A7CB-07CBE666B961}" srcOrd="8" destOrd="0" presId="urn:microsoft.com/office/officeart/2005/8/layout/vProcess5"/>
    <dgm:cxn modelId="{DCD80C45-F31C-4E1E-96C5-EAD538AEA2C5}" type="presParOf" srcId="{9B9678CD-3408-4DB9-AB2D-5FA0D80DFCCF}" destId="{368754A8-D4E2-424F-8078-7C5FD8EDE45B}" srcOrd="9" destOrd="0" presId="urn:microsoft.com/office/officeart/2005/8/layout/vProcess5"/>
    <dgm:cxn modelId="{B6B3798C-3D42-4F63-AE3A-252CC1F870D3}" type="presParOf" srcId="{9B9678CD-3408-4DB9-AB2D-5FA0D80DFCCF}" destId="{C0B34A40-C86D-4DD3-A3AE-C96C57FEB911}" srcOrd="10" destOrd="0" presId="urn:microsoft.com/office/officeart/2005/8/layout/vProcess5"/>
    <dgm:cxn modelId="{41D017B4-0F3D-4E14-9119-1A9F6CBE69FD}" type="presParOf" srcId="{9B9678CD-3408-4DB9-AB2D-5FA0D80DFCCF}" destId="{97C87CC5-238B-40BB-9F44-8634BB0501F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E014F0-1D46-4B40-8D3B-9A0CCDA4CB6B}">
      <dsp:nvSpPr>
        <dsp:cNvPr id="0" name=""/>
        <dsp:cNvSpPr/>
      </dsp:nvSpPr>
      <dsp:spPr>
        <a:xfrm>
          <a:off x="0" y="0"/>
          <a:ext cx="5219903" cy="65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baseline="0" dirty="0" smtClean="0">
              <a:latin typeface="Candara" pitchFamily="34" charset="0"/>
            </a:rPr>
            <a:t>Create  Summary Table</a:t>
          </a:r>
          <a:endParaRPr lang="en-GB" sz="2000" kern="1200" baseline="0" dirty="0">
            <a:latin typeface="Candara" pitchFamily="34" charset="0"/>
          </a:endParaRPr>
        </a:p>
      </dsp:txBody>
      <dsp:txXfrm>
        <a:off x="0" y="0"/>
        <a:ext cx="4476866" cy="653219"/>
      </dsp:txXfrm>
    </dsp:sp>
    <dsp:sp modelId="{A72B4002-BE7C-48E3-81C7-D633B8A9A96F}">
      <dsp:nvSpPr>
        <dsp:cNvPr id="0" name=""/>
        <dsp:cNvSpPr/>
      </dsp:nvSpPr>
      <dsp:spPr>
        <a:xfrm>
          <a:off x="479058" y="743944"/>
          <a:ext cx="5219903" cy="65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Candara" pitchFamily="34" charset="0"/>
            </a:rPr>
            <a:t>Create CDC for summary table</a:t>
          </a:r>
          <a:endParaRPr lang="en-GB" sz="2000" kern="1200" dirty="0">
            <a:latin typeface="Candara" pitchFamily="34" charset="0"/>
          </a:endParaRPr>
        </a:p>
      </dsp:txBody>
      <dsp:txXfrm>
        <a:off x="479058" y="743944"/>
        <a:ext cx="4405513" cy="653219"/>
      </dsp:txXfrm>
    </dsp:sp>
    <dsp:sp modelId="{77321266-F629-4E6F-AA23-3ABC60A744B2}">
      <dsp:nvSpPr>
        <dsp:cNvPr id="0" name=""/>
        <dsp:cNvSpPr/>
      </dsp:nvSpPr>
      <dsp:spPr>
        <a:xfrm>
          <a:off x="779596" y="1487889"/>
          <a:ext cx="5219903" cy="65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Candara" pitchFamily="34" charset="0"/>
            </a:rPr>
            <a:t>Create Store </a:t>
          </a:r>
          <a:r>
            <a:rPr lang="en-GB" sz="2000" kern="1200" dirty="0" smtClean="0">
              <a:latin typeface="Candara" pitchFamily="34" charset="0"/>
            </a:rPr>
            <a:t>procedure (deployed in School DB)</a:t>
          </a:r>
          <a:endParaRPr lang="en-GB" sz="2000" kern="1200" dirty="0">
            <a:latin typeface="Candara" pitchFamily="34" charset="0"/>
          </a:endParaRPr>
        </a:p>
      </dsp:txBody>
      <dsp:txXfrm>
        <a:off x="779596" y="1487889"/>
        <a:ext cx="4405513" cy="653219"/>
      </dsp:txXfrm>
    </dsp:sp>
    <dsp:sp modelId="{CBEF197E-3BE4-440B-98CB-03F1362929DE}">
      <dsp:nvSpPr>
        <dsp:cNvPr id="0" name=""/>
        <dsp:cNvSpPr/>
      </dsp:nvSpPr>
      <dsp:spPr>
        <a:xfrm>
          <a:off x="1169394" y="2231834"/>
          <a:ext cx="5219903" cy="65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Candara" pitchFamily="34" charset="0"/>
            </a:rPr>
            <a:t>Create Sharded Store </a:t>
          </a:r>
          <a:r>
            <a:rPr lang="en-GB" sz="2000" kern="1200" dirty="0" smtClean="0">
              <a:latin typeface="Candara" pitchFamily="34" charset="0"/>
            </a:rPr>
            <a:t>procedure (Deployed in Progresso level DB)</a:t>
          </a:r>
          <a:endParaRPr lang="en-GB" sz="2000" kern="1200" dirty="0">
            <a:latin typeface="Candara" pitchFamily="34" charset="0"/>
          </a:endParaRPr>
        </a:p>
      </dsp:txBody>
      <dsp:txXfrm>
        <a:off x="1169394" y="2231834"/>
        <a:ext cx="4405513" cy="653219"/>
      </dsp:txXfrm>
    </dsp:sp>
    <dsp:sp modelId="{C1D35A46-5551-44D9-A900-9B836A09183A}">
      <dsp:nvSpPr>
        <dsp:cNvPr id="0" name=""/>
        <dsp:cNvSpPr/>
      </dsp:nvSpPr>
      <dsp:spPr>
        <a:xfrm>
          <a:off x="1559192" y="2975779"/>
          <a:ext cx="5219903" cy="65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Candara" pitchFamily="34" charset="0"/>
            </a:rPr>
            <a:t>Descriptor (Deployed on OSR DB)</a:t>
          </a:r>
          <a:endParaRPr lang="en-GB" sz="2000" kern="1200" dirty="0">
            <a:latin typeface="Candara" pitchFamily="34" charset="0"/>
          </a:endParaRPr>
        </a:p>
      </dsp:txBody>
      <dsp:txXfrm>
        <a:off x="1559192" y="2975779"/>
        <a:ext cx="4405513" cy="653219"/>
      </dsp:txXfrm>
    </dsp:sp>
    <dsp:sp modelId="{22286DA5-1C9C-4E33-A055-54F0FDCBD80C}">
      <dsp:nvSpPr>
        <dsp:cNvPr id="0" name=""/>
        <dsp:cNvSpPr/>
      </dsp:nvSpPr>
      <dsp:spPr>
        <a:xfrm>
          <a:off x="4795311" y="477213"/>
          <a:ext cx="424592" cy="424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4795311" y="477213"/>
        <a:ext cx="424592" cy="424592"/>
      </dsp:txXfrm>
    </dsp:sp>
    <dsp:sp modelId="{C44A33F0-F5D9-4F4A-A1B9-04A68277843C}">
      <dsp:nvSpPr>
        <dsp:cNvPr id="0" name=""/>
        <dsp:cNvSpPr/>
      </dsp:nvSpPr>
      <dsp:spPr>
        <a:xfrm>
          <a:off x="5185109" y="1221158"/>
          <a:ext cx="424592" cy="424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185109" y="1221158"/>
        <a:ext cx="424592" cy="424592"/>
      </dsp:txXfrm>
    </dsp:sp>
    <dsp:sp modelId="{543260E9-63E8-4FFD-991C-3C96901E069F}">
      <dsp:nvSpPr>
        <dsp:cNvPr id="0" name=""/>
        <dsp:cNvSpPr/>
      </dsp:nvSpPr>
      <dsp:spPr>
        <a:xfrm>
          <a:off x="5574907" y="1954215"/>
          <a:ext cx="424592" cy="424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574907" y="1954215"/>
        <a:ext cx="424592" cy="424592"/>
      </dsp:txXfrm>
    </dsp:sp>
    <dsp:sp modelId="{677B1E23-FE86-4D3B-9D27-FA92ABFC2118}">
      <dsp:nvSpPr>
        <dsp:cNvPr id="0" name=""/>
        <dsp:cNvSpPr/>
      </dsp:nvSpPr>
      <dsp:spPr>
        <a:xfrm>
          <a:off x="5964705" y="2705418"/>
          <a:ext cx="424592" cy="424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964705" y="2705418"/>
        <a:ext cx="424592" cy="4245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0F9322-6A83-4AD8-B660-10EDD99AC148}">
      <dsp:nvSpPr>
        <dsp:cNvPr id="0" name=""/>
        <dsp:cNvSpPr/>
      </dsp:nvSpPr>
      <dsp:spPr>
        <a:xfrm>
          <a:off x="0" y="0"/>
          <a:ext cx="4559180" cy="655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>
              <a:latin typeface="Candara" pitchFamily="34" charset="0"/>
            </a:rPr>
            <a:t>Descriptor</a:t>
          </a:r>
        </a:p>
      </dsp:txBody>
      <dsp:txXfrm>
        <a:off x="0" y="0"/>
        <a:ext cx="3834517" cy="655803"/>
      </dsp:txXfrm>
    </dsp:sp>
    <dsp:sp modelId="{C51498E2-E482-4862-82BE-BEF4C99911D5}">
      <dsp:nvSpPr>
        <dsp:cNvPr id="0" name=""/>
        <dsp:cNvSpPr/>
      </dsp:nvSpPr>
      <dsp:spPr>
        <a:xfrm>
          <a:off x="381831" y="775041"/>
          <a:ext cx="4559180" cy="655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>
              <a:latin typeface="Candara" pitchFamily="34" charset="0"/>
            </a:rPr>
            <a:t>Sharded Store Procedure</a:t>
          </a:r>
          <a:endParaRPr lang="en-GB" sz="2200" kern="1200" dirty="0">
            <a:latin typeface="Candara" pitchFamily="34" charset="0"/>
          </a:endParaRPr>
        </a:p>
      </dsp:txBody>
      <dsp:txXfrm>
        <a:off x="381831" y="775041"/>
        <a:ext cx="3751076" cy="655803"/>
      </dsp:txXfrm>
    </dsp:sp>
    <dsp:sp modelId="{36F79518-1C52-4C78-9E78-1A397ACD40EC}">
      <dsp:nvSpPr>
        <dsp:cNvPr id="0" name=""/>
        <dsp:cNvSpPr/>
      </dsp:nvSpPr>
      <dsp:spPr>
        <a:xfrm>
          <a:off x="757963" y="1550082"/>
          <a:ext cx="4559180" cy="655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>
              <a:latin typeface="Candara" pitchFamily="34" charset="0"/>
            </a:rPr>
            <a:t>School Store Procedure</a:t>
          </a:r>
          <a:endParaRPr lang="en-GB" sz="2200" kern="1200" dirty="0">
            <a:latin typeface="Candara" pitchFamily="34" charset="0"/>
          </a:endParaRPr>
        </a:p>
      </dsp:txBody>
      <dsp:txXfrm>
        <a:off x="757963" y="1550082"/>
        <a:ext cx="3756775" cy="655803"/>
      </dsp:txXfrm>
    </dsp:sp>
    <dsp:sp modelId="{9F9D494D-0979-48DF-AC41-E0F9CAF9AAF6}">
      <dsp:nvSpPr>
        <dsp:cNvPr id="0" name=""/>
        <dsp:cNvSpPr/>
      </dsp:nvSpPr>
      <dsp:spPr>
        <a:xfrm>
          <a:off x="1139795" y="2325123"/>
          <a:ext cx="4559180" cy="655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>
              <a:latin typeface="Candara" pitchFamily="34" charset="0"/>
            </a:rPr>
            <a:t>Retrieves data to reports</a:t>
          </a:r>
          <a:endParaRPr lang="en-GB" sz="2200" kern="1200" dirty="0">
            <a:latin typeface="Candara" pitchFamily="34" charset="0"/>
          </a:endParaRPr>
        </a:p>
      </dsp:txBody>
      <dsp:txXfrm>
        <a:off x="1139795" y="2325123"/>
        <a:ext cx="3751076" cy="655803"/>
      </dsp:txXfrm>
    </dsp:sp>
    <dsp:sp modelId="{FD71FC80-29FF-49A2-81C8-658ADF0ECCC3}">
      <dsp:nvSpPr>
        <dsp:cNvPr id="0" name=""/>
        <dsp:cNvSpPr/>
      </dsp:nvSpPr>
      <dsp:spPr>
        <a:xfrm>
          <a:off x="4132908" y="502286"/>
          <a:ext cx="426272" cy="42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4132908" y="502286"/>
        <a:ext cx="426272" cy="426272"/>
      </dsp:txXfrm>
    </dsp:sp>
    <dsp:sp modelId="{6771FF66-0CBF-4B72-83FD-E58621B69882}">
      <dsp:nvSpPr>
        <dsp:cNvPr id="0" name=""/>
        <dsp:cNvSpPr/>
      </dsp:nvSpPr>
      <dsp:spPr>
        <a:xfrm>
          <a:off x="4514739" y="1277327"/>
          <a:ext cx="426272" cy="42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4514739" y="1277327"/>
        <a:ext cx="426272" cy="426272"/>
      </dsp:txXfrm>
    </dsp:sp>
    <dsp:sp modelId="{A7D35BA4-5E9A-47EC-ACBA-A90D731E4518}">
      <dsp:nvSpPr>
        <dsp:cNvPr id="0" name=""/>
        <dsp:cNvSpPr/>
      </dsp:nvSpPr>
      <dsp:spPr>
        <a:xfrm>
          <a:off x="4890872" y="2052368"/>
          <a:ext cx="426272" cy="42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4890872" y="2052368"/>
        <a:ext cx="426272" cy="42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FC3D8-02D5-413D-B7CD-AD4D1DADF2A2}" type="datetimeFigureOut">
              <a:rPr lang="en-GB" smtClean="0"/>
              <a:t>10/10/2014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9B7D-C08C-433F-9FFF-E1D74EDF0B7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AAD-6897-46F7-9C09-15B04B875298}" type="datetime1">
              <a:rPr lang="en-GB" smtClean="0"/>
              <a:t>10/10/2014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9256-8E6B-427E-A4AF-AB1C0DDA9A5A}" type="datetime1">
              <a:rPr lang="en-GB" smtClean="0"/>
              <a:t>10/10/2014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6E9-58FB-4F5B-A46C-24292AC8EF26}" type="datetime1">
              <a:rPr lang="en-GB" smtClean="0"/>
              <a:t>10/10/2014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E081-538F-4B8E-A6F5-C4E5CEEF8E3A}" type="datetime1">
              <a:rPr lang="en-GB" smtClean="0"/>
              <a:t>10/10/2014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8697-F8FD-41FA-9102-43D10585750A}" type="datetime1">
              <a:rPr lang="en-GB" smtClean="0"/>
              <a:t>10/10/2014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89F0-111D-42D1-87C4-49AA9B28F617}" type="datetime1">
              <a:rPr lang="en-GB" smtClean="0"/>
              <a:t>10/10/2014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64B-0EA1-460F-82D1-6D3E989840DE}" type="datetime1">
              <a:rPr lang="en-GB" smtClean="0"/>
              <a:t>10/10/2014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B942-C387-4461-B531-F0140ABD567D}" type="datetime1">
              <a:rPr lang="en-GB" smtClean="0"/>
              <a:t>10/10/2014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0418-9270-4C6D-BDDC-378129DB9751}" type="datetime1">
              <a:rPr lang="en-GB" smtClean="0"/>
              <a:t>10/10/2014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5E83-E17F-4A7D-A7B9-6DB03D1E6C96}" type="datetime1">
              <a:rPr lang="en-GB" smtClean="0"/>
              <a:t>10/10/2014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CE8D-F63E-4E21-B804-8CCBFBD2871E}" type="datetime1">
              <a:rPr lang="en-GB" smtClean="0"/>
              <a:t>10/10/2014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DE41-99B5-4892-81B5-7AF4140FC84E}" type="datetime1">
              <a:rPr lang="en-GB" smtClean="0"/>
              <a:t>10/10/2014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E2D6-811C-46DA-BCB3-1E397964875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at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 Screen reporting Database &amp; Dataset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F686-1A8B-43C0-8D18-DFF7FB2D759F}" type="datetime1">
              <a:rPr lang="en-GB" smtClean="0"/>
              <a:t>10/10/2014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9862" y="908720"/>
            <a:ext cx="2000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8342" y="3789040"/>
            <a:ext cx="1656184" cy="691984"/>
          </a:xfrm>
          <a:prstGeom prst="rect">
            <a:avLst/>
          </a:prstGeom>
          <a:noFill/>
        </p:spPr>
      </p:pic>
      <p:pic>
        <p:nvPicPr>
          <p:cNvPr id="1027" name="Picture 1" descr="http://www.progressomis.com/images/stories/logo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745979"/>
            <a:ext cx="1771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699792" y="5469227"/>
            <a:ext cx="648072" cy="76808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andara" pitchFamily="34" charset="0"/>
              </a:rPr>
              <a:t>School 1 DB</a:t>
            </a:r>
            <a:endParaRPr lang="en-GB" sz="1200" dirty="0">
              <a:latin typeface="Candara" pitchFamily="34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156176" y="2468893"/>
            <a:ext cx="648072" cy="96010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andara" pitchFamily="34" charset="0"/>
              </a:rPr>
              <a:t>Snapshot DB</a:t>
            </a:r>
            <a:endParaRPr lang="en-GB" sz="1200" dirty="0">
              <a:latin typeface="Candara" pitchFamily="34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707904" y="5469227"/>
            <a:ext cx="648072" cy="76808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andara" pitchFamily="34" charset="0"/>
              </a:rPr>
              <a:t>School 2DB</a:t>
            </a:r>
            <a:endParaRPr lang="en-GB" sz="1200" dirty="0">
              <a:latin typeface="Candara" pitchFamily="34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4716016" y="5469227"/>
            <a:ext cx="720080" cy="76808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andara" pitchFamily="34" charset="0"/>
              </a:rPr>
              <a:t>School 3 DB</a:t>
            </a:r>
            <a:endParaRPr lang="en-GB" sz="1200" dirty="0">
              <a:latin typeface="Candara" pitchFamily="34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6948264" y="5469227"/>
            <a:ext cx="720080" cy="76808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andara" pitchFamily="34" charset="0"/>
              </a:rPr>
              <a:t>School n DB</a:t>
            </a:r>
            <a:endParaRPr lang="en-GB" sz="1200" dirty="0">
              <a:latin typeface="Candara" pitchFamily="34" charset="0"/>
            </a:endParaRPr>
          </a:p>
        </p:txBody>
      </p:sp>
      <p:cxnSp>
        <p:nvCxnSpPr>
          <p:cNvPr id="12" name="Shape 11"/>
          <p:cNvCxnSpPr>
            <a:stCxn id="6" idx="3"/>
            <a:endCxn id="4" idx="1"/>
          </p:cNvCxnSpPr>
          <p:nvPr/>
        </p:nvCxnSpPr>
        <p:spPr>
          <a:xfrm rot="5400000">
            <a:off x="3731907" y="2720921"/>
            <a:ext cx="2040227" cy="3456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7" idx="1"/>
          </p:cNvCxnSpPr>
          <p:nvPr/>
        </p:nvCxnSpPr>
        <p:spPr>
          <a:xfrm rot="5400000">
            <a:off x="4235963" y="3224977"/>
            <a:ext cx="2040227" cy="24482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8" idx="1"/>
          </p:cNvCxnSpPr>
          <p:nvPr/>
        </p:nvCxnSpPr>
        <p:spPr>
          <a:xfrm rot="5400000">
            <a:off x="4758021" y="3747035"/>
            <a:ext cx="2040227" cy="1404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3"/>
            <a:endCxn id="9" idx="1"/>
          </p:cNvCxnSpPr>
          <p:nvPr/>
        </p:nvCxnSpPr>
        <p:spPr>
          <a:xfrm rot="16200000" flipH="1">
            <a:off x="5874145" y="4035067"/>
            <a:ext cx="2040227" cy="8280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24127" y="6039290"/>
            <a:ext cx="144015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andara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12159" y="6039290"/>
            <a:ext cx="144015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andara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00191" y="6039290"/>
            <a:ext cx="144015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andar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88223" y="6039290"/>
            <a:ext cx="144015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andara" pitchFamily="34" charset="0"/>
            </a:endParaRPr>
          </a:p>
        </p:txBody>
      </p:sp>
      <p:cxnSp>
        <p:nvCxnSpPr>
          <p:cNvPr id="30" name="Straight Arrow Connector 29"/>
          <p:cNvCxnSpPr>
            <a:stCxn id="5" idx="4"/>
            <a:endCxn id="6" idx="2"/>
          </p:cNvCxnSpPr>
          <p:nvPr/>
        </p:nvCxnSpPr>
        <p:spPr>
          <a:xfrm>
            <a:off x="2771798" y="2932944"/>
            <a:ext cx="3384378" cy="1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88224" y="3511462"/>
            <a:ext cx="14036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latin typeface="Candara" pitchFamily="34" charset="0"/>
              </a:rPr>
              <a:t>First Time Load and Incremental Load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15616" y="1004731"/>
            <a:ext cx="2520280" cy="8400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OSR Application</a:t>
            </a:r>
          </a:p>
        </p:txBody>
      </p:sp>
      <p:cxnSp>
        <p:nvCxnSpPr>
          <p:cNvPr id="44" name="Shape 43"/>
          <p:cNvCxnSpPr>
            <a:stCxn id="5" idx="3"/>
            <a:endCxn id="4" idx="2"/>
          </p:cNvCxnSpPr>
          <p:nvPr/>
        </p:nvCxnSpPr>
        <p:spPr>
          <a:xfrm rot="16200000" flipH="1">
            <a:off x="1253630" y="4407107"/>
            <a:ext cx="2568287" cy="3240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7" idx="3"/>
          </p:cNvCxnSpPr>
          <p:nvPr/>
        </p:nvCxnSpPr>
        <p:spPr>
          <a:xfrm rot="16200000" flipH="1">
            <a:off x="1727683" y="3933054"/>
            <a:ext cx="2952329" cy="1656185"/>
          </a:xfrm>
          <a:prstGeom prst="bentConnector3">
            <a:avLst>
              <a:gd name="adj1" fmla="val 1077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3"/>
            <a:endCxn id="8" idx="3"/>
          </p:cNvCxnSpPr>
          <p:nvPr/>
        </p:nvCxnSpPr>
        <p:spPr>
          <a:xfrm rot="16200000" flipH="1">
            <a:off x="2249741" y="3410996"/>
            <a:ext cx="2952329" cy="2700301"/>
          </a:xfrm>
          <a:prstGeom prst="bentConnector3">
            <a:avLst>
              <a:gd name="adj1" fmla="val 1077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3648" y="4447566"/>
            <a:ext cx="8640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latin typeface="Candara" pitchFamily="34" charset="0"/>
              </a:rPr>
              <a:t>Data retrieval from the entity DB’s</a:t>
            </a:r>
          </a:p>
          <a:p>
            <a:endParaRPr lang="en-GB" sz="1200" dirty="0">
              <a:latin typeface="Candar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9872" y="2935398"/>
            <a:ext cx="20162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latin typeface="Candara" pitchFamily="34" charset="0"/>
              </a:rPr>
              <a:t>Data processing done by creating snapshot of existing DB</a:t>
            </a:r>
            <a:endParaRPr lang="en-GB" sz="1200" dirty="0">
              <a:latin typeface="Candara" pitchFamily="34" charset="0"/>
            </a:endParaRPr>
          </a:p>
        </p:txBody>
      </p:sp>
      <p:cxnSp>
        <p:nvCxnSpPr>
          <p:cNvPr id="58" name="Straight Arrow Connector 57"/>
          <p:cNvCxnSpPr>
            <a:stCxn id="32" idx="2"/>
            <a:endCxn id="5" idx="1"/>
          </p:cNvCxnSpPr>
          <p:nvPr/>
        </p:nvCxnSpPr>
        <p:spPr>
          <a:xfrm flipH="1">
            <a:off x="2375755" y="1844824"/>
            <a:ext cx="1" cy="73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9" idx="3"/>
          </p:cNvCxnSpPr>
          <p:nvPr/>
        </p:nvCxnSpPr>
        <p:spPr>
          <a:xfrm rot="16200000" flipH="1">
            <a:off x="3365865" y="2294872"/>
            <a:ext cx="2952329" cy="4932549"/>
          </a:xfrm>
          <a:prstGeom prst="bentConnector3">
            <a:avLst>
              <a:gd name="adj1" fmla="val 1077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4283968" y="764704"/>
            <a:ext cx="648072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OSR DB</a:t>
            </a:r>
            <a:endParaRPr lang="en-GB" sz="1200" dirty="0"/>
          </a:p>
        </p:txBody>
      </p:sp>
      <p:cxnSp>
        <p:nvCxnSpPr>
          <p:cNvPr id="95" name="Straight Arrow Connector 94"/>
          <p:cNvCxnSpPr>
            <a:stCxn id="32" idx="3"/>
            <a:endCxn id="80" idx="2"/>
          </p:cNvCxnSpPr>
          <p:nvPr/>
        </p:nvCxnSpPr>
        <p:spPr>
          <a:xfrm flipV="1">
            <a:off x="3635896" y="1052736"/>
            <a:ext cx="648072" cy="372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1979711" y="2580904"/>
            <a:ext cx="792087" cy="70407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andara" pitchFamily="34" charset="0"/>
              </a:rPr>
              <a:t>REP_MIS DB</a:t>
            </a:r>
            <a:endParaRPr lang="en-GB" sz="1200" dirty="0">
              <a:latin typeface="Candara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76256" y="235933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andara" pitchFamily="34" charset="0"/>
              </a:rPr>
              <a:t>This DB is used </a:t>
            </a:r>
            <a:r>
              <a:rPr lang="en-GB" sz="1200" dirty="0" smtClean="0">
                <a:solidFill>
                  <a:schemeClr val="dk1"/>
                </a:solidFill>
                <a:latin typeface="Candara" pitchFamily="34" charset="0"/>
              </a:rPr>
              <a:t>for</a:t>
            </a:r>
            <a:r>
              <a:rPr lang="en-GB" sz="1200" dirty="0" smtClean="0">
                <a:latin typeface="Candara" pitchFamily="34" charset="0"/>
              </a:rPr>
              <a:t> only data extracting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763688" y="1073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Database Architecture of On-Screen Reporting</a:t>
            </a:r>
            <a:endParaRPr lang="en-GB" b="1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6AC3-E7A2-4B21-A509-024F1AFE6C66}" type="datetime1">
              <a:rPr lang="en-GB" smtClean="0"/>
              <a:t>10/10/2014</a:t>
            </a:fld>
            <a:endParaRPr lang="en-GB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004048" y="90872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(Dataset Definition)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249289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Master database from here the sharded SP picks the School DB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2636912"/>
            <a:ext cx="158417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Learner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179512" y="3789040"/>
            <a:ext cx="1872208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Attendance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987824" y="3717032"/>
            <a:ext cx="180020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Behaviour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107504" y="908720"/>
            <a:ext cx="2016224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Assessments</a:t>
            </a:r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2987824" y="908720"/>
            <a:ext cx="1944216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Examination</a:t>
            </a:r>
            <a:endParaRPr lang="en-GB" b="1" dirty="0"/>
          </a:p>
        </p:txBody>
      </p:sp>
      <p:sp>
        <p:nvSpPr>
          <p:cNvPr id="23" name="Rectangle 22"/>
          <p:cNvSpPr/>
          <p:nvPr/>
        </p:nvSpPr>
        <p:spPr>
          <a:xfrm>
            <a:off x="5508104" y="2564904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TT</a:t>
            </a:r>
            <a:r>
              <a:rPr lang="en-GB" dirty="0" smtClean="0"/>
              <a:t> </a:t>
            </a:r>
            <a:r>
              <a:rPr lang="en-GB" b="1" dirty="0" smtClean="0"/>
              <a:t>Events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36096" y="1412776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Cover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1520" y="4509120"/>
            <a:ext cx="86409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Roll call</a:t>
            </a:r>
            <a:endParaRPr lang="en-GB" sz="1400" dirty="0"/>
          </a:p>
        </p:txBody>
      </p:sp>
      <p:sp>
        <p:nvSpPr>
          <p:cNvPr id="37" name="Rectangle 36"/>
          <p:cNvSpPr/>
          <p:nvPr/>
        </p:nvSpPr>
        <p:spPr>
          <a:xfrm>
            <a:off x="1259632" y="4509120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Lesson</a:t>
            </a:r>
          </a:p>
        </p:txBody>
      </p:sp>
      <p:sp>
        <p:nvSpPr>
          <p:cNvPr id="41" name="Oval 40"/>
          <p:cNvSpPr/>
          <p:nvPr/>
        </p:nvSpPr>
        <p:spPr>
          <a:xfrm>
            <a:off x="4355976" y="2564904"/>
            <a:ext cx="792088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Groups</a:t>
            </a:r>
            <a:endParaRPr lang="en-GB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5508104" y="3789040"/>
            <a:ext cx="1440160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Staff</a:t>
            </a:r>
          </a:p>
        </p:txBody>
      </p:sp>
      <p:cxnSp>
        <p:nvCxnSpPr>
          <p:cNvPr id="47" name="Elbow Connector 46"/>
          <p:cNvCxnSpPr>
            <a:stCxn id="4" idx="0"/>
            <a:endCxn id="11" idx="2"/>
          </p:cNvCxnSpPr>
          <p:nvPr/>
        </p:nvCxnSpPr>
        <p:spPr>
          <a:xfrm rot="5400000" flipH="1" flipV="1">
            <a:off x="2969822" y="1646802"/>
            <a:ext cx="504056" cy="147616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Shape 48"/>
          <p:cNvCxnSpPr>
            <a:stCxn id="10" idx="2"/>
            <a:endCxn id="4" idx="1"/>
          </p:cNvCxnSpPr>
          <p:nvPr/>
        </p:nvCxnSpPr>
        <p:spPr>
          <a:xfrm rot="16200000" flipH="1">
            <a:off x="917594" y="2258870"/>
            <a:ext cx="972108" cy="57606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8" idx="0"/>
            <a:endCxn id="4" idx="2"/>
          </p:cNvCxnSpPr>
          <p:nvPr/>
        </p:nvCxnSpPr>
        <p:spPr>
          <a:xfrm rot="5400000" flipH="1" flipV="1">
            <a:off x="1619672" y="2924944"/>
            <a:ext cx="360040" cy="136815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stCxn id="4" idx="3"/>
            <a:endCxn id="23" idx="1"/>
          </p:cNvCxnSpPr>
          <p:nvPr/>
        </p:nvCxnSpPr>
        <p:spPr>
          <a:xfrm flipV="1">
            <a:off x="3275856" y="2924944"/>
            <a:ext cx="2232248" cy="108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hape 54"/>
          <p:cNvCxnSpPr>
            <a:stCxn id="4" idx="3"/>
            <a:endCxn id="9" idx="0"/>
          </p:cNvCxnSpPr>
          <p:nvPr/>
        </p:nvCxnSpPr>
        <p:spPr>
          <a:xfrm>
            <a:off x="3275856" y="3032956"/>
            <a:ext cx="612068" cy="6840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>
            <a:stCxn id="23" idx="2"/>
            <a:endCxn id="43" idx="0"/>
          </p:cNvCxnSpPr>
          <p:nvPr/>
        </p:nvCxnSpPr>
        <p:spPr>
          <a:xfrm>
            <a:off x="6192180" y="3284984"/>
            <a:ext cx="36004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29" idx="2"/>
            <a:endCxn id="23" idx="0"/>
          </p:cNvCxnSpPr>
          <p:nvPr/>
        </p:nvCxnSpPr>
        <p:spPr>
          <a:xfrm>
            <a:off x="6120172" y="2132856"/>
            <a:ext cx="7200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>
            <a:off x="7524328" y="3789040"/>
            <a:ext cx="1403648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Absences</a:t>
            </a:r>
          </a:p>
        </p:txBody>
      </p:sp>
      <p:cxnSp>
        <p:nvCxnSpPr>
          <p:cNvPr id="66" name="Straight Arrow Connector 65"/>
          <p:cNvCxnSpPr>
            <a:stCxn id="43" idx="3"/>
            <a:endCxn id="64" idx="1"/>
          </p:cNvCxnSpPr>
          <p:nvPr/>
        </p:nvCxnSpPr>
        <p:spPr>
          <a:xfrm>
            <a:off x="6948264" y="4221088"/>
            <a:ext cx="5760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9" name="Rectangle 68"/>
          <p:cNvSpPr/>
          <p:nvPr/>
        </p:nvSpPr>
        <p:spPr>
          <a:xfrm>
            <a:off x="3059832" y="4437112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Entries</a:t>
            </a:r>
            <a:endParaRPr lang="en-GB" sz="1400" dirty="0"/>
          </a:p>
        </p:txBody>
      </p:sp>
      <p:sp>
        <p:nvSpPr>
          <p:cNvPr id="70" name="Rectangle 69"/>
          <p:cNvSpPr/>
          <p:nvPr/>
        </p:nvSpPr>
        <p:spPr>
          <a:xfrm>
            <a:off x="3995936" y="4437112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Events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7504" y="1628800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Recording</a:t>
            </a:r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107504" y="980728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Moderations</a:t>
            </a:r>
            <a:endParaRPr lang="en-GB" sz="1400" dirty="0"/>
          </a:p>
        </p:txBody>
      </p:sp>
      <p:sp>
        <p:nvSpPr>
          <p:cNvPr id="84" name="Rectangle 83"/>
          <p:cNvSpPr/>
          <p:nvPr/>
        </p:nvSpPr>
        <p:spPr>
          <a:xfrm>
            <a:off x="1115616" y="1628800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Comments</a:t>
            </a:r>
            <a:endParaRPr lang="en-GB" sz="1400" dirty="0"/>
          </a:p>
        </p:txBody>
      </p:sp>
      <p:sp>
        <p:nvSpPr>
          <p:cNvPr id="86" name="Rectangle 85"/>
          <p:cNvSpPr/>
          <p:nvPr/>
        </p:nvSpPr>
        <p:spPr>
          <a:xfrm>
            <a:off x="2987824" y="98072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Grades</a:t>
            </a:r>
            <a:endParaRPr lang="en-GB" sz="1400" dirty="0"/>
          </a:p>
        </p:txBody>
      </p:sp>
      <p:sp>
        <p:nvSpPr>
          <p:cNvPr id="87" name="Rectangle 86"/>
          <p:cNvSpPr/>
          <p:nvPr/>
        </p:nvSpPr>
        <p:spPr>
          <a:xfrm>
            <a:off x="2987824" y="1700808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Aggregations</a:t>
            </a:r>
            <a:endParaRPr lang="en-GB" sz="1400" dirty="0"/>
          </a:p>
        </p:txBody>
      </p:sp>
      <p:sp>
        <p:nvSpPr>
          <p:cNvPr id="96" name="Rounded Rectangle 95"/>
          <p:cNvSpPr/>
          <p:nvPr/>
        </p:nvSpPr>
        <p:spPr>
          <a:xfrm>
            <a:off x="2123728" y="5589240"/>
            <a:ext cx="144016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Events</a:t>
            </a:r>
            <a:endParaRPr lang="en-GB" b="1" dirty="0"/>
          </a:p>
        </p:txBody>
      </p:sp>
      <p:cxnSp>
        <p:nvCxnSpPr>
          <p:cNvPr id="102" name="Straight Arrow Connector 101"/>
          <p:cNvCxnSpPr>
            <a:stCxn id="4" idx="2"/>
            <a:endCxn id="96" idx="0"/>
          </p:cNvCxnSpPr>
          <p:nvPr/>
        </p:nvCxnSpPr>
        <p:spPr>
          <a:xfrm>
            <a:off x="2483768" y="3429000"/>
            <a:ext cx="360040" cy="2160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hape 105"/>
          <p:cNvCxnSpPr>
            <a:stCxn id="96" idx="3"/>
            <a:endCxn id="43" idx="2"/>
          </p:cNvCxnSpPr>
          <p:nvPr/>
        </p:nvCxnSpPr>
        <p:spPr>
          <a:xfrm flipV="1">
            <a:off x="3563888" y="4653136"/>
            <a:ext cx="2664296" cy="133214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1259632" y="18864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Database Design for  On-Screen Report School Databases</a:t>
            </a:r>
            <a:endParaRPr lang="en-GB" b="1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644-705B-42F7-BEE2-8C8C4EC0A358}" type="datetime1">
              <a:rPr lang="en-GB" smtClean="0"/>
              <a:t>10/10/2014</a:t>
            </a:fld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872" y="2924944"/>
            <a:ext cx="2232248" cy="1728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Learner Details</a:t>
            </a:r>
          </a:p>
          <a:p>
            <a:pPr algn="ctr"/>
            <a:r>
              <a:rPr lang="en-GB" dirty="0" smtClean="0"/>
              <a:t>(All the Learner fields which has one to one mapping 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03648" y="2636912"/>
            <a:ext cx="136815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228184" y="2636912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228184" y="3284984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Phone Numbers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228184" y="4149080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228184" y="4653136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EAL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788024" y="530120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Groups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915816" y="5301208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Other School Details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403648" y="4725144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 Premium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1916832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FSM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916832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Health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403648" y="407707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Academic Details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403648" y="3212976"/>
            <a:ext cx="136815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Siblings</a:t>
            </a:r>
            <a:endParaRPr lang="en-GB" dirty="0"/>
          </a:p>
        </p:txBody>
      </p:sp>
      <p:cxnSp>
        <p:nvCxnSpPr>
          <p:cNvPr id="26" name="Elbow Connector 25"/>
          <p:cNvCxnSpPr>
            <a:stCxn id="5" idx="0"/>
            <a:endCxn id="20" idx="2"/>
          </p:cNvCxnSpPr>
          <p:nvPr/>
        </p:nvCxnSpPr>
        <p:spPr>
          <a:xfrm rot="16200000" flipV="1">
            <a:off x="3725906" y="2114854"/>
            <a:ext cx="648072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5" idx="0"/>
            <a:endCxn id="21" idx="2"/>
          </p:cNvCxnSpPr>
          <p:nvPr/>
        </p:nvCxnSpPr>
        <p:spPr>
          <a:xfrm rot="5400000" flipH="1" flipV="1">
            <a:off x="4644008" y="2168860"/>
            <a:ext cx="648072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5" idx="3"/>
            <a:endCxn id="13" idx="1"/>
          </p:cNvCxnSpPr>
          <p:nvPr/>
        </p:nvCxnSpPr>
        <p:spPr>
          <a:xfrm flipV="1">
            <a:off x="5652120" y="2816932"/>
            <a:ext cx="576064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5" idx="3"/>
            <a:endCxn id="14" idx="1"/>
          </p:cNvCxnSpPr>
          <p:nvPr/>
        </p:nvCxnSpPr>
        <p:spPr>
          <a:xfrm flipV="1">
            <a:off x="5652120" y="3537012"/>
            <a:ext cx="576064" cy="252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5" idx="3"/>
            <a:endCxn id="15" idx="1"/>
          </p:cNvCxnSpPr>
          <p:nvPr/>
        </p:nvCxnSpPr>
        <p:spPr>
          <a:xfrm>
            <a:off x="5652120" y="3789040"/>
            <a:ext cx="57606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5" idx="3"/>
            <a:endCxn id="16" idx="1"/>
          </p:cNvCxnSpPr>
          <p:nvPr/>
        </p:nvCxnSpPr>
        <p:spPr>
          <a:xfrm>
            <a:off x="5652120" y="3789040"/>
            <a:ext cx="576064" cy="10441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Elbow Connector 45"/>
          <p:cNvCxnSpPr>
            <a:stCxn id="5" idx="2"/>
            <a:endCxn id="18" idx="0"/>
          </p:cNvCxnSpPr>
          <p:nvPr/>
        </p:nvCxnSpPr>
        <p:spPr>
          <a:xfrm rot="5400000">
            <a:off x="3797914" y="4563126"/>
            <a:ext cx="648072" cy="8280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5" idx="2"/>
            <a:endCxn id="17" idx="0"/>
          </p:cNvCxnSpPr>
          <p:nvPr/>
        </p:nvCxnSpPr>
        <p:spPr>
          <a:xfrm rot="16200000" flipH="1">
            <a:off x="4680012" y="4509120"/>
            <a:ext cx="648072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5" idx="1"/>
            <a:endCxn id="8" idx="3"/>
          </p:cNvCxnSpPr>
          <p:nvPr/>
        </p:nvCxnSpPr>
        <p:spPr>
          <a:xfrm rot="10800000">
            <a:off x="2771800" y="2816932"/>
            <a:ext cx="648072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5" idx="1"/>
            <a:endCxn id="23" idx="3"/>
          </p:cNvCxnSpPr>
          <p:nvPr/>
        </p:nvCxnSpPr>
        <p:spPr>
          <a:xfrm rot="10800000">
            <a:off x="2771800" y="3392996"/>
            <a:ext cx="648072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Elbow Connector 54"/>
          <p:cNvCxnSpPr>
            <a:stCxn id="5" idx="1"/>
            <a:endCxn id="22" idx="3"/>
          </p:cNvCxnSpPr>
          <p:nvPr/>
        </p:nvCxnSpPr>
        <p:spPr>
          <a:xfrm rot="10800000" flipV="1">
            <a:off x="2771800" y="3789040"/>
            <a:ext cx="648072" cy="540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" idx="1"/>
            <a:endCxn id="19" idx="3"/>
          </p:cNvCxnSpPr>
          <p:nvPr/>
        </p:nvCxnSpPr>
        <p:spPr>
          <a:xfrm rot="10800000" flipV="1">
            <a:off x="2771800" y="3789040"/>
            <a:ext cx="648072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11560" y="1052736"/>
            <a:ext cx="1800200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Attendance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6876256" y="1052736"/>
            <a:ext cx="1656184" cy="1412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Behaviour</a:t>
            </a:r>
            <a:endParaRPr lang="en-GB" dirty="0"/>
          </a:p>
        </p:txBody>
      </p:sp>
      <p:cxnSp>
        <p:nvCxnSpPr>
          <p:cNvPr id="63" name="Straight Arrow Connector 62"/>
          <p:cNvCxnSpPr>
            <a:endCxn id="60" idx="1"/>
          </p:cNvCxnSpPr>
          <p:nvPr/>
        </p:nvCxnSpPr>
        <p:spPr>
          <a:xfrm flipV="1">
            <a:off x="5652120" y="1759124"/>
            <a:ext cx="1224136" cy="116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endCxn id="58" idx="3"/>
          </p:cNvCxnSpPr>
          <p:nvPr/>
        </p:nvCxnSpPr>
        <p:spPr>
          <a:xfrm flipH="1" flipV="1">
            <a:off x="2411760" y="1808820"/>
            <a:ext cx="1008112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9" name="Rectangle 148"/>
          <p:cNvSpPr/>
          <p:nvPr/>
        </p:nvSpPr>
        <p:spPr>
          <a:xfrm>
            <a:off x="827584" y="1556792"/>
            <a:ext cx="57606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Roll call</a:t>
            </a:r>
            <a:endParaRPr lang="en-GB" sz="900" dirty="0"/>
          </a:p>
        </p:txBody>
      </p:sp>
      <p:sp>
        <p:nvSpPr>
          <p:cNvPr id="150" name="Rectangle 149"/>
          <p:cNvSpPr/>
          <p:nvPr/>
        </p:nvSpPr>
        <p:spPr>
          <a:xfrm>
            <a:off x="1619672" y="1556792"/>
            <a:ext cx="57606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Lesson</a:t>
            </a:r>
            <a:endParaRPr lang="en-GB" sz="900" dirty="0"/>
          </a:p>
        </p:txBody>
      </p:sp>
      <p:sp>
        <p:nvSpPr>
          <p:cNvPr id="151" name="Rectangle 150"/>
          <p:cNvSpPr/>
          <p:nvPr/>
        </p:nvSpPr>
        <p:spPr>
          <a:xfrm>
            <a:off x="827584" y="1916832"/>
            <a:ext cx="136815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Roll  call Summary </a:t>
            </a:r>
            <a:endParaRPr lang="en-GB" sz="900" dirty="0"/>
          </a:p>
        </p:txBody>
      </p:sp>
      <p:sp>
        <p:nvSpPr>
          <p:cNvPr id="153" name="Rectangle 152"/>
          <p:cNvSpPr/>
          <p:nvPr/>
        </p:nvSpPr>
        <p:spPr>
          <a:xfrm>
            <a:off x="827584" y="2204864"/>
            <a:ext cx="1368152" cy="279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Lesson Summary </a:t>
            </a:r>
            <a:endParaRPr lang="en-GB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547664" y="26064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Learner Centric Star-Schema</a:t>
            </a:r>
            <a:endParaRPr lang="en-GB" b="1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4CA-1094-4C23-A115-960F57F29C0F}" type="datetime1">
              <a:rPr lang="en-GB" smtClean="0"/>
              <a:t>10/10/2014</a:t>
            </a:fld>
            <a:endParaRPr lang="en-GB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 smtClean="0"/>
              <a:t>Steps involved in creating a dataset</a:t>
            </a:r>
            <a:endParaRPr lang="en-GB" sz="25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6779096" cy="362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0BD-4D02-4ECE-A2F4-B614611D6B5A}" type="datetime1">
              <a:rPr lang="en-GB" smtClean="0"/>
              <a:t>10/10/2014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Working process of On Screen Reporting</a:t>
            </a:r>
            <a:endParaRPr lang="en-GB" sz="2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5698976" cy="29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68E0-B08D-49F5-8CA4-8A55604E59AB}" type="datetime1">
              <a:rPr lang="en-GB" smtClean="0"/>
              <a:t>10/10/2014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11760" y="0"/>
            <a:ext cx="3816424" cy="702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 smtClean="0"/>
              <a:t>Schoolid</a:t>
            </a:r>
            <a:r>
              <a:rPr lang="en-GB" dirty="0" smtClean="0"/>
              <a:t>		</a:t>
            </a:r>
            <a:r>
              <a:rPr lang="en-GB" dirty="0" err="1" smtClean="0">
                <a:solidFill>
                  <a:srgbClr val="FF0000"/>
                </a:solidFill>
              </a:rPr>
              <a:t>yssa</a:t>
            </a:r>
            <a:r>
              <a:rPr lang="en-GB" dirty="0" smtClean="0">
                <a:solidFill>
                  <a:srgbClr val="FF0000"/>
                </a:solidFill>
              </a:rPr>
              <a:t> Indicator</a:t>
            </a:r>
          </a:p>
          <a:p>
            <a:r>
              <a:rPr lang="en-GB" dirty="0" smtClean="0"/>
              <a:t>Learner ID	Mode of Travel</a:t>
            </a:r>
          </a:p>
          <a:p>
            <a:r>
              <a:rPr lang="en-GB" dirty="0" smtClean="0"/>
              <a:t>Surname		</a:t>
            </a:r>
            <a:r>
              <a:rPr lang="en-GB" dirty="0" err="1" smtClean="0"/>
              <a:t>Nationalty</a:t>
            </a:r>
            <a:endParaRPr lang="en-GB" dirty="0" smtClean="0"/>
          </a:p>
          <a:p>
            <a:r>
              <a:rPr lang="en-GB" dirty="0" smtClean="0"/>
              <a:t>Forename	</a:t>
            </a:r>
            <a:r>
              <a:rPr lang="en-GB" dirty="0" err="1" smtClean="0"/>
              <a:t>Ehtnicity</a:t>
            </a:r>
            <a:r>
              <a:rPr lang="en-GB" dirty="0" smtClean="0"/>
              <a:t> 	</a:t>
            </a:r>
          </a:p>
          <a:p>
            <a:r>
              <a:rPr lang="en-GB" dirty="0" err="1" smtClean="0"/>
              <a:t>LeanrerCode</a:t>
            </a:r>
            <a:r>
              <a:rPr lang="en-GB" dirty="0" smtClean="0"/>
              <a:t>	</a:t>
            </a:r>
            <a:r>
              <a:rPr lang="en-GB" dirty="0" err="1" smtClean="0"/>
              <a:t>DateofBirth</a:t>
            </a:r>
            <a:r>
              <a:rPr lang="en-GB" dirty="0" smtClean="0"/>
              <a:t>    </a:t>
            </a:r>
          </a:p>
          <a:p>
            <a:r>
              <a:rPr lang="en-GB" dirty="0" smtClean="0"/>
              <a:t>UK Entry Date 	Former UPN</a:t>
            </a:r>
          </a:p>
          <a:p>
            <a:r>
              <a:rPr lang="en-GB" dirty="0" smtClean="0"/>
              <a:t>Status	         	Ethnicity Source</a:t>
            </a:r>
          </a:p>
          <a:p>
            <a:endParaRPr lang="en-GB" dirty="0" smtClean="0"/>
          </a:p>
          <a:p>
            <a:r>
              <a:rPr lang="en-GB" dirty="0" err="1" smtClean="0"/>
              <a:t>LegalSurname</a:t>
            </a:r>
            <a:r>
              <a:rPr lang="en-GB" dirty="0" smtClean="0"/>
              <a:t>	Traveller</a:t>
            </a:r>
          </a:p>
          <a:p>
            <a:r>
              <a:rPr lang="en-GB" dirty="0" smtClean="0"/>
              <a:t>Legal Forename	Traveller Source</a:t>
            </a:r>
          </a:p>
          <a:p>
            <a:r>
              <a:rPr lang="en-GB" dirty="0" err="1" smtClean="0"/>
              <a:t>MiddleName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CW Indicator</a:t>
            </a:r>
          </a:p>
          <a:p>
            <a:r>
              <a:rPr lang="en-GB" dirty="0" err="1" smtClean="0"/>
              <a:t>Formesurname</a:t>
            </a:r>
            <a:r>
              <a:rPr lang="en-GB" dirty="0" smtClean="0"/>
              <a:t> -  not included		</a:t>
            </a:r>
            <a:r>
              <a:rPr lang="en-GB" dirty="0" smtClean="0">
                <a:solidFill>
                  <a:srgbClr val="FF0000"/>
                </a:solidFill>
              </a:rPr>
              <a:t>Service Child</a:t>
            </a:r>
          </a:p>
          <a:p>
            <a:r>
              <a:rPr lang="en-GB" dirty="0" smtClean="0"/>
              <a:t>Gender		Source	</a:t>
            </a:r>
          </a:p>
          <a:p>
            <a:r>
              <a:rPr lang="en-GB" dirty="0" smtClean="0"/>
              <a:t>Email		Religion</a:t>
            </a:r>
          </a:p>
          <a:p>
            <a:r>
              <a:rPr lang="en-GB" dirty="0" err="1" smtClean="0"/>
              <a:t>DateofEntry</a:t>
            </a:r>
            <a:r>
              <a:rPr lang="en-GB" dirty="0" smtClean="0"/>
              <a:t>	Religion </a:t>
            </a:r>
            <a:r>
              <a:rPr lang="en-GB" dirty="0" err="1" smtClean="0"/>
              <a:t>sourc</a:t>
            </a:r>
            <a:endParaRPr lang="en-GB" dirty="0" smtClean="0"/>
          </a:p>
          <a:p>
            <a:r>
              <a:rPr lang="en-GB" dirty="0" err="1" smtClean="0"/>
              <a:t>CourseID</a:t>
            </a:r>
            <a:r>
              <a:rPr lang="en-GB" dirty="0" smtClean="0"/>
              <a:t>		top- </a:t>
            </a:r>
            <a:r>
              <a:rPr lang="en-GB" dirty="0" err="1" smtClean="0"/>
              <a:t>ipfun</a:t>
            </a:r>
            <a:endParaRPr lang="en-GB" dirty="0" smtClean="0"/>
          </a:p>
          <a:p>
            <a:r>
              <a:rPr lang="en-GB" dirty="0" err="1" smtClean="0"/>
              <a:t>YearID</a:t>
            </a:r>
            <a:r>
              <a:rPr lang="en-GB" dirty="0" smtClean="0"/>
              <a:t>		Funded hrs</a:t>
            </a:r>
          </a:p>
          <a:p>
            <a:r>
              <a:rPr lang="en-GB" dirty="0" smtClean="0"/>
              <a:t>NC Year 		hours at s	</a:t>
            </a:r>
          </a:p>
          <a:p>
            <a:r>
              <a:rPr lang="en-GB" dirty="0" err="1" smtClean="0"/>
              <a:t>LearnerGroupID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unit contact</a:t>
            </a:r>
          </a:p>
          <a:p>
            <a:r>
              <a:rPr lang="en-GB" dirty="0" smtClean="0"/>
              <a:t>Boarder		Meal type</a:t>
            </a:r>
          </a:p>
          <a:p>
            <a:r>
              <a:rPr lang="en-GB" dirty="0" smtClean="0"/>
              <a:t>Proof ID		School Luc</a:t>
            </a:r>
          </a:p>
          <a:p>
            <a:r>
              <a:rPr lang="en-GB" dirty="0" smtClean="0"/>
              <a:t>Evidence 		Full time </a:t>
            </a:r>
            <a:r>
              <a:rPr lang="en-GB" dirty="0" err="1" smtClean="0"/>
              <a:t>Emp</a:t>
            </a:r>
            <a:endParaRPr lang="en-GB" dirty="0" smtClean="0"/>
          </a:p>
          <a:p>
            <a:r>
              <a:rPr lang="en-GB" dirty="0" smtClean="0"/>
              <a:t>Home Salutation</a:t>
            </a:r>
          </a:p>
          <a:p>
            <a:r>
              <a:rPr lang="en-GB" dirty="0" err="1" smtClean="0"/>
              <a:t>Parttime</a:t>
            </a:r>
            <a:endParaRPr lang="en-GB" dirty="0" smtClean="0"/>
          </a:p>
          <a:p>
            <a:r>
              <a:rPr lang="en-GB" dirty="0" err="1" smtClean="0"/>
              <a:t>EnrolmentStatus</a:t>
            </a:r>
            <a:endParaRPr lang="en-GB" dirty="0" smtClean="0"/>
          </a:p>
          <a:p>
            <a:r>
              <a:rPr lang="en-GB" dirty="0" smtClean="0"/>
              <a:t>UPN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FE0E-660A-4BBB-800A-209F637B399E}" type="datetime1">
              <a:rPr lang="en-GB" smtClean="0"/>
              <a:t>10/10/2014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E2D6-811C-46DA-BCB3-1E397964875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221</Words>
  <Application>Microsoft Office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On Screen reporting Database &amp; Dataset</vt:lpstr>
      <vt:lpstr>Slide 2</vt:lpstr>
      <vt:lpstr>Slide 3</vt:lpstr>
      <vt:lpstr>Slide 4</vt:lpstr>
      <vt:lpstr>Steps involved in creating a dataset</vt:lpstr>
      <vt:lpstr>Working process of On Screen Reporting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Parasu</dc:creator>
  <cp:lastModifiedBy>Parasu</cp:lastModifiedBy>
  <cp:revision>219</cp:revision>
  <dcterms:created xsi:type="dcterms:W3CDTF">2014-09-23T10:54:03Z</dcterms:created>
  <dcterms:modified xsi:type="dcterms:W3CDTF">2014-10-10T15:27:08Z</dcterms:modified>
</cp:coreProperties>
</file>