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4572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96"/>
    <p:restoredTop sz="96327"/>
  </p:normalViewPr>
  <p:slideViewPr>
    <p:cSldViewPr snapToGrid="0" snapToObjects="1">
      <p:cViewPr varScale="1">
        <p:scale>
          <a:sx n="255" d="100"/>
          <a:sy n="255" d="100"/>
        </p:scale>
        <p:origin x="176" y="2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448945"/>
            <a:ext cx="3429000" cy="95504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440815"/>
            <a:ext cx="3429000" cy="662305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483-AB07-0142-B4FB-8DCEF7FF741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5885-F218-BD41-A1E9-E96F8EF5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483-AB07-0142-B4FB-8DCEF7FF741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5885-F218-BD41-A1E9-E96F8EF5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3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46050"/>
            <a:ext cx="985838" cy="2324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46050"/>
            <a:ext cx="2900363" cy="232473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483-AB07-0142-B4FB-8DCEF7FF741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5885-F218-BD41-A1E9-E96F8EF5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483-AB07-0142-B4FB-8DCEF7FF741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5885-F218-BD41-A1E9-E96F8EF5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683895"/>
            <a:ext cx="3943350" cy="1141095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835785"/>
            <a:ext cx="3943350" cy="600075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483-AB07-0142-B4FB-8DCEF7FF741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5885-F218-BD41-A1E9-E96F8EF5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5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730250"/>
            <a:ext cx="1943100" cy="17405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730250"/>
            <a:ext cx="1943100" cy="17405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483-AB07-0142-B4FB-8DCEF7FF741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5885-F218-BD41-A1E9-E96F8EF5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0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46050"/>
            <a:ext cx="3943350" cy="5302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672465"/>
            <a:ext cx="1934170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002030"/>
            <a:ext cx="1934170" cy="14738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672465"/>
            <a:ext cx="1943696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002030"/>
            <a:ext cx="1943696" cy="14738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483-AB07-0142-B4FB-8DCEF7FF741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5885-F218-BD41-A1E9-E96F8EF5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0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483-AB07-0142-B4FB-8DCEF7FF741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5885-F218-BD41-A1E9-E96F8EF5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1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483-AB07-0142-B4FB-8DCEF7FF741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5885-F218-BD41-A1E9-E96F8EF5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9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94970"/>
            <a:ext cx="2314575" cy="1949450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483-AB07-0142-B4FB-8DCEF7FF741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5885-F218-BD41-A1E9-E96F8EF5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8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94970"/>
            <a:ext cx="2314575" cy="1949450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483-AB07-0142-B4FB-8DCEF7FF741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5885-F218-BD41-A1E9-E96F8EF5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3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46050"/>
            <a:ext cx="39433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730250"/>
            <a:ext cx="39433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C483-AB07-0142-B4FB-8DCEF7FF741F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5885-F218-BD41-A1E9-E96F8EF5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491E3-91C7-DD44-9298-AD2B93963304}"/>
              </a:ext>
            </a:extLst>
          </p:cNvPr>
          <p:cNvSpPr txBox="1"/>
          <p:nvPr/>
        </p:nvSpPr>
        <p:spPr>
          <a:xfrm>
            <a:off x="102637" y="587895"/>
            <a:ext cx="2104053" cy="1338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LM Roman 10" pitchFamily="2" charset="77"/>
              </a:rPr>
              <a:t>Tom James</a:t>
            </a:r>
          </a:p>
          <a:p>
            <a:endParaRPr lang="en-US" dirty="0">
              <a:latin typeface="LM Roman 10" pitchFamily="2" charset="77"/>
            </a:endParaRPr>
          </a:p>
          <a:p>
            <a:r>
              <a:rPr lang="en-US" sz="1000" dirty="0">
                <a:latin typeface="LM Roman 10" pitchFamily="2" charset="77"/>
              </a:rPr>
              <a:t>Education: B.S Computer Science</a:t>
            </a:r>
          </a:p>
          <a:p>
            <a:r>
              <a:rPr lang="en-US" sz="1000" dirty="0">
                <a:latin typeface="LM Roman 10" pitchFamily="2" charset="77"/>
              </a:rPr>
              <a:t>GPA: 3.2</a:t>
            </a:r>
          </a:p>
          <a:p>
            <a:r>
              <a:rPr lang="en-US" sz="1000" dirty="0">
                <a:latin typeface="LM Roman 10" pitchFamily="2" charset="77"/>
              </a:rPr>
              <a:t>Years of Experience: 5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7591D-44A1-AE47-84FD-3D771C8BCA93}"/>
              </a:ext>
            </a:extLst>
          </p:cNvPr>
          <p:cNvSpPr txBox="1"/>
          <p:nvPr/>
        </p:nvSpPr>
        <p:spPr>
          <a:xfrm>
            <a:off x="2286000" y="587895"/>
            <a:ext cx="2183363" cy="1338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LM Roman 10" pitchFamily="2" charset="77"/>
              </a:rPr>
              <a:t>Lindsey Jones</a:t>
            </a:r>
          </a:p>
          <a:p>
            <a:endParaRPr lang="en-US" dirty="0">
              <a:latin typeface="LM Roman 10" pitchFamily="2" charset="77"/>
            </a:endParaRPr>
          </a:p>
          <a:p>
            <a:r>
              <a:rPr lang="en-US" sz="1000" dirty="0">
                <a:latin typeface="LM Roman 10" pitchFamily="2" charset="77"/>
              </a:rPr>
              <a:t>Education: M.S Electrical Eng.</a:t>
            </a:r>
          </a:p>
          <a:p>
            <a:r>
              <a:rPr lang="en-US" sz="1000" dirty="0">
                <a:latin typeface="LM Roman 10" pitchFamily="2" charset="77"/>
              </a:rPr>
              <a:t>GPA: 3.6</a:t>
            </a:r>
          </a:p>
          <a:p>
            <a:r>
              <a:rPr lang="en-US" sz="1000" dirty="0">
                <a:latin typeface="LM Roman 10" pitchFamily="2" charset="77"/>
              </a:rPr>
              <a:t>Years of Experience: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9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8106D8-F6F8-E549-A680-629678AFC36D}"/>
              </a:ext>
            </a:extLst>
          </p:cNvPr>
          <p:cNvCxnSpPr/>
          <p:nvPr/>
        </p:nvCxnSpPr>
        <p:spPr>
          <a:xfrm flipV="1">
            <a:off x="624590" y="749508"/>
            <a:ext cx="544643" cy="6217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BD9A71-F91A-A145-8C81-65B0820E7324}"/>
              </a:ext>
            </a:extLst>
          </p:cNvPr>
          <p:cNvCxnSpPr>
            <a:cxnSpLocks/>
          </p:cNvCxnSpPr>
          <p:nvPr/>
        </p:nvCxnSpPr>
        <p:spPr>
          <a:xfrm>
            <a:off x="624590" y="1371300"/>
            <a:ext cx="742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8B3190-A728-8243-9F6C-B7DF8621C482}"/>
              </a:ext>
            </a:extLst>
          </p:cNvPr>
          <p:cNvCxnSpPr>
            <a:cxnSpLocks/>
          </p:cNvCxnSpPr>
          <p:nvPr/>
        </p:nvCxnSpPr>
        <p:spPr>
          <a:xfrm flipV="1">
            <a:off x="1626432" y="876925"/>
            <a:ext cx="589613" cy="4943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EE39BF-2B07-E74C-8824-AEE0DF3A5F7F}"/>
              </a:ext>
            </a:extLst>
          </p:cNvPr>
          <p:cNvCxnSpPr>
            <a:cxnSpLocks/>
          </p:cNvCxnSpPr>
          <p:nvPr/>
        </p:nvCxnSpPr>
        <p:spPr>
          <a:xfrm>
            <a:off x="1626432" y="1371300"/>
            <a:ext cx="74201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0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35</Words>
  <Application>Microsoft Macintosh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LM Roman 10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Parasurama</dc:creator>
  <cp:lastModifiedBy>Prasanna Parasurama</cp:lastModifiedBy>
  <cp:revision>3</cp:revision>
  <cp:lastPrinted>2020-12-03T01:00:31Z</cp:lastPrinted>
  <dcterms:created xsi:type="dcterms:W3CDTF">2020-12-03T00:40:59Z</dcterms:created>
  <dcterms:modified xsi:type="dcterms:W3CDTF">2020-12-03T01:41:05Z</dcterms:modified>
</cp:coreProperties>
</file>