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3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6" r:id="rId6"/>
    <p:sldId id="273" r:id="rId7"/>
    <p:sldId id="274" r:id="rId8"/>
    <p:sldId id="275" r:id="rId9"/>
    <p:sldId id="277" r:id="rId10"/>
    <p:sldId id="271" r:id="rId11"/>
    <p:sldId id="270" r:id="rId12"/>
    <p:sldId id="263" r:id="rId13"/>
    <p:sldId id="278" r:id="rId14"/>
    <p:sldId id="280" r:id="rId15"/>
    <p:sldId id="279" r:id="rId16"/>
    <p:sldId id="265" r:id="rId17"/>
    <p:sldId id="281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8" d="100"/>
          <a:sy n="78" d="100"/>
        </p:scale>
        <p:origin x="878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1383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883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032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535586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3316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5240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13292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90222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9544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24568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74440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7951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71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587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932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3780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2641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  <p:sldLayoutId id="214748395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971674" y="990600"/>
            <a:ext cx="647700" cy="561975"/>
          </a:xfrm>
          <a:custGeom>
            <a:avLst/>
            <a:gdLst/>
            <a:ahLst/>
            <a:cxnLst/>
            <a:rect l="l" t="t" r="r" b="b"/>
            <a:pathLst>
              <a:path w="647700" h="561975">
                <a:moveTo>
                  <a:pt x="507238" y="0"/>
                </a:moveTo>
                <a:lnTo>
                  <a:pt x="140462" y="0"/>
                </a:lnTo>
                <a:lnTo>
                  <a:pt x="0" y="280924"/>
                </a:lnTo>
                <a:lnTo>
                  <a:pt x="140462" y="561975"/>
                </a:lnTo>
                <a:lnTo>
                  <a:pt x="507238" y="561975"/>
                </a:lnTo>
                <a:lnTo>
                  <a:pt x="647700" y="280924"/>
                </a:lnTo>
                <a:lnTo>
                  <a:pt x="507238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76275" y="335167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1992156"/>
            <a:ext cx="12217893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     :     IYYAPPAN  .P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   :   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24131190500121013 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                              &amp;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           31441E09DB908CAAB1F43E435523F69C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           :  	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           : 	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	     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     : Annamalai University</a:t>
            </a:r>
            <a:r>
              <a:rPr lang="en-US" sz="2400" dirty="0"/>
              <a:t>           </a:t>
            </a:r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8F42A9-26F1-6D2B-D213-2D257A2A0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683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8846B-C11C-DEDB-777E-B72385B2E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" y="5954004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663297-CF59-A8EC-CDC1-7481D3230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2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6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46702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606C8-9BFF-2224-16AF-644A9FCC1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9"/>
            <a:ext cx="1763778" cy="95622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895AC632-9332-C8B7-32F6-3BD5EA40E4D0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F24709-33F9-D0C9-EC1A-5D50E4B03E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49" y="1688076"/>
            <a:ext cx="7006351" cy="37221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E903-7323-09FE-A49C-F7C2332B6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A20F3EF-88CE-E518-8D13-D0BB8169AC2A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DCCED02-7889-0250-CBA9-DFE89B98923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BB3938-E7A0-1DD3-E0E6-E0E35F70DD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B706558D-2722-C908-0A16-0230F30D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13999" y="26094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F1B9008-DE44-6577-517A-57F440B2574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7289CC-DEC4-914C-BC00-5AC055C93EFE}"/>
              </a:ext>
            </a:extLst>
          </p:cNvPr>
          <p:cNvSpPr txBox="1"/>
          <p:nvPr/>
        </p:nvSpPr>
        <p:spPr>
          <a:xfrm>
            <a:off x="2743200" y="224629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F99C17-F8E8-B201-1E83-04205F2F31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3" y="0"/>
            <a:ext cx="1763778" cy="95622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3A9675-8401-0CBC-DD4A-C4A52FA57F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695450"/>
            <a:ext cx="7080231" cy="37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C7560-E32D-A304-CE59-4F0864315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47D803-F74A-22BC-52C2-341B4B81657F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3CAE21B-62B5-3590-60F1-FDD5FAF6C03D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D53A194-6E1A-DA72-C9E3-0AFCAB450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2D17CA6-1883-E04F-AC58-C342BF9909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3200" y="271441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95DFDD3-51BA-E547-D5A4-E5E9CDF17C76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48EB1-D22D-9759-F752-C285CF5EA426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057D9A-C655-F4A3-6684-64F01D0F9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39"/>
            <a:ext cx="1763778" cy="956220"/>
          </a:xfrm>
          <a:prstGeom prst="rect">
            <a:avLst/>
          </a:prstGeom>
        </p:spPr>
      </p:pic>
      <p:pic>
        <p:nvPicPr>
          <p:cNvPr id="11" name="Picture 10" descr="A computer screen shot of a person and a graduation cap&#10;&#10;AI-generated content may be incorrect.">
            <a:extLst>
              <a:ext uri="{FF2B5EF4-FFF2-40B4-BE49-F238E27FC236}">
                <a16:creationId xmlns:a16="http://schemas.microsoft.com/office/drawing/2014/main" id="{C22B5983-4E56-7A52-5A8F-731F5A5FDA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1" y="1681160"/>
            <a:ext cx="7075174" cy="375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DE55-792D-A26C-5892-2568EEAE0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20E267-6270-6FB6-E0D7-1F8EBCAA175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25FDEF6-8967-1398-4564-1664AFBF13FC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FA3BB35-DF3F-F187-0800-C27B6E22521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AB5F8F5E-7BDD-193B-7D6A-958232CE98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35042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tx1"/>
                </a:solidFill>
              </a:rPr>
              <a:t>RESULTS AND SCREENSHOTS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C9C318C-9C4D-9799-80DA-5C0EDE4A8DD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3CA6D-4158-894C-3E99-BFA36A325F0B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9D29E0-5B4C-EF39-0EE8-21F9D94B98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02"/>
            <a:ext cx="1763778" cy="95622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6D86FD-7543-3AB4-5F42-C6E401B0D4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695450"/>
            <a:ext cx="699897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6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1"/>
                </a:solidFill>
              </a:rPr>
              <a:t>CONCLUSION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AFD80-12B9-9D6A-AE78-DAC14DEB0009}"/>
              </a:ext>
            </a:extLst>
          </p:cNvPr>
          <p:cNvSpPr txBox="1"/>
          <p:nvPr/>
        </p:nvSpPr>
        <p:spPr>
          <a:xfrm>
            <a:off x="1383723" y="11430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This portfolio is a static website developed using HTML and CSS, designed to showcase personal details, skills, and projects in a simple and responsive layout. It is lightweight, fast, and easy to maintain, though updates require manual code changes as it does not use a content management system (CMS).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2E1A3-B708-60B5-2D77-C8CD6060B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47641-28D8-640E-231C-643242CDD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E6BC8B6-28A4-F8CA-2BDA-36DA4CE59D5A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503A84-BBD8-79D0-76F6-3575C169BC0F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A1CD6A6-0E60-AEC1-A9DF-0600B451E8A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257ED1C-BD93-1A2B-424F-60D227DBE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>
                <a:solidFill>
                  <a:schemeClr val="tx1"/>
                </a:solidFill>
              </a:rPr>
              <a:t>G</a:t>
            </a:r>
            <a:r>
              <a:rPr lang="en-IN" dirty="0" err="1">
                <a:solidFill>
                  <a:schemeClr val="tx1"/>
                </a:solidFill>
              </a:rPr>
              <a:t>ithub</a:t>
            </a:r>
            <a:r>
              <a:rPr lang="en-IN" dirty="0">
                <a:solidFill>
                  <a:schemeClr val="tx1"/>
                </a:solidFill>
              </a:rPr>
              <a:t> link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058B6F4-3761-E4CB-1371-4BB27B2917ED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75B6E7-7410-5FD4-C6C1-19DE1C4CE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18B9B1-7FF2-9294-0C42-9374AE3D92AC}"/>
              </a:ext>
            </a:extLst>
          </p:cNvPr>
          <p:cNvSpPr txBox="1"/>
          <p:nvPr/>
        </p:nvSpPr>
        <p:spPr>
          <a:xfrm>
            <a:off x="1371599" y="1600200"/>
            <a:ext cx="8162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https://github.com/parasuraman143/iyyappan-TNSDC-FWD-DP-.git</a:t>
            </a:r>
          </a:p>
        </p:txBody>
      </p:sp>
    </p:spTree>
    <p:extLst>
      <p:ext uri="{BB962C8B-B14F-4D97-AF65-F5344CB8AC3E}">
        <p14:creationId xmlns:p14="http://schemas.microsoft.com/office/powerpoint/2010/main" val="10740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5226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tx1"/>
                </a:solidFill>
              </a:rPr>
              <a:t>PROJECT</a:t>
            </a:r>
            <a:r>
              <a:rPr sz="4250" spc="-85" dirty="0">
                <a:solidFill>
                  <a:schemeClr val="tx1"/>
                </a:solidFill>
              </a:rPr>
              <a:t> </a:t>
            </a:r>
            <a:r>
              <a:rPr sz="4250" spc="25" dirty="0">
                <a:solidFill>
                  <a:schemeClr val="tx1"/>
                </a:solidFill>
              </a:rPr>
              <a:t>TITLE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319112" y="2336720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D7DAF2-B335-9508-F439-F3421D8D9C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981200" y="504833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1"/>
                </a:solidFill>
              </a:rPr>
              <a:t>A</a:t>
            </a:r>
            <a:r>
              <a:rPr spc="-5" dirty="0">
                <a:solidFill>
                  <a:schemeClr val="tx1"/>
                </a:solidFill>
              </a:rPr>
              <a:t>G</a:t>
            </a:r>
            <a:r>
              <a:rPr spc="-35" dirty="0">
                <a:solidFill>
                  <a:schemeClr val="tx1"/>
                </a:solidFill>
              </a:rPr>
              <a:t>E</a:t>
            </a:r>
            <a:r>
              <a:rPr spc="15" dirty="0">
                <a:solidFill>
                  <a:schemeClr val="tx1"/>
                </a:solidFill>
              </a:rPr>
              <a:t>N</a:t>
            </a:r>
            <a:r>
              <a:rPr dirty="0">
                <a:solidFill>
                  <a:schemeClr val="tx1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8D6B33F-E2D3-701C-8404-4F9B17120E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22" y="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1"/>
                </a:solidFill>
              </a:rPr>
              <a:t>P</a:t>
            </a:r>
            <a:r>
              <a:rPr sz="4250" spc="15" dirty="0">
                <a:solidFill>
                  <a:schemeClr val="tx1"/>
                </a:solidFill>
              </a:rPr>
              <a:t>ROB</a:t>
            </a:r>
            <a:r>
              <a:rPr sz="4250" spc="55" dirty="0">
                <a:solidFill>
                  <a:schemeClr val="tx1"/>
                </a:solidFill>
              </a:rPr>
              <a:t>L</a:t>
            </a:r>
            <a:r>
              <a:rPr sz="4250" spc="-20" dirty="0">
                <a:solidFill>
                  <a:schemeClr val="tx1"/>
                </a:solidFill>
              </a:rPr>
              <a:t>E</a:t>
            </a:r>
            <a:r>
              <a:rPr sz="4250" spc="20" dirty="0">
                <a:solidFill>
                  <a:schemeClr val="tx1"/>
                </a:solidFill>
              </a:rPr>
              <a:t>M</a:t>
            </a:r>
            <a:r>
              <a:rPr sz="4250" dirty="0">
                <a:solidFill>
                  <a:schemeClr val="tx1"/>
                </a:solidFill>
              </a:rPr>
              <a:t>	</a:t>
            </a:r>
            <a:r>
              <a:rPr sz="4250" spc="10" dirty="0">
                <a:solidFill>
                  <a:schemeClr val="tx1"/>
                </a:solidFill>
              </a:rPr>
              <a:t>S</a:t>
            </a:r>
            <a:r>
              <a:rPr sz="4250" spc="-370" dirty="0">
                <a:solidFill>
                  <a:schemeClr val="tx1"/>
                </a:solidFill>
              </a:rPr>
              <a:t>T</a:t>
            </a:r>
            <a:r>
              <a:rPr sz="4250" spc="-375" dirty="0">
                <a:solidFill>
                  <a:schemeClr val="tx1"/>
                </a:solidFill>
              </a:rPr>
              <a:t>A</a:t>
            </a:r>
            <a:r>
              <a:rPr sz="4250" spc="15" dirty="0">
                <a:solidFill>
                  <a:schemeClr val="tx1"/>
                </a:solidFill>
              </a:rPr>
              <a:t>T</a:t>
            </a:r>
            <a:r>
              <a:rPr sz="4250" spc="-10" dirty="0">
                <a:solidFill>
                  <a:schemeClr val="tx1"/>
                </a:solidFill>
              </a:rPr>
              <a:t>E</a:t>
            </a:r>
            <a:r>
              <a:rPr sz="4250" spc="-20" dirty="0">
                <a:solidFill>
                  <a:schemeClr val="tx1"/>
                </a:solidFill>
              </a:rPr>
              <a:t>ME</a:t>
            </a:r>
            <a:r>
              <a:rPr sz="4250" spc="10" dirty="0">
                <a:solidFill>
                  <a:schemeClr val="tx1"/>
                </a:solidFill>
              </a:rPr>
              <a:t>NT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1194637" y="1490008"/>
            <a:ext cx="1013872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just"/>
            <a:r>
              <a:rPr lang="en-US" sz="2000" dirty="0">
                <a:solidFill>
                  <a:srgbClr val="374151"/>
                </a:solidFill>
                <a:latin typeface="__Inter_e8ce0c"/>
              </a:rPr>
              <a:t>                      </a:t>
            </a: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                         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68A663-B86A-1CC4-AC66-A0F11C1B4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18986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2485" y="537215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1"/>
                </a:solidFill>
              </a:rPr>
              <a:t>PROJECT	</a:t>
            </a:r>
            <a:r>
              <a:rPr sz="4250" spc="-20" dirty="0">
                <a:solidFill>
                  <a:schemeClr val="tx1"/>
                </a:solidFill>
              </a:rPr>
              <a:t>OVERVIEW</a:t>
            </a:r>
            <a:endParaRPr sz="4250" dirty="0">
              <a:solidFill>
                <a:schemeClr val="tx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199" y="1695450"/>
            <a:ext cx="52635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71588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93800" y="44867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AE09B9-316A-012F-1929-97C81ABEA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D42C-6F22-3029-B00E-6F0B326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93B569-E447-2D61-B85E-A5F5FA00C303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989D1E6-AF85-6FC1-4A2D-D6C3816EDADA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43D0613-03DA-53D7-2A6C-9090E9D3B21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6AA791-810C-C26B-B793-47E575335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1"/>
                </a:solidFill>
              </a:rPr>
              <a:t>W</a:t>
            </a:r>
            <a:r>
              <a:rPr sz="3200" spc="-20" dirty="0">
                <a:solidFill>
                  <a:schemeClr val="tx1"/>
                </a:solidFill>
              </a:rPr>
              <a:t>H</a:t>
            </a:r>
            <a:r>
              <a:rPr sz="3200" spc="20" dirty="0">
                <a:solidFill>
                  <a:schemeClr val="tx1"/>
                </a:solidFill>
              </a:rPr>
              <a:t>O</a:t>
            </a:r>
            <a:r>
              <a:rPr sz="3200" spc="-2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AR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10" dirty="0">
                <a:solidFill>
                  <a:schemeClr val="tx1"/>
                </a:solidFill>
              </a:rPr>
              <a:t>T</a:t>
            </a:r>
            <a:r>
              <a:rPr sz="3200" spc="-15" dirty="0">
                <a:solidFill>
                  <a:schemeClr val="tx1"/>
                </a:solidFill>
              </a:rPr>
              <a:t>H</a:t>
            </a:r>
            <a:r>
              <a:rPr sz="3200" spc="15" dirty="0">
                <a:solidFill>
                  <a:schemeClr val="tx1"/>
                </a:solidFill>
              </a:rPr>
              <a:t>E</a:t>
            </a:r>
            <a:r>
              <a:rPr sz="3200" spc="-35" dirty="0">
                <a:solidFill>
                  <a:schemeClr val="tx1"/>
                </a:solidFill>
              </a:rPr>
              <a:t> </a:t>
            </a:r>
            <a:r>
              <a:rPr sz="3200" spc="-20" dirty="0">
                <a:solidFill>
                  <a:schemeClr val="tx1"/>
                </a:solidFill>
              </a:rPr>
              <a:t>E</a:t>
            </a:r>
            <a:r>
              <a:rPr sz="3200" spc="30" dirty="0">
                <a:solidFill>
                  <a:schemeClr val="tx1"/>
                </a:solidFill>
              </a:rPr>
              <a:t>N</a:t>
            </a:r>
            <a:r>
              <a:rPr sz="3200" spc="15" dirty="0">
                <a:solidFill>
                  <a:schemeClr val="tx1"/>
                </a:solidFill>
              </a:rPr>
              <a:t>D</a:t>
            </a:r>
            <a:r>
              <a:rPr sz="3200" spc="-45" dirty="0">
                <a:solidFill>
                  <a:schemeClr val="tx1"/>
                </a:solidFill>
              </a:rPr>
              <a:t> </a:t>
            </a:r>
            <a:r>
              <a:rPr sz="3200" dirty="0">
                <a:solidFill>
                  <a:schemeClr val="tx1"/>
                </a:solidFill>
              </a:rPr>
              <a:t>U</a:t>
            </a:r>
            <a:r>
              <a:rPr sz="3200" spc="10" dirty="0">
                <a:solidFill>
                  <a:schemeClr val="tx1"/>
                </a:solidFill>
              </a:rPr>
              <a:t>S</a:t>
            </a:r>
            <a:r>
              <a:rPr sz="3200" spc="-25" dirty="0">
                <a:solidFill>
                  <a:schemeClr val="tx1"/>
                </a:solidFill>
              </a:rPr>
              <a:t>E</a:t>
            </a:r>
            <a:r>
              <a:rPr sz="3200" spc="-10" dirty="0">
                <a:solidFill>
                  <a:schemeClr val="tx1"/>
                </a:solidFill>
              </a:rPr>
              <a:t>R</a:t>
            </a:r>
            <a:r>
              <a:rPr sz="3200" spc="5" dirty="0">
                <a:solidFill>
                  <a:schemeClr val="tx1"/>
                </a:solidFill>
              </a:rPr>
              <a:t>S?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D33525-58A2-6153-1500-92C3DC672C9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FFDD34F0-7E28-35E7-96EF-364527D590A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3EAE5A-867C-3C14-2E59-BF1F97F04740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82AC7-62E8-A439-5AD2-5BD34FB1A7C4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308107-177D-56BC-B5EE-224279D3E609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6E273A-5D64-A0CA-1604-B5D3CD9F9CF5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471064-7A11-28DB-7C0B-0B3FFE88D759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514E6A-5332-BEF8-C2E3-3ADC9C7A9299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8077B1-A2F4-656B-4857-7E2A635AF1B4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96AC75-29BD-8F4E-5FE7-52D4E5459F87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EC4A9F-F417-DE06-6BEF-E4FEE386A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15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1"/>
                </a:solidFill>
              </a:rPr>
              <a:t>TOOLS AND TECHNIQUES</a:t>
            </a:r>
            <a:endParaRPr sz="3600" dirty="0">
              <a:solidFill>
                <a:schemeClr val="tx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HTML5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42957" y="217755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111827"/>
                </a:solidFill>
                <a:latin typeface="__Inter_e8ce0c"/>
              </a:rPr>
              <a:t>2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.CSS3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42957" y="260760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RESPONSIVE WEB DESIGN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22954" y="301226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NAVIGATION BAR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42957" y="339050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5.PrOFILE PICTRURE INTEGRATION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3914" y="37923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dirty="0">
                <a:solidFill>
                  <a:srgbClr val="111827"/>
                </a:solidFill>
                <a:latin typeface="__Inter_e8ce0c"/>
              </a:rPr>
              <a:t>4.SEMANTIC HTML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63436" y="424146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</a:t>
            </a:r>
            <a:r>
              <a:rPr lang="en-IN" b="1" dirty="0">
                <a:solidFill>
                  <a:srgbClr val="111827"/>
                </a:solidFill>
                <a:latin typeface="__Inter_e8ce0c"/>
              </a:rPr>
              <a:t>CONTENT MANAGEMENT SYSTEM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E4303A-0E5D-BA4F-D34C-42F9A06A2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A7520-9E65-48B4-B9DA-C1311908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331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124241-1D69-746F-6768-D9A5A1777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8" y="5917684"/>
            <a:ext cx="1763778" cy="95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3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686</TotalTime>
  <Words>569</Words>
  <Application>Microsoft Office PowerPoint</Application>
  <PresentationFormat>Widescreen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__Inter_e8ce0c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venkat raj</cp:lastModifiedBy>
  <cp:revision>31</cp:revision>
  <dcterms:created xsi:type="dcterms:W3CDTF">2024-03-29T15:07:22Z</dcterms:created>
  <dcterms:modified xsi:type="dcterms:W3CDTF">2025-09-12T18:03:05Z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