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2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4189-F708-4D15-BE65-24581A7A43A6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1368-CC29-42FE-9B07-AA38B7DB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235"/>
            <a:ext cx="9144000" cy="10389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Guidelines for PPT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16181"/>
            <a:ext cx="9144000" cy="50707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Ideas should be clear and concise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 of APIs is must. The same should be mentioned in the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Don’t exceed the no of slides provided in the template beyond 1 or 2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must prepare the PPT as per the headings provided in the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must upload the PPT on the developer portal of ICICI Bank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PPTs exceeding the maximum slide limit would be disqualified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and intro of Startup ( Idea)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Product/ solution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use cases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synergies and opportunity with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Guidelines for PPT </vt:lpstr>
      <vt:lpstr>Name and intro of Startup ( Idea)</vt:lpstr>
      <vt:lpstr>Problem statement</vt:lpstr>
      <vt:lpstr>Market opportunity</vt:lpstr>
      <vt:lpstr>Product/ solution feature</vt:lpstr>
      <vt:lpstr>Product use cases and benefits</vt:lpstr>
      <vt:lpstr>APIs to be used</vt:lpstr>
      <vt:lpstr>Business synergies and opportunity with 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for PPT </dc:title>
  <dc:creator>Manan Shah     /IL_DEPT/IBANK/BKC</dc:creator>
  <cp:lastModifiedBy>Manan Shah     /IL_DEPT/IBANK/BKC</cp:lastModifiedBy>
  <cp:revision>5</cp:revision>
  <dcterms:created xsi:type="dcterms:W3CDTF">2020-02-12T04:11:35Z</dcterms:created>
  <dcterms:modified xsi:type="dcterms:W3CDTF">2020-02-12T04:56:41Z</dcterms:modified>
</cp:coreProperties>
</file>