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33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42340864"/>
        <c:axId val="142342400"/>
      </c:barChart>
      <c:catAx>
        <c:axId val="14234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2400"/>
        <c:crosses val="autoZero"/>
        <c:auto val="1"/>
        <c:lblAlgn val="ctr"/>
        <c:lblOffset val="100"/>
        <c:noMultiLvlLbl val="0"/>
      </c:catAx>
      <c:valAx>
        <c:axId val="14234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0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241625"/>
            <a:ext cx="8610600" cy="2308324"/>
          </a:xfrm>
          <a:prstGeom prst="rect">
            <a:avLst/>
          </a:prstGeom>
          <a:noFill/>
        </p:spPr>
        <p:txBody>
          <a:bodyPr wrap="square" rtlCol="0">
            <a:spAutoFit/>
          </a:bodyPr>
          <a:lstStyle/>
          <a:p>
            <a:r>
              <a:rPr lang="en-US" sz="2400" dirty="0"/>
              <a:t>STUDENT NAME: </a:t>
            </a:r>
            <a:r>
              <a:rPr lang="en-GB" sz="2400" dirty="0"/>
              <a:t>PARTHASARATHY A</a:t>
            </a:r>
            <a:endParaRPr lang="en-US" sz="2400" dirty="0"/>
          </a:p>
          <a:p>
            <a:r>
              <a:rPr lang="en-US" sz="2400" dirty="0"/>
              <a:t>REGISTER NO:</a:t>
            </a:r>
            <a:r>
              <a:rPr lang="en-GB" sz="2400" dirty="0"/>
              <a:t> </a:t>
            </a:r>
            <a:r>
              <a:rPr lang="en-US" sz="2400" dirty="0"/>
              <a:t>312206</a:t>
            </a:r>
            <a:r>
              <a:rPr lang="en-GB" sz="2400" dirty="0"/>
              <a:t>798</a:t>
            </a:r>
            <a:br>
              <a:rPr lang="en-US" sz="2400" dirty="0"/>
            </a:br>
            <a:r>
              <a:rPr lang="en-US" sz="2400" dirty="0"/>
              <a:t>NAN MUDHALVAN</a:t>
            </a:r>
            <a:r>
              <a:rPr lang="en-GB" sz="2400" dirty="0"/>
              <a:t> ID: 7EC2114AAA5D7049E1C499679953B655</a:t>
            </a:r>
            <a:endParaRPr lang="en-US" sz="2400" dirty="0"/>
          </a:p>
          <a:p>
            <a:r>
              <a:rPr lang="en-US" sz="2400" dirty="0"/>
              <a:t>DEPARTMENT:</a:t>
            </a:r>
            <a:r>
              <a:rPr lang="en-GB" sz="2400" dirty="0"/>
              <a:t> </a:t>
            </a:r>
            <a:r>
              <a:rPr lang="en-US" sz="2400" dirty="0"/>
              <a: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622</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Vinayak Nair</cp:lastModifiedBy>
  <cp:revision>18</cp:revision>
  <dcterms:created xsi:type="dcterms:W3CDTF">2024-03-29T15:07:22Z</dcterms:created>
  <dcterms:modified xsi:type="dcterms:W3CDTF">2024-10-24T17:22:00Z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