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000" cy="6856920"/>
            <a:chOff x="0" y="0"/>
            <a:chExt cx="2304000" cy="685692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7360" cy="44805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200" cy="90684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120" cy="180072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0440" cy="142452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200" cy="91188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7960" cy="52128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0920" cy="14652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200" cy="90684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6960" cy="121500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240" cy="15624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120" cy="26568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120" cy="26892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8520" cy="155772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3840" cy="177696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2680" cy="24192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9360" cy="46080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120" cy="75456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5600" cy="15912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200" cy="402480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1840" cy="47520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8360" cy="1069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1840" cy="47376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8360" cy="10836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3400" cy="45144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8360" cy="10836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0440" cy="180072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6680" cy="285948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9360" cy="1879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0440" cy="142452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200" cy="91188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9360" cy="1893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7960" cy="52596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240" cy="14652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200" cy="510264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4680" cy="18468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76320" y="1122480"/>
            <a:ext cx="879048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pt-BR" sz="48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Projeto Final - POO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876320" y="3602160"/>
            <a:ext cx="879048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pt-BR" sz="2000" spc="-1" strike="noStrike" cap="all">
                <a:solidFill>
                  <a:srgbClr val="82ffff"/>
                </a:solidFill>
                <a:latin typeface="Tw Cen MT"/>
                <a:ea typeface="DejaVu Sans"/>
              </a:rPr>
              <a:t>Alunos: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pt-BR" sz="2000" spc="-1" strike="noStrike" cap="all">
                <a:solidFill>
                  <a:srgbClr val="82ffff"/>
                </a:solidFill>
                <a:latin typeface="Tw Cen MT"/>
                <a:ea typeface="DejaVu Sans"/>
              </a:rPr>
              <a:t>Paulo Aragão – 493470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pt-BR" sz="2000" spc="-1" strike="noStrike" cap="all">
                <a:solidFill>
                  <a:srgbClr val="82ffff"/>
                </a:solidFill>
                <a:latin typeface="Tw Cen MT"/>
                <a:ea typeface="DejaVu Sans"/>
              </a:rPr>
              <a:t>Maria Isadora – 496423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pt-BR" sz="2000" spc="-1" strike="noStrike" cap="all">
                <a:solidFill>
                  <a:srgbClr val="82ffff"/>
                </a:solidFill>
                <a:latin typeface="Tw Cen MT"/>
                <a:ea typeface="DejaVu Sans"/>
              </a:rPr>
              <a:t>Gean Sousa - 473817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O presente trabalho é sobre um projeto para a disciplina de Programação Orientada a Objetos, mais concretamente é uma aplicação de agendamento para um cinema, feita na linguagem JAVA com implementação do Banco de Dados(POSTGRES). </a:t>
            </a:r>
            <a:endParaRPr b="0" lang="pt-BR" sz="2400" spc="-1" strike="noStrike">
              <a:latin typeface="Arial"/>
            </a:endParaRPr>
          </a:p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É objetivo deste trabalho explicar e demonstrar o funcionamento da nossa aplicação e da implementação do banco de dados.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Funcionalidades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Cadastro de Clientes;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Agendamento: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Tw Cen MT"/>
                <a:ea typeface="DejaVu Sans"/>
              </a:rPr>
              <a:t>Marcar Agendamento;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Tw Cen MT"/>
                <a:ea typeface="DejaVu Sans"/>
              </a:rPr>
              <a:t>Remover Agendamento;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Tw Cen MT"/>
                <a:ea typeface="DejaVu Sans"/>
              </a:rPr>
              <a:t>Atualizar um Agendamento;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Tw Cen MT"/>
                <a:ea typeface="DejaVu Sans"/>
              </a:rPr>
              <a:t>Buscar algum agendamento.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FACILIDADES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Agilidade no atendimento;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Agenda mais organizada;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Facilidade para novos cadastros;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Melhor gestão dos clientes no dia a dia;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Diferencial para atrair novos clientes.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Modelo conceitual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463040" y="2249640"/>
            <a:ext cx="5577840" cy="354060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Modelo lógico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506600" y="2249640"/>
            <a:ext cx="5357880" cy="354060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13160" y="1008000"/>
            <a:ext cx="447048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</a:rPr>
              <a:t>Diagrama de classes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rcRect l="23084" t="18035" r="13128" b="10466"/>
          <a:stretch/>
        </p:blipFill>
        <p:spPr>
          <a:xfrm>
            <a:off x="864000" y="2162520"/>
            <a:ext cx="6839640" cy="430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13160" y="1008000"/>
            <a:ext cx="447048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</a:rPr>
              <a:t>Diagrama de casos de uso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rcRect l="35489" t="19092" r="19036" b="15722"/>
          <a:stretch/>
        </p:blipFill>
        <p:spPr>
          <a:xfrm>
            <a:off x="899280" y="2218320"/>
            <a:ext cx="5292720" cy="42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CONCLUSÃO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Podemos concluir que a aplicação cumpre o que se propõe a fazer, trazendo telas bonitas e conseguindo ligar o banco de dados com a aplicação, ligação essa que era o objetivo principal do projeto, dando espaço para melhorias no futuro. O sistema de agendamento pode trazer certas facilidades para os clientes.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110</TotalTime>
  <Application>LibreOffice/6.4.6.2$Linux_X86_64 LibreOffice_project/40$Build-2</Applicat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2020-07-28T00:57:20Z</dcterms:created>
  <dc:creator>Douglas Holanda</dc:creator>
  <dc:description/>
  <dc:language>pt-BR</dc:language>
  <cp:lastModifiedBy/>
  <dcterms:modified xsi:type="dcterms:W3CDTF">2021-03-21T18:34:33Z</dcterms:modified>
  <cp:revision>15</cp:revision>
  <dc:subject/>
  <dc:title>Projeto Final - FBD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