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09:46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2564 3739 87 0,'0'-9'73'0,"0"0"-13"0,0-1-6 0,0 1-8 16,-16 0 3-16,16-1 7 0,0 1 6 16,0 9 6-16,0 0-8 0,0-18-2 0,0 18-8 15,0 0-12-15,0 0-20 0,-17 0-10 0,17 0-5 16,0 0 1-16,17 0-4 0,-17 18 7 0,0-18 1 15,0 9 9-15,16 19 0 0,-16 0-4 0,0 10-3 16,0-11-1-16,0 11 1 0,0-1-8 0,-16 9-2 16,16-8 4-16,0 17-2 0,0-17 3 0,-17 8-5 15,17-9-20-15,0 0-25 0,-16 1-12 0,16 8-25 16,0-27-25-16,0-1-6 0,0 1-4 0,0-10 14 16,0 1 4-16,0-10-55 0</inkml:trace>
  <inkml:trace contextRef="#ctx0" brushRef="#br0" timeOffset="355.98">2449 3590 197 0,'0'-18'105'0,"0"-1"-37"0,0 19-14 0,0-18-3 16,0-1 1-16,0 19-14 0,0-9-21 0,0-1-9 15,0 10 1-15,0 0-2 0,33 0 16 0,-33 0 10 16,33 10 7-16,0-1 5 0,16 10 2 0,-15-1-15 15,32-18-5-15,-33 19 7 0,16 9 4 0,18 0-7 16,-1 0-5-16,-17-1-13 0,18 1-3 0,-1 10-10 16,0-10 0-16,17 9 6 0,-50 0-6 15,33-9 0-15,-16 9 3 0,16-9-6 0,-33 9 3 16,0 0 4-16,0-18-6 0,0 9 5 0,-33 0-2 16,17 0 3-16,-1 9-4 0,1-19 0 0,-17 1 0 15,0 0 0-15,0-1 2 0,-17 10-2 0,17-9 0 16,-16-10 5-16,-1 10 15 0,-16-1 5 0,33 1 4 15,-33-10-6-15,0 19-3 0,-33-9-8 0,33-19-1 16,-17 9-9-16,17 10-1 0,-33-10-1 0,16 0 5 16,17 1-7-16,-33-1 4 0,33 0-8 0,-33-9-20 15,32 9-46-15,18-9-54 0,-17 0-39 0,0 19-32 16,33-38-12-16</inkml:trace>
  <inkml:trace contextRef="#ctx0" brushRef="#br0" timeOffset="1565.99">4202 4325 92 0,'0'0'78'16,"0"0"-13"-16,0 0-12 0,0 0-12 0,0 0 0 16,0 0-1-16,0 10 1 0,0-10-1 0,0 0 1 15,-33 0-1-15,33 0-15 0,0 0 2 0,0 9-7 16,0-9 3-16,0 0 2 0,0 0 1 0,33 9 1 16,-33-9 3-16,0 0 8 0,0 0 1 0,33 0 3 15,-33-9-8-15,0 9-1 0,17-9-11 0,16-1-4 16,-16 1-9-16,32-10-2 0,-49 1 5 0,33 18 6 15,0-37 10-15,-16 18-3 0,16 0 4 0,-16 1-6 16,16-1-5-16,-17 10-10 0,17-10-5 0,-33 1 1 16,0-1 1-16,0 10-4 0,0-1 2 0,0-8-3 15,-33 18 1-15,17-9-5 0,-1-1 7 0,1 10-9 16,-18 10 6-16,1-10-5 0,0 9 8 0,33 0-8 16,-33 10 8-16,-16-1 0 0,32 10-9 0,-16-9 6 15,16-1 1-15,17 20-1 0,-33-10-4 0,33 9 7 16,0 0-3-16,0-9-3 0,0 9 3 0,0-9 2 15,0 0-4-15,0 0-3 0,0 9-12 0,33-18-11 16,-33-19-19-16,33 18-14 0,-16-18-22 0,16 10-1 16,0-10-3-16,0-10 9 0,0 10 8 0,0-9 6 15,1 0 9-15,-1-10 4 0,16 0 11 0,-16 1 6 16,0-1 4-16,-16 1 13 0,0-1 8 16,16-9 5-16,0 10 2 0,-17-1 2 0,17 0 17 15,-33 1 13-15,33-1 14 0,-33 10 21 0,0-10 13 16,0 1 8-16,34 8 5 0,-34 1-13 0,0 9-23 15,0 0-23-15,0 0-11 0,0 0-12 0,0 0 14 0,0 9 23 16,0 19 19-16,0-9 19 0,0-10 10 0,0 19-3 16,0 0-10-16,-34 9-28 0,34 0-22 15,0 1-15-15,0 8-9 0,0 1-1 0,0-1 3 16,0 1-4-16,0-1-7 0,0 10 2 0,0-28 5 16,0 18-9-16,0 1-4 0,34-19-14 0,-34 0-4 15,0 0-1-15,0 9-2 0,0-28-10 0,16 10-25 16,-16-10-7-16,0 0 6 0,0 1 5 0,0-1-7 15,0-9-14-15,0 0-4 0,0-9 6 0,0-1 14 16,0 1 17-16,-16-10 7 0,16 1 6 0,0-1 8 16,0 1-4-16,0-10 2 0,0 0 6 0,-34 0 0 15,34-9 2-15,0-1 6 0,0 10 1 0,0-27 5 16,-33 8 1-16,33 10 5 0,0-10 3 0,0 1 0 16,-33-1 3-16,33 1 2 0,-16 9 1 0,16 0 2 15,0-1 5-15,0 1 4 0,0 9 14 0,0 0 0 16,0 0 3-16,0 0 10 0,16 10 13 0,-16-1 9 15,0-9 11-15,33 0 11 0,-33 10 1 0,0-1 6 16,33 10-10-16,-33-10-4 0,34 1-6 0,-34 8-17 16,33 1-18-16,-17 0-16 0,17 0 3 15,0 9-16-15,0 0 4 0,1 0-6 0,-34 9-1 16,33 0-8-16,0 10 2 0,-17-1-2 0,1 10 3 16,-1 0 0-16,1 0 0 0,-17 9-1 0,0 0-2 0,0 1 5 15,0 8-5-15,-17-9 4 0,17 1-7 0,-16 8-23 16,16-18-43-16,-17 9-44 0,17 0-44 15,-16 1-25-15,16-20-4 0,0 10 13 0,16-9 27 16,-16-10 15-16,17 0 12 0,-1 10 15 0</inkml:trace>
  <inkml:trace contextRef="#ctx0" brushRef="#br0" timeOffset="1854.99">5526 4381 161 0,'16'-28'121'0,"1"0"-4"0,0 10-4 15,-17-1-17-15,0 10 5 0,0 9-1 0,0-19 6 16,0 19-6-16,-17 0-11 0,0-18-10 0,17 18-18 15,-16 18-10-15,-1-18-11 0,1 19-19 0,16-19 0 16,-33 18-13-16,33-8 0 0,-33 8-10 0,33 1 4 16,0 0 2-16,-33-1-4 0,16 1 4 0,17-1-4 15,0 1-4-15,0-10 4 0,0 10 7 0,0-10-9 16,0 0-1-16,0 10 1 0,0-19 2 0,17 0-2 16,-17 19-2-16,0-19-2 0,33 0 0 0,-33-19-12 15,0 19 1-15,0 0 2 0,33 0 5 0,-33-19 2 16,0 10 0-16,33-9-4 0,-33 8 5 0,16 1 3 15,-16 0-4-15,17-10 4 0,-1 10 2 0,1 9 4 16,-17 0-14-16,17-19-17 0,-1 19-25 0,1 0-23 16,16 0-27-16,-33 0-14 0,0 19-11 0,33-19 1 15,-33 0 128-15,33 0-188 0,-33 9 41 0,0 0 22 16</inkml:trace>
  <inkml:trace contextRef="#ctx0" brushRef="#br0" timeOffset="2126.98">6022 4260 124 0,'50'-18'140'15,"-50"-10"-1"-15,0 9-15 0,33 0 3 0,-33 1 14 16,0-1 15-16,0 1 15 0,0 8-7 0,0-8-35 16,0 18-11-16,0-10-36 0,0 1-26 0,0 9-30 15,0 0-15-15,0 9-6 0,0 1 2 0,0-1-2 16,0 10 1-16,-33-1 0 0,33 1-1 0,0 9-3 16,-33 0 3-16,33 0-3 0,-17 9 1 0,17-9-3 15,-16 0 0-15,16-10-4 0,0 10 6 0,16-9-2 16,-16-1 2-16,17 1-2 0,-17-10 5 0,0 1-3 15,33-1 0-15,-33-9-6 0,0 0 7 16,0-9-2-16,33-1-1 0,-33 1 0 0,0 0 0 16,0-1 3-16,0 1-3 0,-33 0 0 0,33-10-4 15,0 1-14-15,-33-1-15 0,16 10-26 0,1-10-34 16,-1 0-29-16,-16 1-39 0,16-1-34 0,1 1-21 16,16-10 0-16,-33 9 10 0,33-9 7 0</inkml:trace>
  <inkml:trace contextRef="#ctx0" brushRef="#br0" timeOffset="2361.98">6469 3553 439 0,'33'-18'208'0,"-33"18"-61"16,33 0-24-16,-33-19 2 0,0 10-1 0,17 9-10 16,-17 0-20-16,0 0-6 0,0 0 14 0,0 9 36 0,16-9 12 15,-16 19 14-15,0-1-133 0,0 1-31 0,0-10 0 16,0 19 0-16,0 19 0 0,0-20 0 15,0 11 0-15,0 18 0 0,0-19 0 0,0 19 0 16,0-10 0-16,0 10 0 0,0 9 0 0,-16-19 0 16,16 10 0-16,0-9 0 0,0-1 0 0,0 1 0 0,0-1-206 15,0 10-15-15,0-28-25 0,0 9-25 16,-17-9-2-16,17 0 23 0,0 0 22 0</inkml:trace>
  <inkml:trace contextRef="#ctx0" brushRef="#br0" timeOffset="2568.98">6386 4204 233 0,'17'-18'235'0,"-17"-1"-46"0,0 10-24 0,16-28 3 16,-16 18 23-16,0 0 12 0,17 1-17 0,-1-1-41 16,-16 10-57-16,17-10-38 0,16 1-24 0,0 8-6 15,-33-8-16-15,33 9-4 0,-16-1 2 0,16 1-8 16,0 0-14-16,0-1-59 0,0 10-83 0,0 0-58 15,-16 0-35-15,16 0 11 0,-17 10 27 0,1-1 35 16,-1 0 33-16,1 1 15 0,0 8 22 0</inkml:trace>
  <inkml:trace contextRef="#ctx0" brushRef="#br0" timeOffset="6458.99">7098 4260 37 0,'0'19'55'0,"0"-19"-14"0,0 0-12 16,0 0-9-16,16 0-5 0,-16 0 0 0,0 0-1 16,33 0 4-16,-33 0-3 0,0 0 6 15,0 0 0-15,33 0 0 0,-33-19 2 0,0 19 2 16,17 0 3-16,-1-18 7 0,-16 8 3 0,17 1 3 16,0 0-4-16,-1-1-11 0,-16-8-7 0,17 8-7 0,-17 1-2 15,0 0-2-15,0 9-2 0,0-19-6 0,0 19 7 16,0-18-3-16,0 8-1 0,-17 1-5 15,17 0 5-15,-16 9 2 0,16-10-7 0,-17 10 2 16,0 10 0-16,1-1 0 16,16 0 0-16,-17 19 0 0,17-28 0 0,0 19 2 15,0-10-2-15,0 10 0 0,0-10 1 0,0 10-1 0,0-10 1 16,0 10-1-16,0-1-2 0,0-18-1 16,17 0 3-16,-1 19-3 0,-16-19 8 0,17 0-7 15,0 0 4-15,-1 0 0 0,1 0-2 0,-1 0 0 16,1 0-4-16,-17-19 4 0,16 19-3 0,17 0 7 15,-33-18-2-15,33 8-2 0,-33 10-2 0,0-9 0 16,17 0 2-16,-17-1 0 0,16 1 2 0,1 9-4 0,-17-9 3 16,0 9-3-16,17 0 3 0,-17 0 0 15,16 0-1-15,-16 9-3 0,0-9 6 16,17 9-3-16,-17 1 0 0,0-1 2 0,16 0-2 16,-16 1-2-16,17 8 2 0,-17-18 1 15,16 19-1-15,-16-19 2 0,33 0 1 0,-33 9 0 16,0-9 0-16,33 0 3 15,-33 0-3-15,0-9 2 0,17 9-5 16,0 0 3-16,-17-19-6 0,16 19 5 0,1-18-4 16,-1-1 3-16,1 10-1 0,-1-1 0 0,1 1-2 15,-1 0 5-15,17-10-1 0,-33 10-2 0,34 9-3 0,-18 0 3 16,-16-19 4-16,17 19-4 0,-1 0 2 16,1 0 1-16,-1 0 0 0,-16 0-1 0,17 19 0 15,-1-19-2-15,1 0 2 0,-1 0 1 0,18 9-3 16,-34-9-3-16,0 9 5 0,33-9-1 0,-33 10-1 15,16-10 0-15,1 0-2 0,-1 0-2 0,1 0-15 0,-1-10-19 16,1 10-20-16,-1-9-17 0,1 0-14 0,0 9-5 16,16-19 6-16,-33-9-1 0,33 10-47 15</inkml:trace>
  <inkml:trace contextRef="#ctx0" brushRef="#br0" timeOffset="6622.99">8372 3814 111 0,'0'-19'98'0,"0"1"-13"0,0 18-6 0,0-19-8 16,0 10-8-16,0 9-23 0,0-10-16 0,0 10-3 15,0 10 11-15,0-1 22 0,0 10 17 0,0-1-6 16,0-9-11-16,0 19-15 0,-17 0-17 0,17-9-9 16,0 18-2-16,0-9-11 0,0 0 6 0,0 0-6 15,0 9-5-15,0-18-24 0,0 18-32 0,0-9-40 16,0 9-14-16,0-19 5 0,0 1-6 0,0 0-14 16,0-1-1-16</inkml:trace>
  <inkml:trace contextRef="#ctx0" brushRef="#br0" timeOffset="7064.99">8173 4158 104 0,'0'-19'87'0,"17"1"-23"0,-17 8-22 0,33-8-11 16,-33 8-1-16,33 1-7 0,-33-9-6 0,33 8-2 16,-17 1-5-16,1 9-7 0,16-19-1 0,0 19 0 15,17-18 1-15,-17 8-3 0,0 1 2 0,0 9 1 16,0-9-1-16,17 0 1 0,-17-1-2 0,0 10 5 15,-17-9 12-15,18 9 6 0,-1-9 3 0,-17 9-1 16,1-10-5-16,-1 10 3 0,-16 0 1 0,17 0-4 16,-17 0 2-16,0 0 5 0,-17 10 8 0,17-10 4 15,-16 9-1-15,-1-9 3 0,1 9-6 0,-1 1 0 16,1-1-8-16,-1 0-5 0,0 0-8 0,1 19 0 16,-1-28-5-16,17 19-4 0,-16-19-8 0,16 19 8 15,0-10-1-15,0 0-1 0,0 0-3 0,0 1 1 16,0-1 4-16,0 0 6 0,0 1 9 0,0 8 7 15,16-18 0-15,-16 19 3 0,17-19 0 0,-1 0-7 16,1 0-7-16,0 9 3 0,-1-9-2 0,1 0 2 16,-1 9 8-16,1-9 9 0,-1 0-1 0,1 10 7 15,16-10-3-15,-33 0-14 0,0 0-2 0,16 0-5 16,-16 0-11-16,17 0-4 0,-17 0 1 0,0 9-3 16,0-9 5-16,-17 0-7 15,17 9-2-15,-16-9 5 0,16 0-2 0,-33 10-1 16,16-10 0-16,-16 9 0 0,17-9-18 0,-1 0-35 15,1 9-45-15,-1-9-39 0,0 0-38 0,1 10-28 16,-1-10-20-16,1 0-3 0,16 0 16 0</inkml:trace>
  <inkml:trace contextRef="#ctx0" brushRef="#br0" timeOffset="7356.99">9480 4158 316 0,'0'0'307'0,"33"0"-32"16,-33 0-37-16,0 0-16 0,0 0-10 0,0-19-42 16,0 19-44-16,0 0-45 0,0 0-43 0,17 0-10 15,-17 0-14-15,16-18-2 0,1 18-5 0,-1-10-7 16,17 10 0-16,-16-9 0 0,16 9 1 0,0-9-1 15,0 9-4-15,0 0 6 0,0 0-2 0,0-10 0 16,1 10-9-16,15 0-30 0,-16 0-18 0,0 0-40 16,17 0-26-16,-17 0-23 0,0 10-38 0,-16-10-14 15,32 0 5-15,-49 0 5 0,17 0 8 0,-17 0 14 16,16 0 3-16,-16-10-132 0</inkml:trace>
  <inkml:trace contextRef="#ctx0" brushRef="#br0" timeOffset="16327.99">2730 5116 6 0,'0'0'4'0,"0"0"4"0,0 0 2 0,0 0-13 16,0 0 26-16,0 0-1 0,0-9 2 0,0 9-5 15,0 0-3-15,0 0-4 0,0 0-3 0,0 0 0 16,0 0-4-16,0 0-2 0,0 0 0 15,0 0 0-15,0 0-1 0,0 0-1 0,0 0 2 16,16 0-2-16,-16 0 1 16,17 0 1-16,-1 0-1 0,18 9-2 0,-34-9 1 15,33 0 1-15,-33 0-2 0,33 9 0 0,0-9 2 16,0 0-2-16,-17 0 0 0,18 0 0 0,-1 0 0 16,0 10 0-16,33-10 0 0,-33 9 0 0,0-9 1 15,17 0-1-15,-17 9 0 0,0-9 0 0,33 0 0 16,-33 0 2-16,17 0 0 0,-17-9 6 0,33 9-3 15,-33 0 1-15,0 0 0 0,17-9 0 0,16-1-1 16,-33 1 2-16,33 9 1 0,-16-9-1 0,16 9 1 16,0-19-1-16,-16 19 2 0,16-9-3 15,33-1 1-15,-32 1-1 0,15 9-1 0,-16-9 0 16,17 0-4-16,16 9 1 0,-16-10 0 0,16 10 0 16,-32 0-2-16,48-9 1 0,-48 9-1 0,15-9 1 15,18 9 0-15,-34 0 1 0,0-10 0 0,17 10 2 16,-17 0-2-16,17 0-2 0,16 0 3 0,-50-9 2 15,51 9-3-15,-34 0 4 0,17-9 1 0,16 9 3 16,-33 0 0-16,17-19 1 0,16 19-5 0,-33-9 2 16,17 0-3-16,0-1 0 0,-1 10 2 0,1-9-5 15,0 9 2-15,16-9-4 0,-49 9-2 0,33 0 2 16,-1-10 0-16,-32 10 0 0,16 0 0 0,0 0 1 16,0 0-3-16,1 0 5 0,-1 0-3 0,-17 0 0 15,18 0 0-15,-18 0 0 0,17 0-2 0,1 0 2 16,-34 0 1-16,16 0-1 0,1 10-2 0,0-10 4 15,-17 0-2-15,0 0 0 0,0 0 2 0,16 0-2 16,-15 0 2-16,-1 0 1 0,0 0 3 0,-17 9 12 16,1-9-4-16,16 0 2 0,-17 0-2 15,1 0 0-15,16 0-8 0,-16 9-3 0,16-9 5 0,-33 0-2 16,33 0 3-16,-33 0-6 0,0 0 2 0,16 0-2 16,-16 0 0-16,17 0-1 0,-17 0 4 15,16 10-3-15,-16-10-2 0,0 0 3 16,17 0-7-16,-17 0 6 0,17 0-7 15,-17 0 7-15,16 0-3 0,-16 0-5 0,17 0-12 16,-17 0-19-16,16 0-18 0,-16 9-12 0,0-9-11 16,17 0-1-16,-17 0-14 0</inkml:trace>
  <inkml:trace contextRef="#ctx0" brushRef="#br0" timeOffset="34060.99">3557 6446 200 0,'0'0'117'0,"0"0"-49"16,0 0-29-16,0-9-21 0,0 9-8 15,0 0-6-15,0 9-4 0,0 0 2 16,0 1-2-16,0-1 1 0,0 10 0 0,0 9-1 16,0-10 0-16,33 10 0 0,-33 0 0 0,0 9 0 15,0 0 3-15,0 1-5 0,0 8 4 0,0 1-2 16,0-1 0-16,0 1-2 0,0-1-12 0,0 1-15 15,0-1-19-15,0-9-9 0,0 1-2 0,0-1-2 16,0-9-13-16</inkml:trace>
  <inkml:trace contextRef="#ctx0" brushRef="#br0" timeOffset="34389.99">3425 6400 181 0,'0'-28'69'0,"0"0"-23"0,33 9-9 16,-33-9-1-16,0 0-1 0,0 10-2 0,0-10-5 16,0 0-7-16,33 9-6 0,-33-9-4 0,33 10 2 15,-33-10 3-15,33 9 0 0,0 1 1 0,-16-1-4 16,16 10-4-16,0 0-1 0,0-1-6 15,0 1-1-15,0 9-1 0,0 0 1 0,-33 9-1 16,33 1 0-16,-16 8-2 0,16 1 4 0,0 9-2 16,-33 0 0-16,33-1 0 0,-33 11-2 0,0-1 4 15,0 0-2-15,0 0 4 0,0 0-4 0,0 1 2 16,-33 8-4-16,33-9-1 0,-33 10-6 0,33-10-10 16,-33 0-18-16,16 1-16 0,1-11-19 0,-1 11-5 15,-16-10-15-15,33-1-12 0</inkml:trace>
  <inkml:trace contextRef="#ctx0" brushRef="#br0" timeOffset="34755.99">4417 6493 179 0,'0'0'151'16,"0"-10"-48"-16,0 10-43 0,0 0-21 0,0 0-7 15,0 0-10-15,0 0-2 0,0 0-1 0,-33 10-8 16,33-10-1-16,0 9-7 0,-33 10 2 0,33-10-2 16,0 9 2-16,-33 1-1 0,33 0-4 0,-16 9 0 15,16-10 1-15,-17 10 1 0,17 0-2 0,0-9 1 16,0 8-1-16,-17 1 0 0,17-9-2 16,17 0 7-16,-17-1-5 0,0 1 0 0,0-1 1 15,0-8-1-15,0-1 2 0,0 0-2 16,0-9 7-16,0 10 28 0,0-10 35 0,0-10-12 15,0 10-18-15,-17 0-11 0,17-9-12 0,-16 9 3 0,-1-9 0 16,17-1-8-16,-33 1-6 0,33 0-1 0,-33-1-5 16,0 1-3-16,0 0 8 0,0-10-5 15,0 10 2-15,16 0-2 0,-16-1-4 0,0 1-3 16,0 0-17-16,0-1-21 0,0 10-29 0,16-9-36 16,1 9-30-16,16 0-29 0,-17 0-2 0</inkml:trace>
  <inkml:trace contextRef="#ctx0" brushRef="#br0" timeOffset="35092.99">4930 6567 181 0,'-16'0'118'0,"16"0"-29"0,-17 0-15 0,1 0-16 16,-1 0-8-16,1 9-12 0,16-9-14 0,0 10-8 15,-34-10-8-15,34 9-2 0,-33 0-3 0,33 1-3 16,0 8 5-16,0-9-5 0,-33 1 0 0,33-1 0 16,0 0 5-16,0 1-3 0,0-1 2 0,33 0-4 15,-33-9 2-15,0 0-1 16,33 0 2-16,-33 0 0 0,0-9-3 0,34 9 1 16,-34-9 0-16,0 9 1 0,16-10 6 0,-16 1 13 15,0 0 6-15,0-1 7 0,0-8-10 0,0 9-5 16,0-1-10-16,-16 1 0 0,16 0-1 15,0-1-4-15,-34 1 0 0,34 0-7 0,-33 9 4 16,33-10-3-16,-33 10-3 0,17 0 0 0,-1 0-15 16,17 0-41-16,-16 0-31 0,16 10-20 0,0-1-6 15,0 0-5-15,0 1-12 0</inkml:trace>
  <inkml:trace contextRef="#ctx0" brushRef="#br0" timeOffset="35572.99">5377 6446 122 0,'17'-18'143'16,"16"-1"-14"-16,-33 0-28 0,0 1-8 0,33 8-13 16,-33-8-10-16,0 8-5 0,0 1-4 0,-33 0 8 15,33 0 2-15,0-1 9 0,0 1-12 0,-33 9-12 16,16 0-19-16,17 0-19 0,-17 0-9 0,1 0-8 16,-1 0 3-16,17 9 3 0,-16 1-7 15,16-1-4-15,0 0 4 0,0 0 2 0,-17 1-4 16,17-1-2-16,0 0-2 0,0-9 1 0,17 10-8 15,-17-1 2-15,0-9-3 0,0 9-4 0,0-9 9 16,0 10-2-16,16-10 4 0,-16 0-14 0,0 9 1 16,17-9 4-16,-17 0 8 0,0 9-2 0,16 1 0 15,-16-1 7-15,17 0 3 0,-17 0-4 0,17 1 4 16,16 8 0-16,-33 1-2 0,0 9 7 16,33-10-10-16,-33 10 5 0,33 10 0 0,-33-1-2 0,16 0 2 15,1 9-3-15,16 1 5 0,-16 9-2 0,-1-10 0 16,34 10-3-16,-50 0 5 0,33 0 0 0,0-10-2 15,-17 10 2-15,1-9-8 0,-1-1 6 0,1 1 0 16,16-1 3-16,-33-9-1 0,17 1 2 0,16-1-4 16,-33-9 0-16,0 9 4 0,0-19-4 15,-33 10 7-15,33-9 8 0,-17 0-6 0,1-10 16 16,-1 0 4-16,0 0 3 0,-16 1 8 0,17-10-6 0,-17 0-3 16,0 0-3-16,0-10 1 0,16 1-7 0,-33 0-10 15,17-10-2-15,17 1 0 0,-17-10-2 0,0 0-8 16,-17 9 0-16,17-18 3 0,0 9 1 15,0-9-8-15,33 9-26 0,-33-19-51 0,33 10-55 16,-33-9-35-16,33-1-19 0,0-9-11 0,0 1 12 16,33-1 1-16</inkml:trace>
  <inkml:trace contextRef="#ctx0" brushRef="#br0" timeOffset="35913.99">6006 6288 363 0,'16'0'135'0,"1"0"-52"16,16 0-40-16,-33 0-25 0,0 0-8 0,0 0 7 16,0 9 17-16,0 10 5 0,0-10 12 0,0 19-2 15,0-9 2-15,-33 9-5 0,33 9-4 0,-17-9-9 16,17 9-11-16,0 0-12 0,0 0 0 0,0 10-5 16,0-10-5-16,0 10 8 0,0-10-10 0,17-9 2 15,-17 9 6-15,33-9-1 0,-33-10-5 0,0 1-3 16,33 0 10-16,-33-10-5 0,0 0 6 15,0 1 33-15,0-10 57 0,0 0 16 0,33 0-13 0,-33-10-17 16,0 1-19-16,0 0 4 0,0-10-14 0,0 10-9 16,0-10-9-16,-33-9 0 0,33 10-3 0,0-10-16 15,-33 9-10-15,0-9 4 0,0 0-9 0,16 0-3 16,-16 0 4-16,0 1-1 0,0-1-6 16,0 9-1-16,0-9 1 0,0 10 1 0,-1-1-19 15,1 10-37-15,17-1-40 0,-17 1-47 0,33 9-75 16,0 0-40-16,-33 0 17 0,33 9 30 0,0 1 30 0,0 8 11 15</inkml:trace>
  <inkml:trace contextRef="#ctx0" brushRef="#br0" timeOffset="36962.99">6750 6595 180 0,'17'-19'216'0,"-1"1"-59"0,1-1-45 16,-17 10-13-16,16-10 25 0,-16 1 41 0,-16-1 12 15,16 10-20-15,-17-10-24 0,1 1-22 0,16 8-16 16,-17 1-5-16,-16-10-3 0,33 10-12 0,-33 0-28 16,16-1-25-16,1 10-22 0,-1 0 0 0,1 10 0 15,-1-10 0-15,17 9 0 0,-16 10 0 16,16-10 0-16,0 10 0 0,-17-10 0 16,17 9 0-16,0-8 0 0,17 8 0 0,-17-8 0 15,0 8 0-15,0-8 0 0,0-1 0 0,16 0-8 0,-16 0-23 16,0 1-13-16,17-10-5 0,-17 9-3 0,16-9-3 15,-16 0 3-15,17 0-3 0,-17 0 5 0,16 0 2 16,1-9-6-16,-17-1 6 0,33 1-7 0,-33 0-3 16,33 0 0-16,-33-1 9 0,17 1 18 15,-17 0 13-15,16-1 9 0,1 1 5 0,-17 0 4 0,16 9-7 16,-16 0 2-16,17 0 1 0,-17 9 6 0,16-9-2 16,-16 9 0-16,17 1-4 0,-17-10 5 0,0 9-3 15,17 0 2-15,-17 1 3 0,0-1-6 0,16 0 6 16,-16 0-2-16,0 1-1 15,33-10 0-15,-33 9 4 0,0-9-2 16,0 9-2-16,0-9 4 0,0 0-4 0,0-9 4 0,0 0-4 16,0 9 2-16,33-10 1 0,-33 1-5 15,0 0 4-15,17 0-7 0,-17-1 8 0,16-8-3 16,-16 8 0-16,17 1 1 0,-1 0 1 16,-16-1-4-16,17 1 2 0,-17 9 3 0,17-9-9 15,-1 9 6-15,1 0-5 0,-17 0 3 16,16 0 0-16,-16 0 0 0,33 9 3 0,-33 0-1 0,0-9 2 15,0 10 2-15,33-1-8 0,-33 0 6 0,0-9-5 16,0 10 8-16,0-10-1 0,17 9-7 16,-17-9 4-16,0 0 1 0,0 0 7 15,0 0-6-15,0 0 0 0,16 0 0 0,-16-9-6 16,0-1 4-16,0 1 2 0,17 0-1 16,-17-1 0-16,0 1-4 0,17-9 4 0,-17 8-4 15,16-8 0-15,-16 8 4 0,17 1-7 0,-17 0 5 0,16-1 0 16,-16 10 4-16,17 0-6 0,-17-9-4 15,16 9 3-15,-16 9 3 0,33 1 0 0,-33-10 7 16,0 9-7-16,33 10 0 0,-33-10 0 0,17 0-2 16,-17 1 5-16,16 8-3 0,1-9 2 0,16 1-4 15,-16-1 5-15,-1-9-3 0,1 9-5 0,-1-9 8 16,17 0-3-16,0 0 0 0,-33-9 0 0,34 9 0 16,-1-9 0-16,0-1-7 0,0-8 1 0,16 9-1 15,-15-10 8-15,-18 0-1 0,17 1 0 0,0-10-2 16,0 9 5-16,0-9 2 0,1 0-3 0,-1 10 3 15,-33-10 3-15,33 0 8 0,-17 0 22 0,-16 9 19 16,17 1 24-16,-1 9 8 0,-16-10-12 0,0 10-2 16,0 9-21-16,0-10-8 0,0 10-26 0,0-9-18 15,0 9 1-15,0 9 2 0,0-9-7 0,-16 10 3 16,16-1 1-16,0 10-2 0,-17-10-2 0,17 9-1 16,-16-8 1-16,16 8 2 0,-17-8 2 0,17 8 3 15,0 1-2-15,0-10-3 0,0 10 0 0,0-10 0 16,0 10-5-16,0-10 8 0,0 10 4 0,17-10-6 15,-17 0 3-15,16 0 2 0,-16 10-3 0,17-10-9 16,-1 1 8-16,1-1 1 0,-1 0 2 0,1 1-10 16,0-1 3-16,16 0 4 0,0 1 5 0,-33-1-5 15,16 0-6-15,1 0 4 0,-1 1-3 0,17-1 9 16,-16 0 6-16,0-9 19 0,-1 10-3 0,1-1-16 16,-17-9-8-16,33 9 4 0,-33 1-1 0,0-10 4 15,0 9-4-15,0 0 5 0,0-9 3 0,0 9 3 16,0-9-4-16,0 10 0 0,0-1-13 0,-33-9 6 15,0 9-4-15,16 1 0 0,0-1-2 0,-16-9-1 16,17 9-18-16,-1-9-33 0,1 10-71 0,16-10-154 16,-33 0 74-16,33 0-64 0,-33 0-30 0,16 0 0 15,0-10-212-15</inkml:trace>
  <inkml:trace contextRef="#ctx0" brushRef="#br0" timeOffset="37361.99">8934 6465 473 0,'0'0'331'0,"0"0"-77"16,17-10-71-16,-17 10-58 0,16-9-50 0,-16 9-33 15,17-9-19-15,-17 0-7 0,16 9-8 0,1 0 8 16,-1-10 12-16,1 10-2 0,16-9 8 0,-33 9 5 16,33-9 6-16,0 9-8 0,0-10-13 0,0 1-7 15,17 0-14-15,0 9 4 0,-1-10-3 0,1 1-8 16,-1 0 9-16,1 9-11 0,16-10 0 0,0 1 10 16,-16 9-4-16,16-9-4 0,-16 9 11 0,0 0-9 15,-1 0 0-15,1-9 2 0,-17 9 8 0,17 0-8 16,-17 0 0-16,0 0-3 0,-17 0 0 0,17 0 0 15,-33 0 11-15,17 0-8 0,-17 0-5 0,16 0 3 16,-16 9 7-16,0-9-8 0,0 0 8 0,17 0-16 16,-17 0-16-16,0 0-23 0,0 0-40 0,0 0-139 15,0 0 1-15,0 0-4 0,0 0-5 16,0 0 8-16,0 0 15 0</inkml:trace>
  <inkml:trace contextRef="#ctx0" brushRef="#br0" timeOffset="43797.99">3094 5153 7 0,'0'0'10'0,"33"-9"8"16,-33 9 6-16,33 0 7 0,-33 0-10 0,17 0-10 16,-17 0-6-16,16 9-2 0,1-9-1 0,-17-9-2 15,33 9 1-15,-33 0 1 0,33 0-2 16,-33 0 0-16,33 0 1 15,-33 0 4-15,0 0-2 0,33 0 0 16,-33 0-1-16,0 0 0 0,33 0 2 0,-33 0-4 16,0 0 2-16,17 0 0 15,-1 0-2-15,1 0 1 0,16 0 3 0,-33 0-3 16,33 9-1-16,0-9 0 0,-33 0 0 16,33 0 2-16,-33 0-2 0,33-9 0 0,-16 9 2 15,-1 0-2-15,1 0 7 0,16 0-1 0,0 0 2 16,0 0 1-16,-33 0-4 0,33 0 1 0,0-9-1 15,-16 9 1-15,16 0-1 0,0 0 1 16,0-10-3-16,0 10 1 0,0-9-1 0,0 9-1 16,-16-9 0-16,16 9 0 0,0 0 3 0,0 0-3 15,33-19 1-15,-33 19-1 0,-16-9 0 0,16 9 0 16,33-10-1-16,-33 10-1 0,0-9 0 0,-16 9 2 16,33 0 0-16,-17-9-2 0,16 9 0 0,-16-9 0 15,0 9 2-15,1-10-1 0,-1 10-1 0,0 0 0 16,16-9 0-16,-16 9 2 0,1 0 0 0,-18-9 0 15,17 9 0-15,0-10 0 0,0 10-1 16,0-9-1-16,1 9 2 0,-1 0-2 0,0-9 3 16,0 9-3-16,0 0 1 0,17 0 0 0,-17 0-1 15,0 0 3-15,-17 0-3 0,17-19 0 0,0 19 0 16,1 0 0-16,-1 0 0 0,0-9 0 0,0 9 2 16,-17 0-2-16,17 0 0 0,1 0-2 0,-18 0 3 15,34 0 3-15,-17 0-4 0,0 0 2 0,-33-9-2 16,33 9-3-16,0 0 4 0,0 0-1 15,17 0 0-15,-17 0-2 0,0 0 2 0,0 0 0 16,0 0 0-16,0-10 0 0,17 10 0 0,-17 0 3 16,0 0-3-16,0 0 0 0,0 0 1 0,17 0-4 15,-17 0 3-15,0 0 1 0,0 0-3 0,0 0 4 16,0 0-2-16,0 0 0 0,17-9 0 0,-17 9 0 16,-16 0 2-16,16 0-2 0,0 0 2 0,0 0 0 15,0 0 2-15,0 0-1 0,0 0 4 0,0 0 0 16,0 0-2-16,0 0-1 0,1-9 1 0,15 9 1 15,-16 0-4-15,-16 0 5 0,16 0-3 0,0 0 0 16,0-10-3-16,33 10-1 0,-33 0 5 0,-16 0-5 16,16 0 2-16,0-9-2 0,17 9 0 15,-1 0 3-15,-16-9-3 0,-16 9 0 0,16 0 1 16,0 0 2-16,0 0-6 0,33 0 1 0,-33-10 4 16,-16 10 0-16,33 0 0 0,-17 0-2 0,0 0 3 15,16 0-3-15,-15 0 0 0,-1 0 0 0,0-9 2 16,0 9-2-16,16 0 3 0,-15 0-3 0,-1 0 4 15,0 0-3-15,0 0-1 0,0-9 0 0,0 9 3 16,-16 0-5-16,16 0 3 0,0 0-1 0,0 0 2 16,-17 0-2-16,17 0 0 0,1 0 0 0,-1 0 0 15,0 0 0-15,0 0 3 0,-33 0-2 0,33 0 1 16,-17 0-2-16,1 0 2 0,0 9-2 16,16-9 0-16,-17 0 6 0,1 0-2 0,16 0 0 15,-33 0 4-15,0 0-2 0,16 0 1 0,1 0 2 16,-1 0 1-16,-16 0-7 0,17 0 2 0,-17 0 1 15,17 0-3-15,-17 0 0 0,0 0 0 0,16 0 1 16,-16 0 0-16,0 0 1 0,0 0-1 0,0 0-1 16,0 0-1-16,0 0 1 0,0 0-2 15,0 0 4-15,0 0-4 16,0-9 0-16,0 9-3 0,0 0 0 0,0 0 5 16,0 0-1-16,0 0-7 0,0 0-9 15,0 0-6-15,0 0-8 0,0 0-8 0,0 0-4 16,0 0-2-16,0 0-4 0,0 0-1 15,0 0-5-15,0 0-12 0,0 0-55 0</inkml:trace>
  <inkml:trace contextRef="#ctx0" brushRef="#br0" timeOffset="70987.98">3590 7823 112 0,'0'0'37'16,"0"-10"-17"-16,0 1-9 0,0 0 4 0,0 9-3 16,0-9-1-16,0 9-3 0,0-10 1 15,-33 10-2-15,33 0 0 0,0-9 3 0,0 9-3 16,0 0 1-16,0 0 1 0,0 0 0 0,0 0-3 16,0 0 0-16,0 0-2 0,0 0-2 15,0 0-1-15,33 0-1 0,-33 0 1 16,0 0 0-16,0-9-1 0,0 9 2 15,0 0 0-15,17-10 0 0,-1 10 2 0,1-9 2 16,16 0-2-16,0-1 2 0,0 1-2 0,0 0 2 16,0-10-5-16,0 10 1 0,17-10 3 0,16 1-1 15,-33-10 3-15,33 9-3 0,17-9 1 16,16 0 0-16,-32 1 0 0,48-11 3 0,-32 10-1 16,16-9-1-16,1 9-3 0,15 0 0 0,1-9 1 15,17 9 1-15,-34 0-5 0,33 0 5 0,1-9-3 16,-18 9 3-16,18 0-3 0,-1 10-2 0,0-10 0 15,34 0 0-15,-50 9 0 0,33 1 2 0,16-1-2 16,-49 1 0-16,16-1 0 0,17 0 0 0,-50 1 0 16,17 9 4-16,0-10-4 0,-17 10 3 15,1-1-6-15,15 1 3 0,-32 0 0 0,0-1 0 16,16 1 3-16,-33 0-5 0,34-1 2 0,-51 10 0 16,17-9 0-16,-16 9 4 0,0-9-4 0,-1 9-2 15,-16-9 3-15,17 9-1 0,-33 0 0 0,16 0 0 16,0-10 0-16,-33 10 0 0,33 0 2 0,-33 0-2 15,0 0 1-15,0 0 1 16,0 0 3-16,0 0-4 0,0 0 2 16,0 0-6-16,0-9-6 15,0 9-13-15,0 9-11 0,0-9-8 0,-33 10-11 16,33-10-4-16,0 0-12 0,0 9-10 0</inkml:trace>
  <inkml:trace contextRef="#ctx0" brushRef="#br0" timeOffset="99192.99">19605 3377 181 0,'0'0'-36'0</inkml:trace>
  <inkml:trace contextRef="#ctx0" brushRef="#br0" timeOffset="102951">14328 3739 13 0,'-17'-9'22'0,"0"9"17"0,17-9-4 16,-16-1-15-16,-1 10-8 0,17 0-5 0,0-9-2 15,-16 0 1-15,16 9-2 0,0-10-3 0,0 10 2 16,-17 0-2-16,17 10-1 31,0-10-4-31,0 9-8 0,0 0-9 0,0 1-21 16,0-1-42-16</inkml:trace>
  <inkml:trace contextRef="#ctx0" brushRef="#br0" timeOffset="103721.99">14592 3209 42 0,'0'0'65'0,"0"-18"-28"0,0 18-12 0,0-19-3 16,0 19 0-16,0-19 2 0,0 10 1 0,0-10-2 15,-16 19 3-15,16-9 4 0,0 0-5 0,0-1 0 16,0 1 3-16,0 9 3 0,-17-18-4 0,17 18 1 15,0 0-5-15,0 0 4 0,0-19 0 0,0 19-4 16,-16 0-7-16,16 0-6 0,0 0-7 0,0 0 2 16,0 0-4-16,0 0-3 0,0 19 2 15,0-19 1-15,0 18-4 0,0-9 3 16,-17 10 4-16,17 0-2 0,0-1-2 16,0 20 0-16,0-20 1 0,0 10-1 0,0 9-2 15,0 0 2-15,0-9 2 0,0 10-2 0,0-1 2 16,0 0-2-16,17-9-2 0,-17 9-1 0,0 0 3 15,16 0 3-15,1-9-3 0,-17 10 3 0,16-11-2 16,17-8-1-16,-16 9 0 0,-1-19 0 0,1 10 3 16,0 0 0-16,16-19 0 0,-17 0 1 0,1 0 20 15,16-19 17-15,-17 10 17 0,17-10 8 0,-16 0-12 16,16-9 0-16,-16 1-1 0,-1 8-16 0,17-9-4 16,-16 0 1-16,-17 0-16 0,16 10-5 0,-16-10-2 15,0 0-6-15,17 9-2 0,-17-9-1 0,0 10 4 16,-17-19-9-16,17 9 6 0,0 9-3 15,-16-18 0-15,16 9 1 0,-17 9-1 0,17 1 0 16,0-1 1-16,-16 1 2 0,16 18-8 0,0-19-6 16,-17 19-60-16,17 0-45 0,0 0-19 0,0 0-16 15,0 19-10-15,0-19 2 0,17 0-10 0</inkml:trace>
  <inkml:trace contextRef="#ctx0" brushRef="#br0" timeOffset="104036.99">15271 3339 91 0,'0'-9'102'0,"0"9"-35"0,0-19-7 0,0 19-6 15,-17-18-11-15,17 18-3 0,0-28-6 0,-16 19-8 16,16-1 1-16,0 1-4 0,0 0-2 0,-17-1 1 15,17 1 3-15,0 9-3 0,0-18-4 0,0 18-2 16,0 0-5-16,0 0 1 0,0-19-5 0,0 19 1 16,0 0-4-16,0 0-2 0,0 0-8 15,0 0 12-15,0 0-6 16,17 0-3 0,-17 0-13-1,0 0-19-15,0 0-28 0,16 0-16 0,-16 0-7 16,0 19-10-16,0-19 3 0,17 0-17 0</inkml:trace>
  <inkml:trace contextRef="#ctx0" brushRef="#br0" timeOffset="105162.99">15171 3339 101 0,'0'0'57'0,"0"-9"-20"16,0 9 3-16,-16 0-7 0,16-19 1 0,0 19 3 16,0-18-8-16,0 18-2 0,0 0-5 15,0-19-5-15,0 19 4 0,0-9-7 0,0 9-2 16,0-9 2-16,16 9-2 0,-16-10 2 0,17 10-4 16,-17 0-1-16,16 0-3 0,1 10 1 0,-17-1 3 15,17 0-1-15,-17 10 2 0,16-1-4 0,1 1-5 16,-17-10 1-16,16 19-1 0,-16-9 3 0,0 9-4 15,17 9 0-15,-17-28-1 0,0 19 5 0,16-9-5 16,-16 9 2-16,0-10-1 0,0 1-3 0,17-10 5 16,-17 10-3-16,16-10 2 0,-16 0 2 15,0-9-2-15,17 0 2 0,-17 0 0 0,16 0 0 16,-16-9-2-16,17 0-2 0,-17-1-2 16,17 1 0-16,-1 0 2 0,1-10 0 0,-1 1-3 15,-16-10 4-15,17 9 1 0,-1 1-2 0,1-1 1 16,-1 0-4-16,1-18 3 0,-1 19 4 0,1-10-4 15,-1 9 1-15,1 0-4 16,0 1 0-16,-17 18 4 0,16-19-1 0,-16 19-2 0,17 0 2 0,-1 19-3 16,-16-19 6-16,17 18-3 0,-17 1 0 15,0-19 0-15,16 19 3 0,-16-1-5 0,0 1 2 16,17 9 1-16,-17-10-1 0,16 1 2 0,-16-10 0 16,0 1-2-16,17 8 0 0,-17 1-5 0,16-10-18 15,-16 10-20-15,17-19-23 0,0 0-12 0,-17 0-13 16,16 0-4-16,1 0-9 0</inkml:trace>
  <inkml:trace contextRef="#ctx0" brushRef="#br0" timeOffset="105312.99">16015 3349 94 0,'0'0'71'0,"0"0"-23"0,0 9-8 16,0-9-8-16,0 9-7 0,-16 1-3 0,16-1-2 15,0 0-8-15,-17 10-1 0,17-1-3 0,0-18-1 16,0 19-3-16,0-10-2 0,0 1 1 0,0 8-1 15,0-9-2-15,0 1-4 0,0-1-19 0,17-9-23 16,-17 19-23-16,16-19-34 0</inkml:trace>
  <inkml:trace contextRef="#ctx0" brushRef="#br0" timeOffset="105449.99">16048 3135 8 0,'0'0'2'0,"0"9"-2"0</inkml:trace>
  <inkml:trace contextRef="#ctx0" brushRef="#br0" timeOffset="105789.99">16296 3116 96 0,'0'0'84'0,"0"0"-19"0,0 0-10 0,0 0-17 15,0 0-10-15,17 0-7 0,-17 0 5 0,0 0 3 16,0 9-3-16,16-9-2 0,-16 10-2 0,17 8 0 16,-17 1-5-16,17 0-5 0,-17-1 0 0,16 1-5 15,1-1-7-15,-17 10 3 0,16-9 2 0,-16 18-4 16,17-28 3-16,-17 10-4 0,16 0 0 0,1-1 1 15,-17 1 5-15,16-1 21 0,1-18 16 0,-17 0 1 16,0 19 8-16,16-19 23 0,-16 0 24 0,0 0-1 16,0 0-18-16,17-19-22 0,-17 19-5 0,0 0-3 15,0-18-5-15,0 18-14 0,0-28-7 0,0 19-11 16,0-10-3-16,0 10-9 0,0-10-1 16,0 19 4-16,0-19-4 0,0 1 5 0,0-1-7 15,-17 10-19-15,17-10-51 0,0 10-60 0,0-10-39 16,0 10-26-16,17 9-6 0,-17-18 13 0,0 18 6 15</inkml:trace>
  <inkml:trace contextRef="#ctx0" brushRef="#br0" timeOffset="106397">16727 3293 153 0,'0'0'74'0,"16"18"-24"16,-16-18-13-16,0 0-9 0,0 0 8 0,17 0 7 15,-17 0 1-15,0 0 11 0,16 0 0 0,-16-18 9 16,17 18 3-16,-17 0 3 0,16-19 10 15,1 10 4-15,-1-10-5 0,-16 10-19 0,17 0-18 16,-1-10-22-16,-16 19-8 0,17-18-4 0,-17-1-2 16,17 19 0-16,-17-19-6 0,0 1 3 0,16 8-6 15,-16 1 3-15,0 0 0 0,0-1 1 0,0 1-1 16,-16 9-3-16,16 0-3 16,0 0 4-16,0 0-1 0,0 9 3 0,0 1 0 15,0 8 0-15,-17-8-4 0,17 8 6 0,17 1 1 16,-17 0 2-16,0-1-9 0,16-18 6 0,-16 19-2 15,17-10 1-15,-1 0 2 0,1 1-3 0,-1-1 0 16,1-9 0-16,-1 9 0 0,1-9 0 0,-1 0 4 16,17 0-7-16,-16 0-3 0,16-9-13 0,-16 9-10 15,-1-9-11-15,17-1-2 0,-16 10 1 0,16-9 4 16,-17 0 5-16,1-10 2 0,0 19 11 0,16-18 5 16,-17-1 7-16,1 19 5 0,-1-19 2 0,1 10-4 15,-17 0 4-15,16 9 0 0,-16-10 2 16,17 10 1-1,-17 0 3-15,0 0-4 0,16-9 5 0,-16 9-1 16,0 0 9-16,0-9 5 0,17 9 7 0,-17 0 5 16,0 0 6-16,0 0-8 0,0-10-3 0,0 10-13 15,0 0-2-15,0 0 0 0,0 0-4 0,0 0-6 16,0 0-6 0,0 0-2-16,0 10 6 0,0-10-3 0,17 9 6 15,-17 0-2-15,0 1 1 0,0-1-6 0,0 0 4 16,16 10 0-16,-16 0 0 0,17-1 0 0,-17-18 0 15,16 19-2-15,1-1 2 0,-17-8 4 0,16 8 0 16,1 1-4-16,-17-1 2 0,16-18-2 0,-16 19 3 16,17-19-3-16,-1 19 4 0,-16-10-4 15,17-9 0-15,-17 9 0 0,0 1 1 0,0-1 7 16,0-9-14-16,17 9 2 16,-17-9-20-16,0 0-26 0,0 0-40 0,0 0-59 15,0-9-29-15,0 0 6 0,0-1 8 0,0 1-118 16</inkml:trace>
  <inkml:trace contextRef="#ctx0" brushRef="#br0" timeOffset="106555.99">17901 3144 108 0,'0'0'92'0,"17"0"-26"0,-17 0-24 0,0 0-12 0,0 0-1 16,0 0 2-16,0 9 3 0,0-9-8 16,0 19-6-16,0-19-5 0,0 19-8 0,-17-19 0 15,1 18-4-15,16-18-1 0,0 9-2 0,-17 1 0 16,17-1 0-16,-16 0-14 0,16-9-19 0,0 10-12 15,0-10-2-15,0 0-15 0,0 0-10 0,0-10-22 16</inkml:trace>
  <inkml:trace contextRef="#ctx0" brushRef="#br0" timeOffset="106897">17934 2977 29 0,'0'-10'80'0,"17"-8"-20"0,-17-1-24 0,0 0-8 0,16 1-9 15,-16-1-7-15,0 10-3 0,0-10-6 0,0 19-3 16,0-18 0-16,0-1 0 0,17 19 0 15,-17-18-2-15,0 18-15 0,0-10-3 0,0 1 2 16,16 0-2-16,1-1 0 0,0-8 0 0,-1 8 1 16,1 10 10-16,-1-18 6 0,1 18 10 0,-1-19 12 15,1 19 5-15,-17-18 2 0,0 18 8 0,16-10 4 16,-16 10-6-16,0 0-8 0,0 0-8 0,0 0-8 16,0 0 15-16,0 10 13 0,0-10 10 0,0 18 4 15,0-18-1-15,0 19 5 0,0-1 1 0,0-8-8 16,0 8 13-16,0 1 0 0,0 18-5 0,0-18-14 15,0 9-12-15,0 0-12 0,0 18-5 0,0-9-5 16,0-9 2-16,0 9-5 0,0 1 1 0,0-1-1 16,17-9-4-16,-17 9-3 0,0-18 7 15,16 8-2-15,-16-8-2 0,17 0 3 0,-17-1 0 16,17 1 1-16,-1-1-1 0,1-18 0 0,-1 0-2 16,1 19-1-16,-1-19-26 0,17 0-39 0,-16 0-46 15,16-19-24-15,-16 19-14 0,-1 0 2 0,1-18-5 16</inkml:trace>
  <inkml:trace contextRef="#ctx0" brushRef="#br0" timeOffset="107054.99">18315 3153 44 0,'-17'-9'110'0,"17"9"-20"0,0-9-17 0,0-1-10 16,0 10-10-16,0-9-8 0,0 0-11 16,17-1-13-16,-17 1-8 0,16 9-5 0,1 0-2 15,-1-18-3-15,18 18-3 0,-18 0 0 0,1 0 0 16,16-19 0-16,-17 19-2 0,1 19-21 0,-1-19-26 15,1 0-15-15,-17 18-16 0,16-18-7 0,-16 9-27 16</inkml:trace>
  <inkml:trace contextRef="#ctx0" brushRef="#br0" timeOffset="182662.99">13848 2744 14 0,'0'0'12'0,"0"0"9"0,0 0 7 0,0 0 6 15,0 0-6-15,0 0-8 0,0 0-3 0,0 0-3 0,0 0-3 16,0 0-2-16,0 0 2 0,0 0-2 15,0 0-3-15,0 0 4 0,0 0-4 0,0 0-2 16,0 0 0-16,0 0-2 0,0 0-1 0,0 0 0 16,0-9 2-16,16 9-1 0,-16 0-1 15,17 0-1-15,-1-10 2 0,1 10 1 0,-1 0-1 16,1 0-1-16,0 0-1 0,16-18 0 16,-17 18 0-16,17 0 3 0,0-19-1 0,17 19-2 15,-17 0 0-15,0-18 0 0,17 8 0 0,-17 10-3 16,17-9 3-16,-1 0 0 0,-16 9-2 0,17-10 4 15,0 10-2-15,-17-9 0 0,16 9 0 0,1-9 0 16,0 9 0-16,-1-10 0 0,1 10 0 0,16-18 0 16,-16 18 1-16,16-19 0 0,0 19-1 0,0-18 2 15,0 8-2-15,1 1 0 0,15 0 0 0,-16-1 0 16,17 1 0-16,-17-9 0 0,17 18 0 16,0-19 0-16,-1 0-2 0,1 19 2 0,-17-18 1 0,17 8-3 15,0-8 4-15,0 9-2 0,16-1 0 16,-16 10 0-16,-1-18 0 0,1 18 0 0,-17-19 0 15,17 19 0-15,0-19 0 0,-1 19 0 0,1 0 0 16,0-18 0-16,-1 18-2 0,-15 0 2 0,15 0 0 16,1-19 1-16,-17 19-1 0,17 0-2 0,0-9 2 15,-17 9 0-15,17 0 2 0,-1-9-2 0,1 9-2 16,0 0 4-16,0 0-4 0,-1-10 2 16,1 10 0-16,0 0 2 0,-1 0-4 0,1 0 2 15,-17 0 0-15,17 0 0 0,-17-18 2 0,0 18-2 16,17 0 0-16,-17 0-2 0,0 18 2 0,1-18 0 15,15 0 2-15,-15 0-4 0,-1 0 4 0,0 0-2 16,17 0-2-16,-1 0 2 0,1 10 2 0,0-10-2 16,0 9 0-16,16 0 0 0,-16-9-2 0,16 19 3 15,-16-19-1-15,16 0 0 0,0 18 0 0,-16-18 0 16,16 19 0-16,0-19 0 0,1 19 2 16,-18-1-2-16,18-18 0 0,-1 10 0 0,0 8 0 0,0-9 0 15,1 19-2-15,-1-9 2 0,0 0 0 0,-16-10 0 16,16 0-3-16,0 10 6 0,1-1-3 15,-18 10 1-15,1-9-1 0,16-1-2 0,-16-8 2 16,16-1 0-16,-16 10-2 0,0-1 2 0,0-8 0 16,16 8 0-16,-16 1 1 0,-1-1-3 0,1-8 2 15,0-1-2-15,-17 10-3 0,17-10 0 0,-1 10-3 16,-15-1 0-16,-1-18 2 0,0 19 2 0,0-1-1 16,0-18-4-16,0 19 7 0,-16-10-3 0,0 1-3 15,-1-1 1-15,1 9-1 0,0 1-3 0,-1-19 1 16,-16 19-5-16,0-19-15 0,0 0-14 0,1 0-36 15</inkml:trace>
  <inkml:trace contextRef="#ctx0" brushRef="#br0" timeOffset="186487.99">16511 1070 10 0,'0'0'31'0,"0"0"21"0,0-19-19 16,0 19-13-16,0 0-5 0,0-19-3 15,0 19 0-15,0 0-1 0,0-18 2 0,0 18-2 16,-16-19 0-16,16 19 1 0,0 0 1 0,0-18-2 16,0 18 3-16,0 0 1 0,-17 0 1 0,17-19-3 15,0 19-3-15,0-9-3 0,-16 9-1 16,16 0-2-16,0 0-1 0,-17 0 0 0,1 0-2 15,16 9 0-15,-17 10 1 16,1-19 1-16,-1 18 0 0,1 1-1 0,-18-1 3 16,18 1-2-16,-1 0-1 0,-16 9 1 0,17 9 0 15,-17-19-3-15,0 20 1 0,16-10-1 0,-16 9 2 16,16 0-4-16,1-9 4 0,-1 9-2 16,1 0 0-16,16-18 0 0,0 27 0 0,0-27 0 15,0 18 0-15,16-18 0 0,1 9 2 0,-1 9-1 0,1-18-1 16,16-1 0-16,0 1 0 0,0-1 2 15,0 10-2-15,0-9 1 0,0-19-1 0,1 18 0 16,15-18-4-16,-16 0 6 0,0 0-2 0,0-18 0 16,1 18 0-16,-1-19 2 0,0 1-2 15,0-1-2-15,0-9 0 0,0 10 2 0,-16-1 1 16,16 0 4-16,0-18 2 0,-17 9 6 0,1-9-2 16,-1 18 4-16,1-18-9 0,-1 9 0 0,1-9-3 15,-17 18-1-15,0-27-1 0,0 27 2 0,0-18-3 16,-17 0 0-16,17 9 1 0,-16 9-1 15,-1-18-4-15,1 19 4 0,-1-10 0 0,1-10 0 16,-1 20 0-16,1-1 0 0,-17 1 2 0,16-1-4 16,0 10 5-16,1 9-3 0,-1 0-2 0,1 0-3 15,-1 9-23-15,1 10-15 0,-1-19-9 16,1 18-13-16,16 1-6 0,-17-1-21 0</inkml:trace>
  <inkml:trace contextRef="#ctx0" brushRef="#br0" timeOffset="186865.99">17438 1153 104 0,'0'0'75'0,"0"0"-23"0,0 0-10 15,-17 0-11-15,17-18-4 0,-16 18-2 0,16 0-2 16,-17 0-4-16,1 0-3 0,-1 0-4 0,17 0-5 15,-16 0 0-15,-1 18-3 0,17-18 0 16,-16 19-2-16,-1 0 2 0,17-10-4 0,-17 10 3 0,1-1-3 16,16 19 0-16,-17-18 0 0,17 9 2 15,0-10-2-15,-16 20 0 0,16-20 0 0,0 1 0 16,0-1 3-16,0 10 0 0,16-28-2 0,-16 19-1 16,0-19 0-16,0 19 0 0,17-19 2 0,-17 0 2 15,0 0 4-15,16-19 7 0,-16 19 2 0,17-19 1 16,-17 19-7-16,0-18 2 0,0-1-10 15,0 10 3-15,0-10-5 0,-17 19 3 0,1-18-4 16,-1-1 0-16,1 0 0 0,-1 19 0 0,-16-27 0 16,17 17-3-16,-17 1-1 0,16-10-11 0,0 19-15 15,-16 0-7-15,17-18-7 0,-1 18-11 0,17 0-10 16,-16 0-15-16,-1 0-22 0</inkml:trace>
  <inkml:trace contextRef="#ctx0" brushRef="#br0" timeOffset="187427.99">17703 1191 100 0,'16'0'66'0,"-16"-19"-20"0,17 19-11 16,-17-19-4-16,0 19-7 0,-17-18-4 0,17 18-1 15,0 0-2-15,-16 0-4 0,-1 0-1 0,17 0 1 16,-16 0 1-16,-1 0-9 0,0 0-3 0,1 0 4 15,-1 0-5-15,17 18-1 0,-16-18 0 0,-1 19 0 16,1-19 0-16,16 0 3 16,0 19-3-16,0-19-2 0,0 0 2 0,0 0-4 15,0 9 1-15,0-9-3 0,16 0-2 16,-16 0 2-16,17-9 3 0,-17 9-3 16,16 0 3-16,-16 0 0 0,17 0 0 0,-17 0 5 15,16 0-2-15,1 0 2 0,-17 0-4 16,17 0 2-16,-17 0 0 0,0 0-3 0,16 9 4 15,-16 10-3-15,17-19 5 0,-17 18-1 0,0 1-2 16,0-1 0-16,16 1 0 0,-16 0 0 16,17 8 2-16,-17 11-4 0,0-20 2 0,16 19 2 15,-16-9-2-15,17 10 0 0,-17-1 0 0,16 9 2 16,1-8 0-16,-1-1-2 0,-16-9 5 0,17 9 0 16,0 0-1-16,-1 0 0 0,1 10 2 15,-1-10 0-15,1-18-4 0,16 27 0 0,-33-27-2 0,16 18 0 16,1-19 3-16,-1 10 2 0,1-9 9 15,-17 0 4-15,17-1-5 0,-17 1-2 0,0-19 6 16,0 18 10-16,0-18 8 0,0 0-4 0,-17 10-7 16,17-10 1-16,-33 0-9 0,16 0-10 0,1 0-1 15,-1-10-5-15,-16 10 3 0,0 0-6 0,0-18 6 16,0 18-3-16,0-19 3 0,0 1-3 0,0-1 0 16,0 0-2-16,16 1 7 0,-16-10-4 0,0 9-1 15,0 1-2-15,16-20 0 0,-16 11-6 0,17 8-19 16,-1-18-23-16,0 0-15 0,17 9-16 15,0-10-3-15,0 1 0 0,17-9-8 0,0 9-95 16</inkml:trace>
  <inkml:trace contextRef="#ctx0" brushRef="#br0" timeOffset="187815.99">18249 1274 53 0,'16'0'82'0,"-16"-18"-27"0,0 18-20 15,0 0-11-15,0 0-7 0,0 0-4 0,0 0 2 16,-16-19-1-16,-1 19 1 0,1 0 5 0,-1 0 0 16,0 0-2-16,1-18-3 0,16 18-1 0,-17 0-8 15,1 18-4-15,-1-18 0 0,17 0 2 0,-16 0-4 16,-1 19 0-16,1-1-2 0,16-18 2 16,-17 19 2-16,1 0-2 0,-1-10 3 0,17 9-3 15,-17 1 2-15,17 0 0 0,0-19-5 0,0 18 5 16,-16-18-2-16,16 19-4 0,0-19 2 0,16 9-2 15,-16-9 0-15,0 0-1 16,17 0 2-16,0-9 1 0,-1 9 0 16,1 0-1-16,-17-19 3 0,16 1 2 0,1 18-2 15,-1-19 0-15,1 0 0 0,-1 19 0 0,1-18 1 16,-1 9-1-16,1-1 0 0,0 1 2 16,-1 9-6-16,1 0 4 0,-1-19 2 0,1 38-2 15,-1-19 0-15,-16 0 0 0,17 9 0 16,-17 1 0-16,16-1-6 0,-16 9-9 15,17 1-11-15,-17 0-14 0,16-19-3 0,-16 18-7 16,0-18-15-16,0 0-7 0</inkml:trace>
  <inkml:trace contextRef="#ctx0" brushRef="#br0" timeOffset="188350.99">18282 1302 91 0,'0'-9'53'0,"0"-10"-14"0,0 1 0 0,16-1-5 0,-16 1-2 16,17-10-2-16,-1 28-5 0,-16-19 0 0,17 0-1 15,-17 19 1-15,16 0-4 0,1 0-6 16,-17 0 0-16,17 0 3 0,-1 0 2 0,-16 0-5 16,17 19 1-16,-1-19-6 0,-16 19-2 0,17-10-1 15,-17 10-2-15,16-1-2 0,-16 1-5 16,17-1 2-16,-17-18 2 0,0 19-2 0,16-10 0 16,-16 1 3-16,0-1-3 0,0 9 0 0,17-18 3 15,-17 19-6-15,0-19 3 0,0 0 2 16,16 0-4-16,1 0 3 15,0-19-5-15,-17 1-1 16,16 9 2-16,1-1-1 0,-17 1 4 0,16-10-2 16,1 19-1-16,-1-18 1 0,1-1 2 0,-1 19 0 15,1-18 2-15,-17 18-4 0,16 0 0 0,-16 0 0 16,17 0 2-16,-1 0-3 0,1 18 3 16,-17-18 2-16,0 19 2 0,17-19-6 15,-17 18 2-15,0 1-2 0,16-10 4 0,-16 1-5 16,0 17 4-16,0-27 0 0,17 19 1 0,-17 0 1 15,0-1-3-15,16-18-4 0,-16 0 2 16,0 19-12-16,17-19-15 0,-17 0 0 0,0 0-6 0,16 0-5 16,-16 0-5-16,17 0 1 0,-17-19 5 15,16 19 7-15,1-18 4 0,-17 18 7 0,16-19 5 16,1 0 5-16,-17 1 5 0,17-1 3 0,-1 10 1 16,1-10 2-16,-17 1 8 0,16 18 6 15,-16-19 7-15,17 19 9 0,-17-18-1 0,16 18-7 16,-16 0-7-16,0 0 1 0,0 0 2 0,0 0 3 15,0 0-1-15,0 18-7 0,0-18-1 0,0 19-4 16,0-19-6-16,0 18 2 0,0 1-4 16,0-19 1-16,0 9-5 0,0 1 1 0,0-1-14 15,0 9-19-15,0-18-22 0,0 19-11 0,-16-19-28 16</inkml:trace>
  <inkml:trace contextRef="#ctx0" brushRef="#br0" timeOffset="188738">19026 1014 44 0,'0'0'75'0,"17"0"-29"16,-17 0-17-16,16-19-12 0,-16 19-7 0,17 0-7 16,-1 0 1-16,1 0-6 0,-1 0 0 0,1 0-4 15,16 0-1-15,-16 0-3 0,16 0 3 0,-17 0 0 16,17 0 4-16,-16 0 3 0,16 0-3 15,-16 0 3-15,16 19 0 0,-17-19 0 0,17 0 0 16,-16 18 2-16,-1-18 6 0,1 0 5 0,-1 19 1 16,1-19 1-16,0 19 4 0,-17-19 1 0,0 28 9 15,0-28 0-15,0 18 2 0,0 1-1 16,-17-19-2-16,17 18-2 0,-17 1-2 0,1 0 3 16,-1 9-3-16,1-10-5 0,16 1-1 0,-17-1-4 15,1 1-5-15,-1 0-4 0,17 8-2 0,-16-8 0 16,16 0-6-16,0-1 6 0,-17 1 0 15,17-19-1-15,0 18-2 0,0-8 0 0,0 8 2 16,0-18-2-16,17 19 2 0,-17-19 0 0,0 0-6 16,0 0 9-16,0 19-5 0,16-19-5 0,-16 0-8 15,17 0-19-15,-17 0-23 0,0 0-16 0,0 0-12 16,16-19-6-16,-16 19-18 0</inkml:trace>
  <inkml:trace contextRef="#ctx0" brushRef="#br0" timeOffset="189003.99">19357 1302 44 0,'17'0'61'16,"-17"-9"-18"-16,16 9-18 0,1 0-11 0,-1 0-6 15,1-19-3-15,-1 19-4 0,17 0-1 0,-16-18 0 16,16 18 0-16,0 0 3 0,0-19-3 16,0 19-3-16,0 0 3 0,-16 0-2 0,16-18-5 15,-16 18 4-15,-1 0-1 0,1 0 1 0,-1 0 6 16,-16 0-5-16,0-19 2 0,0 19 2 15,0-9 1-15,0 9 1 0,0 0-1 0,0 0 1 16,-16 0 0-16,16 0-2 0,-17 0 4 16,17 0-4-16,0 0-1 0,-16 0 1 0,16 0-2 15,0 9-3 1,0-9-10-16,0 19-7 16,0-19-18-16,0 0-17 0</inkml:trace>
  <inkml:trace contextRef="#ctx0" brushRef="#br0" timeOffset="190871">19903 1256 57 0,'0'0'55'0,"0"-19"-18"15,0 19-6-15,0 0-4 0,-16 0-4 0,16-18 5 16,0 18-4-16,0 0 4 0,-17 0-4 16,17 0 3-16,0-19-11 0,0 19-3 0,-17 0-5 15,17 0-6-15,0 0 0 0,-16 19-2 0,16-19 0 16,0 18 0-16,-17-18 1 0,17 19-1 0,-16-19 0 15,16 18 0-15,-17-18 2 0,17 19-2 0,0-19-3 16,0 9 3-16,0 1 0 0,17-10 1 16,-17 9-3-16,0-9-2 0,16 0 1 0,-16 0 1 15,17 0 2-15,-1-9-3 0,1-1 1 0,0 10 2 16,-1-9 0-16,-16 9-2 0,17-19 2 16,-1 19 2-16,1-18-1 0,-1-1-3 0,-16 19 2 15,17-18 0-15,-1-1 0 0,1 10 0 0,-17 9 0 16,16-19-2-16,1 19 5 0,0 0-2 15,-1 0 2-15,1 0 1 16,-1 19-4-16,-16-19 0 0,17 9 0 16,-1 10 0-16,1-19 0 0,-1 18-2 0,17-18 2 15,-16 0-7-15,-17 0-10 0,17 19-8 0,-1-19-9 16,1 0-10-16,-1-19-6 0,17 19-20 16,-16-18-73-16</inkml:trace>
  <inkml:trace contextRef="#ctx0" brushRef="#br0" timeOffset="191280.99">20482 912 114 0,'0'0'69'0,"0"0"-18"0,0-19-17 15,0 19-16-15,0 0-10 0,0 0-1 16,0 19-4-16,0-19 2 0,0 18 5 0,0 1-1 16,0-10 4-16,0 10-5 0,0-1 0 0,0 19 1 15,0-18 0-15,0 0-4 0,0 9-3 0,0 9 0 16,0-19-2-16,0 20 0 0,17-10 0 15,-17 9 0-15,0 0 2 0,0-9-8 0,0 9-9 16,0-18-9-16,0 18-4 0,0-28-2 0,0 28-3 16,0-18 2-16,0 0 3 0,0-1 4 0,0-18-4 15,0 19-2-15,-17-19 4 0,17 0 6 0,0 0 8 16,-16 0 5-16,16 0 3 0,0-19 4 16,-17 1 1-16,17 18 3 0,0-19 6 15,0 0 10-15,0-18 12 0,0 9-8 0,0 10-8 16,0-1-1-16,17-18-3 0,-17 9 0 0,0-9 4 15,0 18 3-15,16 1 3 0,1-10-2 16,-17 9 5-16,16 0 4 0,1 1 0 0,-1 18-5 16,1-19-1-16,-1 19-7 0,-16 0-1 0,17 0-8 15,-1 0 1-15,1 19-3 0,0-19 0 0,-17 18-3 16,16 1 2-16,1 0-1 0,-17 9-6 0,0-10 3 16,16 1 2-16,-16-1 0 0,0 1-2 15,0 9-9-15,0-10-26 0,0 1-14 0,0 0-10 16,0-19-9-16,0 18-20 0</inkml:trace>
  <inkml:trace contextRef="#ctx0" brushRef="#br0" timeOffset="191448.99">20714 1032 113 0,'0'-18'44'0,"0"-1"-9"0,0 19-6 0,0-18-8 16,0 18-10-16,0 0-6 0,0 0-2 15,16 0-11-15,-16 18-17 16,17-18-12-16,-17 19-36 0</inkml:trace>
  <inkml:trace contextRef="#ctx0" brushRef="#br0" timeOffset="191784.99">21061 1237 77 0,'0'0'71'0,"0"-18"-26"0,-16 18-12 16,16 0-8-16,0-19-3 0,0 10-4 0,0 9-1 16,0 0-3-16,0-19-4 0,0 19-6 15,0 0 0-15,0 0-3 16,0 19-1-16,0-19 1 16,0 0 1-16,16 0-6 0,-16 9 2 0,0-9-4 15,0 19 1-15,17-19 2 0,-17 0 0 0,0 0-1 16,16 0 1-16,-16 18-3 0,17-18 4 0,-17 0 5 15,16 0-3-15,-16-18 0 0,17 18 0 0,-1 0 0 16,1-19 0-16,-17 10-2 0,17 9 2 16,-17 0 5-16,16-19 4 0,-16 19-2 15,17-19-1-15,-17 19 0 0,0 0-3 0,16 0-5 16,-16 0 0-16,0-18 2 0,17 18 1 0,-1 0-1 16,1 0-8-16,-1 0-10 15,1 0-11-15,-1 0-7 0,1 0-7 16,0 0-7-16,16 0-10 0,-17 0-35 0</inkml:trace>
  <inkml:trace contextRef="#ctx0" brushRef="#br0" timeOffset="192124.99">22054 837 81 0,'49'-28'61'0,"-15"10"-12"0,-1-20-7 16,0 20-3-16,-17-10-1 0,1 9 2 0,-1 1 2 15,-16-1-9-15,0 1-7 0,0-1-1 0,-16 0 0 16,-1 10 5-16,1 9-7 0,-1 0-4 15,1 0-9-15,-17 0-6 0,-1 9 0 0,18 10 2 16,-17 0-9-16,16-1 5 0,-16 1-1 0,17-1-1 16,-1 1 1-16,1 9-3 0,16-10 4 15,0 1-2-15,-17 0-2 0,17-1 2 0,17 1 0 16,-17-10 0-16,0 10 2 0,16-1-4 0,1 1 5 16,-1 0-3-16,1-19-4 0,-1 18 6 0,17 1 2 15,-16-10-7-15,16 10 3 0,-16-1 0 0,16 1 1 16,-17-1 1-16,1-18-2 0,16 19-2 15,-17 0 2-15,17 9 0 0,-16-28-2 0,0 18 4 16,-1 1 2-16,-16-1-6 0,0 1 3 0,0-19-1 16,0 19 0-16,0-10 0 0,-16 10 0 15,16-1-5-15,-17-18-10 0,0 19-18 0,1-19-7 16,-1 0-8-16,1 0-7 0,-1 0-3 0,1 0-8 16,-1 0-7-16,1-19-17 0</inkml:trace>
  <inkml:trace contextRef="#ctx0" brushRef="#br0" timeOffset="192372.99">22501 670 149 0,'16'-37'74'0,"17"18"-10"0,-16 0-5 0,-17 10-2 16,16-10-11-16,1 19-17 0,-17-18-6 16,16 18 5-16,-16 0-1 0,0 18-6 0,17-18-6 15,-17 19 3-15,0 9 6 0,0-9 6 0,16 18-1 16,-16-19-9-16,0 10-4 0,0 9-4 15,0 1-6-15,0-1 0 0,17 9-4 0,-17-8 1 16,0-1-1-16,17 9 1 0,-17-9-2 0,16 1-1 16,-16-10 0-16,17 9 2 0,-1 0-2 15,-16-18-10-15,17 9-13 0,-17 9-32 0,16-19-25 0,-16 1-18 16,0 9-7-16,0-10-3 0,0 1-17 16</inkml:trace>
  <inkml:trace contextRef="#ctx0" brushRef="#br0" timeOffset="192555">22501 1172 124 0,'0'-19'62'15,"16"1"-24"-15,-16-1-6 0,17 1-3 0,-1-10-2 16,1 9-9-16,-1 0-8 0,1 1-6 16,16 18-1-16,0-19-3 0,0 1 2 0,0-1 1 15,0 10-3-15,0-10-7 0,17 1-11 0,0 18-10 16,-17-19-8-16,16 19-4 0,1-19 1 15,0 19-11-15,-1-18-1 0,-16-1-28 0</inkml:trace>
  <inkml:trace contextRef="#ctx0" brushRef="#br0" timeOffset="192810">23361 809 19 0,'16'0'63'0,"1"0"-9"15,0 0-18-15,-17 19-7 0,0-19-5 16,0 0-1-16,0 9 8 0,0 10-2 0,0-1-3 16,-17 1-6-16,0 0-7 0,1-1 0 15,-1 1-5-15,1 9-1 0,-1-10-2 0,17 19-1 16,-16-18-3-16,-1 9-1 0,1 9 2 0,16-18 0 15,-17 18-2-15,17-18 0 0,0-10 5 0,17 10 10 16,-17-19 8-16,16 18 15 0,-16-18 10 0,0 0 5 16,17 0-4-16,-1 0-10 0,-16-18 1 15,17 18-7-15,-1-19-1 0,-16 10-4 0,17-10-8 16,-17 19-5-16,0-19-4 0,0 1-4 0,0-1-1 16,0 1-4-16,-17-1-2 0,1 10 0 15,-1-10 3-15,1 0-3 0,-17 1 0 0,16-1-9 16,-16 1-3-16,0-10-17 0,0 9-14 0,0 19-19 15,16-18-17-15,-16-1-9 0,17 19-19 16,-1-19-15-16,0 19-17 0</inkml:trace>
  <inkml:trace contextRef="#ctx0" brushRef="#br0" timeOffset="193139">23692 930 174 0,'0'0'71'16,"0"0"-26"-16,0 0-8 0,-17 0-1 0,17 0-1 16,-16 19-5-16,16-19 0 0,-17 9-5 15,1 10 2-15,16-19 1 0,-17 18-6 0,17-18-2 16,0 19-4-16,0-1-8 0,0 1-2 0,17 0-2 16,-17-19-2-16,16 28 2 0,-16-28-1 0,17 18-1 15,-1-18 2-15,1 0 8 0,-1 19 7 0,17-19 12 16,-16-19 11-16,-1 19 8 0,1 0-3 15,0-18-2-15,-1 18 5 0,-16-19-3 0,17 10-10 16,-1-10-12-16,-16 0-4 0,0 1-14 0,0-1-4 16,0 1 4-16,0-1-3 0,0 10-4 0,-16-10-2 15,16 1 5-15,-17-20-9 0,17 20 10 16,-16-1-9-16,16 10-21 0,-17-10-36 0,17 1-39 16,0 18-33-16,0-19-28 0,0 19-3 0,17 0-3 15</inkml:trace>
  <inkml:trace contextRef="#ctx0" brushRef="#br0" timeOffset="193594">24238 828 123 0,'0'0'70'16,"0"0"-20"-16,-17 0-8 0,1 0-1 16,-1 0 0-16,1 0 0 0,-18 9 2 0,18-9 14 0,-17 19 6 15,16-19 5-15,-16 18-3 0,17-18-12 16,-1 19-11-16,1 0-17 0,-1-19-5 0,17 18-8 15,-17 1-4-15,17 9-8 0,0-10 7 0,0 1-5 16,0-1 2-16,17 1-4 0,0 0 3 16,-1-10-3-16,1 10 3 0,-1-1 0 0,17-18-3 15,-16 0 5-15,16 0-5 0,0 0 0 0,0 0 3 16,17 0-3-16,-17-18 0 0,0-1-5 16,0 10-5-16,0 9-21 0,0-19-17 0,0 0-12 15,0 1-3-15,0-1 6 0,-16-18-2 0,16 28 0 16,-16-28-1-16,-1 18-2 0,1-18 3 15,-1 9 7-15,-16-9 13 0,17-1 20 0,-17-8 9 0,16 9 7 16,-16 0 8-16,0-10 9 0,0 28 5 16,0-18 9-16,0 19 8 0,0-1 2 0,0-9 7 15,0 28 8-15,0-19 13 0,0 19 1 16,0-18-6-16,0 18-24 0,0 0-19 0,0 0-7 16,-16 18 4-16,16-18 11 0,0 19 1 0,0-10-3 15,-17 29-8-15,17-20-2 0,0 19-7 16,-16 10-2-16,16-10-1 0,0 0-4 15,-17 10 0-15,17-10 0 0,0 0 4 0,17 10-6 0,-17-10 8 16,0 19-6-16,16-28 0 0,-16 9-7 0,17 19-25 16,-1-28-26-16,1 9-43 0,-17 0-19 15,16-9-10-15,1 9-12 0</inkml:trace>
  <inkml:trace contextRef="#ctx0" brushRef="#br0" timeOffset="193799.99">24486 1014 156 0,'0'-19'97'0,"16"1"-23"0,1-1-3 16,-17 10-7-16,33-10-13 0,-16 1-14 0,16-1-21 16,0 0-7-16,0 1-4 0,0 18-5 0,17-19 3 15,-1 10-6-15,1 9-10 0,0 0-21 16,-1-19-23-16,1 19-14 0,-1 0-9 0,-15 19-7 15,-1-19-17-15</inkml:trace>
  <inkml:trace contextRef="#ctx0" brushRef="#br0" timeOffset="194056.99">25197 912 87 0,'0'0'68'0,"-16"18"-14"0,16-18-17 0,0 0-16 16,0 0 5-16,0 0 7 0,0 19-5 0,0-19-5 15,0 9-2-15,0 10-4 0,0-19-4 16,0 18-3-16,0 1-3 0,0-1 2 0,0 1-6 15,0 9-3-15,16-9 1 0,-16-1 1 0,17 1 0 16,-17-1 1-16,16 1 3 0,1-19 6 0,-1 19 10 16,-16-19 10-16,17 0 6 0,0 0 3 15,-1 0-1-15,-16 0 0 0,17-19-4 0,-1 19-2 16,-16-19-7-16,17 1-7 0,-17 18-5 0,0-19-3 16,0 1-6-16,0-10-6 0,0 9 0 15,0 0 0-15,-17 1 5 0,17-1-9 0,-16 1 6 16,16-10-12-16,-17 9-34 0,17 19-35 0,0-18-28 15,0-1-12-15,0 0-1 0,17 1 0 16,-17 18-126-16</inkml:trace>
  <inkml:trace contextRef="#ctx0" brushRef="#br0" timeOffset="194355.99">25809 874 114 0,'0'0'103'0,"0"0"-27"0,0 0-16 16,0 0-28-16,0 0-17 0,0 0-6 15,0 19 7-15,-16-19 4 0,-1 19 6 0,17-19-1 16,-16 18-4-16,-1 1-5 0,1-10-2 0,16 10-4 16,-17 18-5-16,1-19-1 0,16 1 1 15,-17 0-4-15,17 9 2 0,-16-10-2 0,16 1-1 16,0-19 0-16,16 18 3 0,-16-18 2 0,0 19 21 16,17-19 21-16,-17 0 14 0,0 0-3 0,16 0-13 15,-16-19-6-15,17 19-6 0,-17-18-6 0,0-1-8 16,0 1-12-16,0 18-3 0,-17-28 1 15,17 9-9-15,-16 0 6 0,-1 1-2 0,-16-1 5 16,16 1-5-16,1-10 0 0,-17 9-2 0,16 1-8 16,-16-1-23-16,17 0-30 0,-1 1-26 15,17 18-18-15,-16 0-19 0,16-19-11 0,0 19 4 16,0 0-121-16</inkml:trace>
  <inkml:trace contextRef="#ctx0" brushRef="#br0" timeOffset="194731.99">25942 995 75 0,'16'0'99'0,"17"0"-11"0,-16 0-4 0,0 0-5 16,-1 0 2-16,1 0 0 0,-1-18-3 0,17 18 4 15,-16 0 10-15,-1 0 9 0,1-19 6 16,-1 10 7-16,1 9-10 0,16 0-4 0,-16-19-11 16,16 19-14-16,-17 0-16 0,17-18-22 0,-16 18-12 15,-1-19-10-15,1 19-2 0,0 0 4 0,-17-19-14 16,16 19-1-16,-16 0-6 0,0-18 1 15,-16 18 3-15,-1 0 2 0,0-19-6 0,1 19 8 16,-1 0-8-16,-16 19-1 0,17-19 5 0,-17 0 2 16,16 0-2-16,1 18-6 0,-18 1 6 0,18-19 3 15,-1 19-2-15,-16-1-1 0,17 1-5 16,16-19 6-16,-17 28 3 0,1-28-9 0,16 18 7 16,0 1 0-16,0-19 12 0,0 18 15 0,16-18 43 15,-16 19 26-15,17-19-13 0,-1 0-21 16,17 19-64-16,-16-19 0 0,16 0 0 0,0 0 0 15,0 0 0-15,0 0 0 0,0 0 0 0,17-19 0 16,-17 19 0-16,0 0 0 0,0-19 0 16,0 19 0-16,17 0 0 0,-33 0 0 0,16 0-38 15,0 0-185-15,-17-18-76 0,1 18-39 0,-1 0 1 16,-16 0 22-16</inkml:trace>
  <inkml:trace contextRef="#ctx0" brushRef="#br0" timeOffset="201434">13351 3609 6 0,'0'0'9'0,"0"0"5"0,0 0 4 0,0 0 2 16,0-9 1-16,0 9 1 0,0 0-3 0,0 0-5 15,0 0-2-15,0 0-4 0,0 0 2 0,0 0 4 16,17 0 1-16,-17 0 4 0,17-10-2 0,-17 10 0 16,16 0-4-16,1-9 0 0,16 9-3 0,-17-9 2 15,17 9-4-15,-16 0 3 0,16-19-4 0,0 19 0 16,0 0-2-16,0-18-2 0,0 18 0 16,0 0-1-16,1-19-2 0,-1 19 1 0,0-9 0 15,0 9 1-15,0-10-2 0,0 1 0 0,0 9 0 16,0-9 0-16,0 0-3 0,0 9-1 0,0-10-13 15,-16 10-9-15,16-9-11 0,-16 9-6 0,16 0-9 16,-17-19-23-16</inkml:trace>
  <inkml:trace contextRef="#ctx0" brushRef="#br0" timeOffset="201800.99">14030 3311 20 0,'0'0'32'16,"0"0"15"-16,0 0-6 0,0 0-16 15,0 0-6-15,0-18-9 0,0 18-4 0,0 0-3 16,0 18 2-16,0-18 1 0,0 0 4 0,0 0-3 16,16 0 1-16,-16 0 0 0,0 19-1 0,17-19 2 15,-17 0 4-15,16 0-3 0,-16 0 1 0,17 0 0 16,-1 0-2-16,1 0 0 0,0 0-3 0,-1 9-2 15,1-9 2-15,-1 0-2 0,1 0-4 0,-1 10 0 16,1-10 0-16,-1 9 0 0,1-9 2 0,-1 9-2 16,-16-9 2-16,17 10 2 0,-17-1-1 15,0 0 5-15,0 10 4 0,0-19-3 0,0 18-4 16,-17-18-2-16,17 19 2 0,-16-10-1 0,-1 10-4 16,1-1 0-16,-1 1 2 0,1 0-2 0,-1-1 2 15,1 1-2-15,-1-1 0 0,-16 1 2 0,16 0 1 16,1 9-2-16,-1-10-1 0,1-9-19 0,16 10-21 15,-17 0-21-15,1-1-5 0,16 1-27 0</inkml:trace>
  <inkml:trace contextRef="#ctx0" brushRef="#br0" timeOffset="-187743.73">16263 8316 59 0,'0'-10'62'0,"0"10"-22"0,0-9-19 0,17 0-5 16,-17 0-7-16,16-1 0 0,-16 10-3 15,17-9-2-15,-1 0-2 0,1-1 0 0,0 1 0 16,-1 0-2-16,1 9 0 0,-1-10-4 0,1 1-12 16,-1 9-12-16,1-9-21 0,-1 9-14 0</inkml:trace>
  <inkml:trace contextRef="#ctx0" brushRef="#br0" timeOffset="-133725.75">15138 4642 11 0,'0'0'23'0,"0"0"21"0,0 0-1 0,0 0-15 16,0-19-10-16,0 19-8 0,0 0-1 16,0 0 1-16,0 0-1 0,0-19 2 0,0 10-1 15,0 0 7-15,0 9-2 0,0-10 1 0,0 1 2 16,0 0 4-16,0 0-2 0,0-10 2 0,0 19-2 15,0-9-3-15,0 9-1 0,0-19-1 0,0 19-1 16,0-19-7-16,0 19 0 0,0-9-6 16,17 9-1-16,-17 0 4 0,0 0-2 0,0 0 3 15,16 0-3-15,-16 0 1 0,17 9 1 16,-17 10-1-16,16-19-1 0,-16 19-2 0,17-10-4 16,-17 19 8-16,17 0-3 0,-17 9 0 0,0-9-1 15,16 9 2-15,-16 0-2 0,0 10 0 0,0-1 1 16,0 1-1-16,0 9 0 0,0-10 1 0,0 1-1 15,0-1 0-15,0 1 0 0,0-1 2 16,0 1-2-16,17-1 0 0,-17-9-2 0,0 1 2 16,16-1 0-16,1-9 2 0,-1 0-2 0,1-10 2 15,-1 1-2-15,1-1 2 0,16-8 0 0,-16-1-2 16,16 0 0-16,0-9 1 0,0 0 2 0,16 0-1 16,-16-9-2-16,1 0 0 0,15-1 2 0,-16 10-4 15,17-27 3-15,-17 8-3 0,17 10 2 0,-17-10 2 16,0 0-1-16,16 10-3 0,-15-9 4 0,-18 18-2 15,17-19 0-15,-16 10 1 0,-1-1-3 0,1 10 2 16,-1-9-4-16,1 9 4 0,-17 0 4 0,16 0 4 16,-16 0-1-16,0 0 6 15,0 0-4-15,0 0-2 0,0 0-3 0,0 0-1 16,-16 0-3-16,16 0 1 0,0-9-1 16,0 9-2-16,0 0-3 0,0 0-16 0,0 0-19 15,0 0-23-15,0 0-12 0,0 0-11 0,0 9-26 16</inkml:trace>
  <inkml:trace contextRef="#ctx0" brushRef="#br0" timeOffset="-133197.75">16561 4902 85 0,'0'0'85'0,"17"-9"-26"0,-17-1-10 0,0 10-2 15,0-9-5-15,0 9-7 0,0-9-8 0,0 9-10 0,0 0-7 16,0 0-8-16,0 0 3 15,0 9-1-15,0-9-1 0,0 19 6 0,16-10 0 16,-16 10-2-16,0-10-2 0,0 19 0 0,0 0-3 16,17 0-1-16,-17 0-1 0,0-1 5 0,16 11-3 15,-16-1-2-15,17 9 0 0,-17-8-3 0,16-1 6 16,-16-9-1-16,17 9-2 0,-1-9-3 16,1-10 7-16,-17 1 1 0,17 0-5 0,-1-1 0 15,-16-8 2-15,17-1-8 0,-17 9-12 0,16-18-9 16,-16 0-15-16,0 10-4 0,0-10-6 0,0 0-2 15,0 0-7-15,0 0-30 0</inkml:trace>
  <inkml:trace contextRef="#ctx0" brushRef="#br0" timeOffset="-132998.74">16528 5032 127 0,'0'-9'43'0,"0"-10"-15"0,0 1-9 15,0-1 3-15,0 1-1 0,0-1 1 0,0 0-2 16,17-9-5-16,-1 10-1 0,-16-10-3 0,17 9-4 16,-1 1 0-16,17-10-3 0,-16 18-1 15,16-8-1-15,-17-10-2 0,18 9 5 0,-1 1-8 0,-17 8 3 16,17 10-8-16,-16 0-22 0,-1 0-25 16,1 10-11-16,-17-1-32 0</inkml:trace>
  <inkml:trace contextRef="#ctx0" brushRef="#br0" timeOffset="-132580.75">16578 5172 59 0,'16'-10'66'0,"-16"10"-21"0,0-9-13 16,17 9-15-16,-1-9-5 0,-16 0-4 0,17-1-5 15,16 1-1-15,-17 0-1 0,1-10 1 0,16 10-2 16,0-1 0-16,0 1 0 0,0 0 1 0,0 0-3 15,1-1-6-15,-1 10-10 0,16 0-3 0,-16 0-1 16,0 0 2-16,0 10-3 0,1-10 8 0,-18 0 9 16,17 9 3-16,-16-9 3 0,-1 0 6 0,-16 0 14 15,17 0 8-15,-17 0 11 0,16 0 4 0,-16 0-9 16,0 0-3-16,-16-9-3 0,16 9-4 16,0 0 0-16,-17-10-5 0,17 10-2 0,-16 0 1 15,-1 0 2-15,1 0-3 0,-1 0-2 0,1 0-2 16,-1 10-7-16,0-10-6 0,17 9 2 0,-16-9-2 15,-1 9 3-15,17 0 1 0,-16 1-7 0,16-1 3 16,0 10-2-16,0-19 4 0,0 9-1 0,0 0-1 16,0-9 3-16,16 10-3 0,-16-10 1 0,17 0 3 15,-17 9-4-15,16-9 0 0,1-9 0 0,0 9 0 16,-1-10 0-16,1 10 2 0,-1-9-2 0,1 0 0 16,-1 9-2-16,1-19-2 0,-1 10-12 15,1-1-13-15,-1-8-14 0,18 9-10 0,-18-1-6 16,1-8 0-16,16 8-1 0,-17 1-13 0,17 0-53 15</inkml:trace>
  <inkml:trace contextRef="#ctx0" brushRef="#br0" timeOffset="-132207.75">17587 4883 72 0,'0'0'75'0,"16"-9"-13"15,-16 9-13-15,17-9-3 0,-17 9 0 0,0 0-2 16,0 0-7-16,0-19-6 0,0 19-10 0,0 0-8 16,0 0-3-16,-17 19-3 0,17-19-5 0,-16 0 1 15,-1 9-1-15,17 0 3 0,-16 1-7 16,16 8 4-16,-17-8-1 0,17 8-1 0,0-8 3 15,0 8-1-15,0 1 0 0,0-19-2 0,0 9 0 16,17 0 2-16,-17 1 2 0,16-1-8 0,1-9 4 16,-1 0 3-16,1 0-7 0,16-9-1 15,-16 9-5-15,-1-10-8 0,17-8-3 0,-16 18-3 16,-1-19-8-16,17 1-10 0,-16-1-2 0,-1 10 8 16,-16-10 6-16,17 0 7 0,0 1 6 0,-17 18 10 15,16-28 0-15,-16 9 5 0,0 10 4 0,0 0 7 16,-16-1-1-16,16 1 5 0,0 0-6 0,0 9-1 15,-17 0 0-15,17 0-1 0,0 0 1 0,-17 9 2 16,17 0-1-16,0 1-2 0,0-1 5 0,0 0-5 16,17 1-1-16,-17-1-1 0,17 19 2 15,-17-28-5-15,16 9 4 0,-16-9-1 0,17 9-1 16,-1-9 2-16,1 0 0 0,-1 0-1 0,1 0-5 16,-1 0 3-16,1 0 3 0,-1-9-7 15,-16 9-10-15,17-9-12 0,0 9-11 0,-17-19-6 16,16 1-8-16,1-1-18 0,-17 10-42 0</inkml:trace>
  <inkml:trace contextRef="#ctx0" brushRef="#br0" timeOffset="-131996.74">18083 4502 102 0,'-16'-28'62'0,"16"10"-22"16,0 8 3-16,0 1 0 0,0-10 6 0,0 10-4 16,0 0 4-16,0 9-2 0,0 0-2 0,0-19 5 15,0 19-9-15,0 0-15 0,0 0-9 0,0-18-3 0,0 18-6 16,16 0-4-16,-16 18-1 0,17-18-3 15,-17 0 0-15,16 19 0 0,-16-10 2 0,0 10 1 16,17-1-7-16,-17 10 4 0,0 0 0 0,16 0 0 16,-16 9 0-16,0 0 2 0,0 1-1 0,0-11-1 15,0 11-5-15,0-1-16 0,17-9-14 0,-17 0-12 16,0-10-13-16,16 1-4 0,-16 9-8 16,17-28-5-16,-17 9 5 0,17 0-23 0</inkml:trace>
  <inkml:trace contextRef="#ctx0" brushRef="#br0" timeOffset="-131792.75">18315 4558 66 0,'0'-19'96'0,"0"10"-33"0,0 0-5 0,0-10 7 16,-17 19-1-16,17 0-6 0,0-19-17 0,0 19-13 16,0 0-17-16,0 0-3 0,0 19 0 0,0-19-1 15,0 19 1-15,0-19 0 0,0 18-1 0,-16 1-5 16,16-1 0-16,0 1 2 0,16 9-1 0,-16 0-2 15,0 0 3-15,17 0-4 0,-17 9-7 0,16-19-14 16,-16 1-22-16,17 0-13 0,-1-1-12 0,-16-8-18 16,17 8-6-16,0 1-19 0</inkml:trace>
  <inkml:trace contextRef="#ctx0" brushRef="#br0" timeOffset="-131575.74">18414 4521 130 0,'0'0'121'0,"0"-19"-34"0,0 19-8 15,0 0-8-15,0-19-14 0,0 10-30 0,0 9-15 16,0 0-7-16,0 0-2 0,0 9-3 0,0 10 1 16,0-19 1-16,0 19 0 0,0-10-1 0,0 0-1 15,0 10 1-15,0-1-1 0,0 1-8 0,0 9-25 16,0-9-30-16,0-1-22 0,0 1-8 15,0-1-10-15,17-8-103 0</inkml:trace>
  <inkml:trace contextRef="#ctx0" brushRef="#br0" timeOffset="-131071.74">18497 4623 58 0,'0'0'102'0,"0"0"-2"0,0 0-26 0,0 0-22 15,0 0-23-15,0 0-17 0,0 0-4 0,16 0-4 16,-16 0 9-16,17 0 6 0,-17 0-1 0,16 0-2 16,1-19-3-16,0 19-1 0,16-9-1 0,-17 0-2 15,1 9-7-15,-1-10-1 0,1 1-1 0,-1 0 0 16,1 0 3-16,-1-1-3 0,1 1 4 0,-1 0 0 16,1 9-8-16,-17-19 5 0,17 19-3 15,-1 0 4-15,-16-19-2 0,0 19-2 0,0 0-1 16,0 19-1-16,0-19 4 15,0 19 0-15,0-10 0 0,0 10-2 0,0-1 3 16,0 1-3-16,17 18 5 0,-17-18-3 0,0-1-3 16,16 10 3-16,-16-9 0 0,17 18 0 0,-1-19 0 15,-16 1 1-15,17 0-1 0,-1 9 0 16,17 9-2-16,-16-28 0 0,0 19 4 0,16-9 0 16,-17 9-4-16,1-10 2 0,16 10 0 0,-17-9 0 15,17 9 2-15,1-1 1 0,-18 11-6 0,1-20 3 16,16 1 2-16,-17 9-2 0,17-10-3 0,-16 20 5 15,-1-20-2-15,1 10 0 0,0-9-4 0,-1 9 7 16,1 0-3-16,-1-10 1 0,1 1-1 0,-17-1 1 16,0 1-4-16,0 0 3 0,0 8 2 0,-17-27 11 15,17 10 18-15,-16 8 5 0,16-18 13 0,-17 10-6 16,1-10-2-16,-1 0-13 0,-16 0-10 16,16 0-1-16,1-10-12 0,-17 1 3 0,16 0-8 0,-16-1 3 15,0-8-2-15,16 9 3 0,-16-10-7 0,0 0-23 16,0 10-30-16,0-10-28 0,17-8-22 15,-18 8-9-15,1 0-7 0,-16 10-17 0</inkml:trace>
  <inkml:trace contextRef="#ctx0" brushRef="#br0" timeOffset="-130477.73">16892 6334 181 0,'0'-18'66'16,"0"-1"-7"-16,0 1 0 0,-17 8-5 0,17-8-5 15,0 8-12-15,0 10-18 0,0-9-10 0,0 18-7 16,-16-9 1-16,16 19-3 0,0 0 1 0,-17 9 0 16,1-1-1-16,16 1 2 0,-17 10-2 15,1 8 1-15,-1-9-4 0,1 10 3 0,16-10-4 16,-17 0 4-16,17 10 3 0,0-10-2 0,0-9-3 15,0 9 4-15,0 0-2 0,0-9 2 0,0 0-2 16,17-9 0-16,-17-1 0 0,16 1 4 0,1-10-1 16,16 1 2-16,-17-10 9 0,17 0-1 0,1-10-11 15,-1-8 2-15,0 8-3 0,16-8 5 0,-16-1-6 16,17-9 1-16,0 10 1 0,-1-10-2 0,-16 0-5 16,17 9-24-16,0-9-23 0,-17 0-24 0,16 10-17 15,-16-10-14-15,-16 9-124 0</inkml:trace>
  <inkml:trace contextRef="#ctx0" brushRef="#br0" timeOffset="-130069.74">17521 6428 162 0,'-17'0'83'0,"17"0"-35"15,0 0-25-15,-16 9-5 0,16 0-3 0,0 0-5 16,0 1-1-16,-17-1-2 0,17 10-2 0,0-10-2 16,0 10 0-16,17-1-3 0,-17 1 1 0,0-1-1 15,0 1 0-15,16 0 5 0,-16-10-7 0,17 9 2 16,-17 1 4-16,16-10-3 0,-16 1-1 0,17-1-3 15,-17 0-9-15,16-9-5 0,-16 0-5 0,17 0-4 16,-17 0-3-16,0-9 0 0,16 0 5 0,-16-1 5 16,0 1 1-16,0-10 6 0,0 1 2 0,-16 9 3 15,16-10 4-15,-17-9 0 0,17 9 3 0,-16 1 0 16,-1-10 1-16,1 9 4 0,16-9 5 16,-17 1 4-16,1 8 3 0,16-9 5 0,0 9 2 15,-17 10-2-15,17-10-4 0,0 10-10 0,0 0-3 16,0 9-2-16,17-9-3 0,-17 9 4 0,16 0 4 15,-16 9-3-15,17-9 7 0,-1 9-2 0,17 0 4 16,-16 10-3-16,-1-10 0 0,17 10 9 0,-16-10 0 16,16 10-6-16,0-10 1 0,0 10-4 0,-16-10-2 15,16 10-1-15,0-10-3 0,-16 10-5 0,16-10 2 16,-17 10-5-16,1-1 3 0,-17-9 3 0,16 1-2 16,-16 8-1-16,0-8 3 0,-16 8 2 0,16-8-3 15,-17-1-2-15,1 9 0 0,-1-8 0 16,1-1 3-16,-18 10-6 0,18-19-13 0,-1 9-21 15,1 0-17-15,-1-9-16 0,1 0-14 0,-1 0-27 16</inkml:trace>
  <inkml:trace contextRef="#ctx0" brushRef="#br0" timeOffset="-129457.73">18067 6493 140 0,'0'9'51'16,"0"-9"-22"-16,0 9-11 0,0 1-7 0,0-10 0 15,0 9-1-15,0-9-1 0,0 0-1 0,0 9 6 16,16-9 9-16,-16 0 10 0,0 0 3 0,17 0-8 16,-17-9-6-16,0 0-8 0,16-1-8 0,1 1 1 15,-17 0-5-15,16-1 1 0,1-8-3 0,-17 8 1 16,16-8-1-16,-16 9 3 0,0-10-7 16,0 10 8-16,0-10-4 0,0 10 0 0,0-1-2 15,0 1 2-15,0 0 0 0,-16 9-3 0,-1 0 4 16,17 9-6-16,-16 0 5 0,16 1-3 15,-17 8 4-15,17 10-6 0,0-9 7 0,-16 9-2 16,16 0 0-16,0 0 3 0,16 9-3 0,-16 0-2 16,17-9 2-16,-17 9 0 0,16 0 0 0,1 10 0 15,-1-10 3-15,18 0-1 0,-18 0-5 0,1 1 6 16,16-10-5-16,-17-1 2 0,17 1 0 0,-16-9-5 16,16 0-6-16,-16-10-3 0,-1 0-8 0,1 0 0 15,-1-9-2-15,-16 0-5 0,17-9 6 0,-17 9 1 16,0-9 1-16,0 0 0 0,0-10-2 15,0 0 4-15,-17 1-2 0,17-1 3 0,-16 1 2 16,-1-10 3-16,-16 9 7 0,16-9 14 0,1 0 10 16,-1-9 1-16,-16 9 1 0,17 9 1 0,-1-8-1 15,1 8 3-15,-1-9 0 0,17 9-1 0,-16 10 2 16,16-9 3-16,0 8 0 0,0-8-1 0,0 8-7 16,0 1-8-16,0 0 0 0,16 9-4 0,-16-10 1 15,17 10-3-15,-17 0 1 0,16 0-6 0,1 0 6 16,-1 0 0-16,1 10 1 0,-17-1-5 0,16 0 0 15,1 1-2-15,-17 8 4 0,16 1-1 0,1-1-2 16,-17 1-1-16,0 9 0 0,17-9 2 0,-17-1-2 16,0 1 4-16,0-1-4 0,0-8 0 0,0 8 3 15,0-8-5-15,0-1 2 0,0 0 2 0,0 0-2 16,0-9 2-16,0 0 3 0,0 10-4 0,0-10 2 16,-17-10-3-16,17 10 2 0,-17 0-2 0,17-9 3 15,0 9-12-15,-16-9-16 0,16 0-11 0,0-1-15 16,0-8-9-16,0-1-4 0,16 0-6 15,-16 1-21-15</inkml:trace>
  <inkml:trace contextRef="#ctx0" brushRef="#br0" timeOffset="-129114.74">18464 6474 34 0,'0'0'60'16,"0"-9"7"-16,0 9-15 0,0 0-13 0,16 0-15 16,-16 0-5-16,0 0 1 0,0 0 6 0,0 9 5 15,-16 0-7-15,16 1-4 0,0-1-5 0,0 10-3 16,0-10-4-16,0 9 0 0,0 1-6 0,0-10 2 15,0 10-2-15,16 0-1 0,-16-10-1 0,0 9 3 16,0 1-1-16,0-10-2 0,17 10 1 0,-17 0 1 16,0-10 0-16,0 0-5 0,0 0 7 0,16 1-2 15,-16-1-2-15,0-9 1 0,0 9-1 0,17-9 0 16,-17 0 3-16,0 0-2 16,16-9-3-16,-16 0 2 0,0-1 0 0,0 1-3 15,17-9 1-15,-17 8-3 0,0-8 1 0,17-1 4 16,-17 10-3-16,0-10 1 0,16 10-3 0,-16-10 1 15,0 10 4-15,17 0 0 0,-17-1-4 0,0 10-5 16,0-9-4-16,0 9 1 0,0 0 7 0,0 0 0 16,0 0 3-16,16 9 0 0,-16 1 2 0,0-1-7 15,0 0-1-15,0 1-5 0,0-1 0 16,-16 9-6-16,16-8-9 0,0-1-5 0,0 0-5 16,-17 10 2-16,17-10-11 0,0 1-14 0</inkml:trace>
  <inkml:trace contextRef="#ctx0" brushRef="#br0" timeOffset="-128337.73">18133 6567 23 0,'16'0'72'0,"-16"0"-14"16,0 9-17-16,0-9-9 0,0 0-3 0,0 0 0 16,17 0 9-16,-17 0 8 0,0 0-1 0,0 0-4 15,16 0 7-15,-16 0 0 0,0-9-2 0,17 9 1 16,0-9-6-16,-17-1-8 0,16 1 2 0,1 0-6 15,-1 0-3-15,1-10-3 0,-1 10-6 0,-16-10-3 16,17 10-9-16,-1-10 0 0,1 1-3 0,-17 8 4 16,16 1-6-16,-16-10 3 0,0 10-3 0,17-10-4 15,-17 10 10-15,0 0-4 0,-17-1 0 0,17 1-8 16,-16 0 2-16,-1 9 6 16,17 9-5-16,-33 0 3 0,17 1-5 0,-1 8 8 15,1 1-10-15,-17 0 10 0,16-1-3 0,0 10-2 16,1-9 0-16,-1 18 4 0,1-9-5 0,-1 0 3 15,17 0 0-15,-16 9 2 0,16 0-2 0,0-9 0 16,0 0 0-16,16 0 3 0,-16 0-3 0,17 0 1 0,-1-10 2 16,1-9-3-16,16 10 2 0,-16-10-2 15,16-9 1-15,-17 10-1 0,17-20 1 0,0 10-1 16,0-18 0-16,1 8-6 0,-1-8-10 0,0-1-22 16,0 1-14-16,0-1-7 0,-17 0-9 0,18-8-6 15,-18 8-5-15,1 0 2 0,-1-9 2 0,1 10 4 16,-1-10-17-16,-16 9-81 0</inkml:trace>
  <inkml:trace contextRef="#ctx0" brushRef="#br0" timeOffset="-128186.74">18662 6465 9 0,'-16'0'25'0,"16"0"34"16,-17 9-11-16,17 0-24 0,0 1-7 0,-16-1 4 15,16 10 0-15,0-1 6 0,0 1-7 16,-17 9-1-16,17-10-5 0,0 10 3 0,0 0 6 16,0 9-5-16,17 0-6 0,-17 1-7 0,16-10-2 15,-16 9-1-15,17 0 1 0,-1 0-3 0,-16 0 0 16,17 1 1-16,-1-10-1 0,-16 9-10 0,17-9-19 15,-17 0-10-15,16-10-11 0,-16 1-2 0,0-10-16 16,0 0-67-16</inkml:trace>
  <inkml:trace contextRef="#ctx0" brushRef="#br0" timeOffset="-127925.73">18513 6558 111 0,'0'-19'85'0,"-16"1"-23"16,16-1 0-16,0-9 7 0,-17 9-6 0,17 1-1 16,0-1-12-16,17 10-10 0,-17-10-8 0,0 1-7 15,16 8-1-15,1 1-3 0,-1 0-1 16,1 9-3-16,0 0-3 0,-1 0-2 0,1 9-4 0,-1 0-6 16,1 10-1-16,-1 0 2 0,1 9-5 0,-1-1-1 15,-16 1 7-15,17 0-4 0,-17 0 0 0,16 9 3 16,-16-9 1-16,0 9-4 0,-16 1-2 0,16-1 2 15,0 0-14-15,0-9-33 0,-17 0-32 16,17 0-18-16,0 0-9 0,0-10 5 0,0-8 5 16,17-1-9-16</inkml:trace>
  <inkml:trace contextRef="#ctx0" brushRef="#br0" timeOffset="-127319.74">18960 6576 104 0,'0'-18'93'0,"0"-1"-31"16,0 10-5-16,0-10 0 0,-17 10-4 0,17 0 0 15,-16-1-14-15,-1 1-10 0,17 9-9 0,-16 0-11 16,-1 0 5-16,17 9 0 0,-16 1-6 0,-1-1 1 16,1 10-1-16,16-10-6 0,-17 9 1 0,17 1-3 15,0-10 0-15,0 10 0 0,0-10 4 0,0 1 2 16,0 8-6-16,0-18-2 0,17 9 2 0,-17 1 2 16,16-1 0-16,-16-9-7 0,17 0 8 0,-1 0-3 15,1-9 3-15,-1 9-9 0,-16-10 3 0,17 1-4 16,-1 0 2-16,1 0 2 0,0-10 0 0,-1 10 3 15,1-1-4-15,-1-8-1 0,1-1 7 0,-1 10-1 16,1 0-4-16,-1-10 4 0,1 10 1 0,-1 9 0 16,-16-10-4-16,17 10 6 0,0 0-4 15,-1-9 0-15,1 9-2 0,-1 0 2 16,-16 9 2-16,17-9-2 0,-1 10 1 16,-16-10-4-16,0 0 5 0,17 0-7 0,-17 0-8 15,0 0-16-15,16 0-13 0,-16-10-14 0,0 1-3 16,17-10 6-16,-17 1 5 0,0-1 8 0,16 1 6 15,-16-1 11-15,17-9 9 0,-17 0 10 0,17 10 1 16,-17-10 11-16,0-10 3 0,16 11 3 0,-16-1-1 16,0 0 2-16,0 0 8 0,0 0 9 0,17 0 14 15,-17 0 9-15,0 10 10 0,0-1-6 0,0 10 5 16,0-1-9-16,0 10-18 0,0-9-18 16,0 9-11-16,0 0-4 0,0 9 1 0,0 1-3 0,-17 8 7 15,17 10 1-15,0 0 5 0,0 0-3 0,-16 9 0 16,16-9 0-16,0 9-10 0,0-9 6 0,0 9-4 15,0-9-7-15,0 9 3 0,16-9 0 0,-16 0 0 16,0 0 0-16,17-9 4 0,-17 9-1 0,16-10-1 16,-16-8 1-16,0-1-2 0,17 0-3 15,-17 1 2-15,16-1 3 0,1-9-3 0,-17 0 5 16,16 0-8-16,1 0 7 0,-17-9-8 0,16 9 7 16,1-10-5-16,16 1-2 0,-16 9-1 0,-1-9-1 15,1-1-5-15,-1 10-10 0,1 0-8 0,16 0-6 16,-17 0-13-16,1 0-10 0,0 0-18 0,-1 10-9 15,17-10-6-15,-16 9-8 0,-17 0-22 0</inkml:trace>
  <inkml:trace contextRef="#ctx0" brushRef="#br0" timeOffset="-126673.74">17818 7860 171 0,'17'-19'60'16,"-17"1"-8"-16,-17-1 2 0,17 1-5 0,0-1-8 15,0 0-1-15,-16 1-10 0,16 8-3 0,0 1 4 16,-17 9-4-16,17-9-8 0,0 9-11 0,0 0-4 16,0 0-2-16,0 9 2 15,0 0-2-15,0 1 4 16,0-1 5-16,0 10-1 0,0-1-4 0,17 1-1 15,-17-1 3-15,0 10-1 0,16 0-7 0,-16 0 3 16,17 0 2-16,0 0-4 0,-17 9-3 0,16-9 8 16,-16 0-6-16,17 9 0 0,-17-9 0 0,16 9 0 15,1-9 0-15,-17 0 3 0,16 0-2 0,1 0 5 16,-1-9-4-16,1-1 0 0,16-9 1 0,-16 1 8 16,16-1 8-16,0-9-3 0,0 0-2 0,0-9-2 15,0-1-6-15,0 1-2 0,0 0-2 0,0-10-2 16,17 1 2-16,-17-1 1 0,0 0 0 0,0 1-8 15,17 9 6-15,-17-10-4 0,-17 10-22 0,18-1-32 16,-18 1-30-16,17 0-18 0,-16 9-5 0,-17 0-1 16,16 0-15-16</inkml:trace>
  <inkml:trace contextRef="#ctx0" brushRef="#br0" timeOffset="-126022.74">18861 7832 154 0,'0'0'91'0,"0"-9"-28"16,0 9-1-16,0-10-10 0,-17 10-12 15,17 0-7-15,0 0-15 0,0 0-10 0,0 0-2 16,0 0-1-16,0 0 0 0,-16 10 2 0,16-1 0 16,0 0 2-16,0 10 0 0,0 0 7 0,0 8-7 15,16 1-4-15,-16 0 2 0,0 0-3 0,0 9-3 16,17 1-3-16,-17-1 4 0,0 0-1 0,16 0 3 15,-16 0-4-15,0 1 0 0,17-10 3 0,-17 9-3 16,16-19-5-16,1 10-4 0,-17-9-14 0,16-10-5 16,-16 0-8-16,17-9-6 0,0 10-9 0,-17-20-10 15,16 10-4-15,-16-18-3 0,17 9-22 0</inkml:trace>
  <inkml:trace contextRef="#ctx0" brushRef="#br0" timeOffset="-125769.73">18745 7823 122 0,'-17'-28'58'0,"1"0"-26"0,16-9-4 0,-17 9 0 15,17 0-2-15,0-9 4 0,0 9-3 0,0-9 3 16,0 9-4-16,17 0-1 0,-17-9 0 0,16 9 4 16,1 9 3-16,-1-9-7 0,18 10-6 0,-18-1-6 15,17 10-5-15,-16-1-3 0,16 1-5 0,-17 18-3 16,17 1 4-16,-16 8 1 0,16 1-2 0,-16 9 4 15,-1 9-4-15,-16 0 1 0,17 0 2 0,-17 10-8 16,0-1 3-16,0 1-2 0,0-1-13 0,0-8-12 16,-17-1-5-16,17 0-6 0,0-9-6 0,0 0-7 15,0 0-8-15,0-10-5 0,0 1-19 0,0 0-68 16</inkml:trace>
  <inkml:trace contextRef="#ctx0" brushRef="#br0" timeOffset="-125480.73">19374 7851 107 0,'0'0'74'0,"-17"0"-28"16,17 0-15-16,0 0 0 0,-16 0-6 0,16 9-4 15,-17-9-1-15,17 9-1 0,0 1-3 0,-17-10 1 16,17 18-3-16,-16-9-4 0,16 1-1 0,0-1-4 16,0 10-3-16,0-10 0 0,0 10-2 0,0-10 1 15,0 10 1-15,0-1-2 0,16-9 2 0,-16 10-2 16,0-10 4-16,17 10-4 0,-17-10 2 15,17-9-2-15,-17 0 2 16,16-9 0-16,-16 9 4 0,0-9 1 16,0-1 5-16,0 10 0 0,0-9-5 0,-16 0-4 15,16-1-1-15,0 1 1 0,-17 0-2 0,0 0 0 16,1-1-1-16,-1 10-4 0,-16-9-7 16,17 0-11-16,-1 9-15 0,1 0-16 0,-1-10-19 15,1 10-10-15,16-9-22 0</inkml:trace>
  <inkml:trace contextRef="#ctx0" brushRef="#br0" timeOffset="-124805.73">19655 7832 155 0,'16'0'73'0,"-16"-9"-32"0,-16 9-11 15,16 0 1-15,-17 0 0 0,17 0-4 0,-16 9-5 16,-1-9-3-16,1 9-6 0,-1-9-5 0,17 10-4 15,-16-1 0-15,-1 0-6 0,17 1 4 0,0-1-2 16,0-9 2-16,0 9 2 0,0 0-3 0,0 1-1 16,0-10 2-16,17 0-1 0,-1 0 0 15,1 0-1-15,-1-10 0 0,1 1-2 0,-1 9 3 16,1-9 0-16,-17 0-1 0,16-1 0 0,1 10 0 16,-17-9 0-16,0 0 0 0,17-1 0 15,-17 1 0-15,0 0 0 0,0-1 0 0,0 1 1 16,0 9-7-16,0-9-8 0,0 9-6 15,0 0 4-15,0 0-3 0,0 9 0 0,0 0-6 16,16-9-3-16,-16 10-6 0,17-1-1 0,-17 0 0 16,16 1 2-16,1-10-2 0,-1 9 0 15,-16 0 1-15,17-9 6 0,-1 0 9 0,1 0 8 16,-1 0 6-16,1 0 2 0,0 0 3 0,-17 0 4 16,16-9 12-16,-16 9 19 0,17 0 15 0,-17-9-15 15,16-1-10-15,-16 1-6 0,0 0 1 0,0-1 1 16,0 1-3-16,0 0-2 0,-16 9 3 0,16-9 1 15,0-1-1-15,-17 10-1 0,17-9-4 0,0 9-5 16,0 0-4-16,-16 0-2 0,16 0-1 0,0 9-1 16,0 1 3-16,0-10-2 0,0 9 0 15,0 9 3-15,0-8 1 0,0-1 5 0,0 10 1 16,16-1-3-16,-16-8-2 0,17 8-6 16,-1 1 1-16,-16-10 1 0,17 0 2 0,-1 10-5 15,1-10 7-15,-1 1-4 0,1-1 0 0,-1 0 4 16,1 1-6-16,0-1 7 0,-1 0-2 0,1-9-3 15,-1 9 2-15,1-9-2 0,-1 10 4 0,1-10-7 16,-1 0 5-16,1 9-5 0,-17-9 1 0,0 9-1 16,16-9 7-16,-16 10 7 0,0-1 0 0,-16 0 0 15,16 1-2-15,0-1-9 0,-17 0 2 0,1 0-2 16,16 10 1-16,-17-10-4 0,1 1 0 0,-1-1 5 16,1 0-5-16,-1 1 3 0,1-1 1 15,-1-9-3-15,0 0-1 0,1-9 4 0,16 9-2 16,-17-10-2-16,1 1 2 0,16 0-12 15,-17-10-16-15,17 0-19 0,-16 1-10 0,16-1-10 16,0-9-7-16,0 0-11 0,0 1-32 0</inkml:trace>
  <inkml:trace contextRef="#ctx0" brushRef="#br0" timeOffset="-123822.74">20102 7590 10 0,'0'0'26'0,"0"10"22"0,0-10-7 16,16 0-17-16,-16 0-8 0,0 0-8 0,0 0-1 16,0 0-4-16,17 0 2 0,-17-10-1 0,0 10 4 15,16-9 3-15,-16 9 6 0,0-9 4 0,17-1-2 16,-17 10 4-16,0-9 6 0,16 0 4 15,-16 9 6-15,0-10-4 0,0 10 0 0,0 0 2 16,0-9-1-16,0 9-6 0,0 0 0 0,0 0-8 16,0 0-10-16,0 0-6 0,0 9-5 0,0-9 1 15,-16 10 0-15,16-1-2 0,0 0 0 0,-17 1 2 16,17-1-1-16,0 10-1 0,0-10 0 0,0 9 0 16,0-8 1-16,0 8-1 0,0-8 0 0,0 8 0 15,0-8 0-15,0 8 2 0,17-9-1 0,-17 1 0 16,0-1-3-16,16 0 6 0,-16-9-3 0,17 10-4 15,-17-10 6-15,16 0-3 0,1 0 0 0,-17 0 2 16,17 0-4-16,-17 0-1 0,16-10 5 0,1 1 0 16,-1 0-2-16,1-1 0 15,-17 1 0-15,16 0-5 0,-16 0-1 0,17-1-1 16,-17 1-3-16,16 0-5 0,-16-1-2 0,17 1 5 16,-17 9-3-16,0-9 3 0,16 9 4 0,-16 0 0 15,0 0 6-15,17 0 2 0,-17 9-4 16,0-9 5-16,16 9-4 0,-16-9 7 0,17 10-4 15,0-1 0-15,-17-9-3 0,16 9 6 16,-16-9-5-16,17 0 3 0,-1 0 1 16,1 0-4-16,-17 0 4 0,16 0-5 15,-16-9 3-15,0 9-2 0,17 0 2 0,-17-9 2 16,0 9-4-16,16-10 3 0,-16 1-1 16,17 9 0-16,-17-9 0 0,16 9 3 0,-16-10 0 15,17 1-3-15,-17 0 0 0,17 9 0 0,-17-9 0 16,16 9 0-16,1 0-4 15,-17 0 2-15,16 0 2 0,1 9 0 16,-17-9-2-16,16 0 8 0,1 9-6 16,-17-9-2-16,16 0 4 0,1 0-1 0,-17 0 0 15,16 0-1-15,1-9 4 0,0 9-2 0,-17 0 2 16,16-9-3-16,1 9-1 0,-17-10 0 0,16 1 0 16,1 0-3-16,-17-1 5 0,16 1-2 0,-16 0 3 15,0-1-3-15,17 1 1 0,-17 0-3 0,0 0-2 16,0-1 6-16,16 1-1 0,-16 0 2 15,0-1-2-15,0 1 8 0,0 9 0 0,0 0 2 0,0 0-7 16,0-9-1-16,0 9-5 0,0 9 5 16,0 0-3-16,0 1 0 15,0-10 1-15,0 9 2 0,0 0-3 0,0-9 2 16,0 10 0-16,0-10 0 0,0 9 3 16,0 0 2-16,0-9-2 0,17 0-2 0,-17 9 3 15,0 1-3-15,0-10-2 0,16 0 0 0,-16 9-1 16,17 0 6-16,-17-9-3 0,17 10 2 15,-17-10-2-15,16 0-3 0,1 9 1 0,-1-9-1 16,1 9 3-16,-17-9 0 0,16 10-6 0,1-1 3 16,-1-9 1-16,-16 9 4 0,17 0-5 0,-17 1 6 15,16-1 9-15,-16-9 7 0,0 9 6 16,0-9 2-16,0 10 6 0,0-10 7 0,0 9-2 16,0 0-13-16,0 1-11 0,-16-1-7 0,16 0-3 15,-17 0-4-15,1 1 0 0,-1-1-5 0,17 0-4 16,-16 1-42-16,-1-1-51 0,1 0-45 15,-1 1-10-15,1-1-7 0,-1-9-163 0</inkml:trace>
  <inkml:trace contextRef="#ctx0" brushRef="#br0" timeOffset="-123675.74">21210 7637 27 0,'0'-10'2'0</inkml:trace>
  <inkml:trace contextRef="#ctx0" brushRef="#br0" timeOffset="-120297.74">15420 7041 63 0,'0'-18'53'16,"0"9"-22"-16,0-10-12 0,0 0-7 0,0 10-2 16,0-10-3-16,0 1-3 0,0-1-1 0,0 10-3 15,16-10 2-15,-16 10-1 0,0-10 1 0,0 1 2 16,0 8 6-16,0 1 0 0,17-9 6 0,-17 8-1 16,0 1-1-16,0 9 1 0,0-9-9 0,0 9-2 15,0-10-2-15,0 20 1 0,0-10-5 16,0 9 2-16,0 0 0 0,0 1 0 0,0-1 1 15,0 9-1-15,0 10 0 0,16-9 0 0,-16 9 1 16,0 0-3-16,0 0 2 0,17 9 2 0,-17 0-2 16,16 0 0-16,1 1-2 0,-17 8 2 0,16 10 0 15,1-10 0-15,-1 10-2 0,1 0 2 16,-17 9 0-16,16 0 0 0,-16 0 0 0,17 0 0 16,0 1 0-16,-1-1-3 0,-16 0 3 0,17-9 0 15,-1 9 0-15,1 0 1 0,-1 9-3 0,1-9 4 16,-1 10-2-16,-16 8 0 0,17-8 0 15,-1-1 0-15,-16-9 0 0,17 10 0 0,0-10-2 0,-17 9 4 16,16-9-2-16,-16-9 2 0,17 9-5 0,-1-9 4 16,-16-9 1-16,17-1-2 0,-1 1-2 15,-16-10 2-15,17-9 0 0,-1 9 0 0,1-18 2 16,-17-1-2-16,16 1 0 0,1-1 0 0,-17-8 0 16,17-1 0-16,-1-9 2 0,1 9 1 0,-1-9 1 15,1-9 2-15,-17 9 0 0,16-9-3 16,1-1-1-16,-1 1-2 0,1 0 2 0,-1 0-2 15,1-1-2-15,0-8 2 0,-1-1-3 0,17 10-13 16,-16-10-11-16,16 1-6 0,-17-10-8 0,17 9-19 16,-16-9-85-16</inkml:trace>
  <inkml:trace contextRef="#ctx0" brushRef="#br0" timeOffset="-119767.74">16545 8892 122 0,'-17'0'74'0,"17"-9"-24"0,-17 9 0 0,17-9-4 0,0 9-22 15,-16 0-11-15,16 0-7 0,16 0-3 0,-16 9-3 16,17 0 1-16,-17 10 1 0,17 0-2 15,-1 9 0-15,1-10 0 0,-1 19 0 0,1-9 0 16,-1 10 0-16,1-1 0 0,-17 0 0 0,16 0-2 16,1-9-7-16,-1 9-9 0,1-9-9 0,-17-9-10 15,17 9-7-15,-1-19-3 0,-16 10-18 0,17-10-70 16</inkml:trace>
  <inkml:trace contextRef="#ctx0" brushRef="#br0" timeOffset="-118505.73">18249 8911 99 0,'0'-9'91'0,"0"-1"-35"0,0 1-16 16,0 9-6-16,0-9-7 0,-17 9-6 0,17 0 0 16,0 9 2-16,-16 0 1 0,16 10 4 0,-17-10 1 15,0 19-2-15,1-9-1 0,16-1 1 0,-17 10-7 16,17 0 2-16,-16-9-9 0,16 9-1 0,0 0-5 16,0-10-2-16,0 10-3 0,0-9 1 0,0 9-3 15,0-10 3-15,16 10-1 0,1-9-2 16,-17-1 2-16,16-8 3 0,1 8-5 0,0-8 1 15,-1-1-1-15,-16 0 0 0,17 1 2 0,-1-10 2 16,1 0-1-16,-1 0-3 0,1-10 4 0,-1 10-6 16,1-9 5-16,-1 0-5 0,1-1 2 0,0 1-14 15,-1 0-15-15,1-1-22 0,-1 1-18 0,-16 0-19 16,17 0-8-16,-17-1-6 0,0 1-10 0</inkml:trace>
  <inkml:trace contextRef="#ctx0" brushRef="#br0" timeOffset="-118345.74">18182 9190 66 0,'0'-9'100'0,"-16"9"-31"16,16-9-8-16,0 9-4 0,0-10-10 15,0 10-15-15,0-9-7 0,0 9-11 0,0-9-8 16,0 9-3-16,16-10 1 0,1 10-6 0,-17-9-1 16,33 0 3-16,-16-1 0 0,-1 1 3 0,17 0-3 15,-16 0-6-15,16-1-22 0,0 1-35 0,-16 9-21 16,16-9-21-16</inkml:trace>
  <inkml:trace contextRef="#ctx0" brushRef="#br0" timeOffset="-118172.73">18745 9125 141 0,'0'0'111'15,"0"0"-29"-15,0-9-5 0,0 9-1 0,0 0-11 16,0-10-7-16,0 10-24 0,0-9-18 0,-17 9-5 15,17-9-9-15,0 9 1 0,0 0 2 0,0 0-8 16,0 0-17-16,0 0-40 0,0 0-38 0,0 0-22 16,0 0-14-16</inkml:trace>
  <inkml:trace contextRef="#ctx0" brushRef="#br0" timeOffset="-104697.74">16925 9674 5 0,'-16'0'9'0,"16"0"8"0,0 9 7 16,-17-9 9-16,17 0-5 0,0 0-11 15,0 0-7-15,0 0-4 0,0 0-3 0,0 0-2 16,-17 0 2 0,17 9-1-16,0-9-4 0,0 0 0 0,0 10 2 15,17-10 2-15,-17 0-1 0,17 0 1 16,-1 0-2-1,1 0 1-15,-1 0-1 0,1-10 0 16,-1 10 1-16,17-9-1 0,0 0 0 0,-16 9 0 16,16-9 0-16,0-1-3 0,0 1 3 0,0 0 0 15,17-10 1-15,-17 10 0 0,0-1 1 0,17 1 5 16,-1 0-3-16,-16 0 0 0,34-1 1 0,-18-8-5 16,1 8 3-16,0 10-1 0,16-9-1 0,-17 0-1 15,18-1 1-15,-18 1 3 0,17 9-2 0,1-9 0 16,-1-1-2-16,-17 10 4 0,18-9-4 0,-18 9 0 15,1-9 2-15,-1 9-4 0,1-9 4 0,0 9-2 16,-1-10 0-16,-16 10 0 0,17-9 0 0,-17 9 0 16,0 0 0-16,0-9 1 0,0 9-1 15,0 0 0-15,1 0 0 0,-18 0 0 0,17-10 2 16,-16 10 0-16,-1 0 0 0,17 0 2 0,-16 0-2 16,-1 0 1-16,-16 0-1 0,17 0-2 15,-17 0 5-15,0 0 6 0,0 0 0 0,0 0 1 16,0 0 2-16,0 0 1 0,0 0-3 0,0 0 4 15,0 0-4-15,0 0 1 0,0 0-4 0,0 0-3 16,0 0-3-16,0 0-5 0,0 0 5 0,0 0-1 16,-17 0-2-16,17 0-2 0,0 0 4 0,0 0-4 15,0 0 5-15,-16 0-3 16,16 10-2-16,0-10 4 0,0 0-8 16,0 0-2-16,0 0-6 15,0 0 2-15,0 0-3 0,0 9-1 0,0-9 0 16,0 0-3-16,0 0 0 0,0 0-3 0,0-9 0 15,0 9-2-15,0 0-14 0,0 0-14 0</inkml:trace>
  <inkml:trace contextRef="#ctx0" brushRef="#br1" timeOffset="-51497.73">14212 2949 8 0,'16'-19'12'0,"-16"19"22"0,0-19 14 16,0 10-22-16,0 0-12 0,17 9-5 0,-17-9-4 16,0-1 1-16,16 1 0 0,-16 9-1 0,0-9-2 15,0-1 1-15,17 10 1 0,-17 0-3 0,0 0 1 16,16 0-2-16,-16 0 0 0,0 0 4 0,0 0 4 16,0 0 3-16,0 0 0 0,0 10-6 0,17-1 1 15,-17-9 1-15,0 19 1 0,0-1 2 0,0 10-5 16,0-9-3-16,0-1 4 0,-17 19-3 15,17-9-1-15,0 10-3 0,0-1 1 0,0 9 2 16,0-8-1-16,0 8-2 0,0-9 0 0,0 19 2 16,0-19-1-16,17 10-1 0,0-1 4 0,-17 1-1 15,16-1-1-15,1 10-2 0,-1 9 1 0,1-18 2 16,-1 9 0-16,1 9-2 0,-1-10-1 0,-16 11 0 16,17-11 0-16,-1 10 4 0,1-9 0 0,-17 0-1 15,17 9 1-15,-1 0 0 0,1 10-4 0,-1-19 3 16,1 18 2-16,-1 0-2 0,1 1-1 15,-1 8-5-15,17-17 3 0,-16 17 1 0,0 1-1 16,-1 0 0-16,1-1 0 0,-1 10 2 0,1 1-1 16,16-20-3-16,-17 10 4 0,1-1-2 0,16-8-3 15,-16-1 3-15,-1 1 0 0,17 8 2 0,-16-8-2 16,-1-1 0-16,1 1 0 0,-1-1 0 0,1 0 0 16,-1 10-3-16,1-9 5 0,0-1 1 0,-1 0-6 15,-16 10 1-15,17 9 3 0,-17-9-1 0,16 0 0 16,-16-1 1-16,0 10-1 0,17-9 0 0,-17 0 0 15,16-1 0-15,-16 1 0 0,17 0 1 0,-1 0-1 16,1-10-2-16,-1-9 0 0,1 9 4 0,0-8-2 16,-1 8 1-16,1-9-3 0,16 0 2 15,-17 0 2-15,1-9-2 0,16 9 0 0,-17 0-2 16,1-9 2-16,0 9 0 0,16-9-2 0,-17 0 2 16,1 0 0-16,-1 0 0 0,1-10 4 0,-1 10-2 15,17 0-1-15,-16-10 0 0,-1 10 2 0,1 0 0 16,0 0-1-16,16-10 4 0,-17 10-2 0,1 0 6 15,16-10-2-15,-17 10-3 0,17-9 1 0,-16 8 4 16,16 1-6-16,-16-9-1 0,16 9-3 0,-17-10 3 16,17 1 0-16,-16 8-5 0,16-8 2 0,-16-1 0 15,-1 1 3-15,1-1-6 0,-1-8 3 0,1-1 2 16,-1 0-1-16,-16 0 0 0,17-9-1 16,-17 9-2-16,16 1 3 0,-16-11 9 0,17 1-5 15,-17 0-1-15,16 0 0 0,-16-9-1 0,0-1 0 16,17 1-2-16,-17 0-1 0,17-1 0 0,-17-9 4 15,16 1-3-15,1-1 2 0,-1 0-3 0,1 1 0 0,-1-10 0 16,1 0 2-16,-1 0-2 0,1 0 0 0,16 0 4 16,-16 0-4-16,16 0 0 0,-17 0 0 15,1 0-2-15,16 0 2 0,-17 0 0 0,1 0 1 16,16 0-1-16,-16 0 0 0,16 0-3 0,-17 9 3 16,1-9 2-16,16 9-2 0,0 1 0 0,0-1-3 15,0 0 5-15,17 0-4 0,-17 10 4 0,0-10-2 16,17 1 0-16,-17-1 0 0,16-9 0 0,-16 9 0 15,17-9 0-15,-17 0 0 0,17-9 2 0,16 9-2 16,-17-9 1-16,18-1-1 0,-18 1 3 0,17-10 0 16,-16 10-6-16,16-9 1 0,0-10 2 0,1 9 2 15,15-9-2-15,-15 0 0 0,15-9-2 0,1 0-4 16,-17 0-11-16,17-1-19 0,0-8-17 0,-1 9-15 16,-15-10-17-16,15 10-114 0</inkml:trace>
  <inkml:trace contextRef="#ctx0" brushRef="#br1" timeOffset="-49916.74">14278 2949 5 0,'0'0'9'0,"-17"-19"23"0,17 19 20 16,0 0-25-16,0-19-14 0,0 10-6 0,-16 9-4 15,16-9 0-15,0 0-1 0,16-1-2 16,-16 1 1-16,17 9 1 16,-17-9-2-16,16 9 0 0,1 0-2 0,-17-10 2 15,17 10 0-15,16 0 1 0,-17 0-3 0,1 0 2 16,16-18 1-16,0 18-1 0,17 0 0 0,-17-19 0 16,33 19 0-16,-17-18 0 0,1 8 0 15,16 1 1-15,0 0 1 0,1-10-2 0,-1 0 0 16,17 19-2-16,-1-18 2 0,18-1 3 0,-1-9-3 15,0 10 0-15,0-10 0 0,1 18 0 0,-1-27 0 16,17 19 0-16,-1-1 0 0,18-9 0 0,-17 10 0 16,16-20 2-16,0 10-2 0,1 1 0 15,-1-1 0-15,17 9 0 0,0 0 0 0,-17-18 2 16,1 19-2-16,15-10 0 0,1 9 0 0,0 1 2 16,0-20-2-16,-16 20 0 0,-1 8 0 0,0-8 0 15,1-1 0-15,-1 1-2 0,-16-1 4 0,0 19-2 16,-1-19 0-16,-15 10 0 0,-18 9 0 0,1 0 0 15,0 0-2-15,0 0 2 0,-17 9 1 16,0 10-1-16,0-19 0 0,0 19 0 0,-16-1 0 16,0 1 0-16,-1-1 0 0,1 10 0 0,-17-9 0 15,17 18 0-15,-17 0 0 0,0-18 2 0,-17 27 1 16,17-8 2-16,0-1 3 0,-16 9-1 0,0-8 0 16,-1 17-2-16,1-8-2 0,-1 9 2 0,1 9 2 15,-17-9-3-15,16 9 0 0,-16 9 2 16,17 1-1-16,-17-1-1 0,16 0-2 0,1 10 0 15,-17 0 0-15,16-19-1 0,1 28 3 0,0-9 1 16,-1-1-1-16,1 1 2 0,16 9-1 0,-17-9 1 16,17 9-1-16,0-9 0 0,-16-1-1 0,16 10 0 15,0-9 1-15,0 9 3 0,0 0-4 0,0 9 1 16,-16-9 1-16,16 10-3 0,-16-10 7 16,16 9-1-16,-17-9 1 0,17 9 0 0,-16 1 0 15,16-1-1-15,-17 0 2 0,1 1 0 0,16 8-3 16,-16-8 1-16,-1 8-2 0,17 10-1 0,-16-9-6 15,-1 9 3-15,17-10 3 0,1 10 7 0,-18 0 1 16,17 0 5-16,0-9 5 0,0-1 3 0,0 1-2 0,1 0-5 16,15-1-2-16,-32-8-3 0,16-1 1 15,0-9-1-15,0 0 5 0,-16 0-2 0,16 0-3 16,-17-9 2-16,1-1 0 0,-1-8-4 0,1 8-2 16,-1-8 2-16,1-1-1 0,-17 1-3 0,16-1 5 15,-16 1-5-15,0-10 1 0,0 9-3 0,0-9 5 16,0 0-4-16,0 0-5 0,0 0 3 0,0 1 2 15,0-11-6-15,0 1 4 0,0 0-6 0,0-9 5 16,0-1-5-16,0 1 2 0,0-10 7 0,0 9-3 16,0-18-3-16,0 9-3 0,0 1 1 0,-16-1-1 15,16-9 4-15,0 9-2 0,0-9 1 0,0 0-3 16,-17 0-2-16,17-10 2 0,0 10 2 0,-16-9-5 16,16-10 3-16,0 10 0 0,0-1 4 0,-17-8-4 15,17-1-2-15,-16 9 5 0,-1-8-9 0,1-1 4 16,-17 0-2-16,16 1-8 0,-16-1-3 0,-17 0-8 15,17 10-6-15,-16-10-1 0,-18 0-8 0,1 1-11 0,0-1-10 16,0 0-7-16,-17 10-12 0,0-10-5 0,1 10-5 16,-18 0-5-16,1-1-16 0</inkml:trace>
  <inkml:trace contextRef="#ctx0" brushRef="#br1" timeOffset="-49053.74">14940 7544 33 0,'0'-10'65'0,"16"1"-17"16,-16 0-15-16,17 0-4 0,-17-1-2 0,0 1 0 15,0 9 3-15,0-9-1 0,0-1-2 0,0 10-5 16,0-9 3-16,0 9 8 0,0-9-6 0,0 9-4 16,-17 0-7-16,17-10 3 0,0 10-10 0,-16 0 0 15,16 10 1-15,-17-10 3 0,17 9-4 0,-16 0 0 16,-1 1-4-16,-16-1 0 0,16 10-1 0,-16-1-4 16,0 10 0-16,0 0 0 0,0 0 2 0,-17 9 1 15,1 10-2-15,-1-1-1 0,1 1-3 0,-1-1 5 16,-16 10 0-16,0 0-2 0,-1 9-4 15,1 0-3-15,-17 0-19 0,17 0-18 0,-16 10-10 16,15-1-18-16,-15 0-5 0,-1 1-5 0,0-10-21 16</inkml:trace>
  <inkml:trace contextRef="#ctx0" brushRef="#br1" timeOffset="-48439.74">11118 10651 112 0,'-17'-10'54'0,"1"10"-27"0,-1-9-10 15,17 9-3-15,-16 9 0 0,-1-9-3 0,1 0-4 16,-1 10-2-16,17-1 2 0,-16 0-3 0,16 0 1 15,0 1-3-15,0-1 4 0,0 10-2 0,0-10 2 16,0 0 3-16,0 1-2 0,16-1-3 0,1-9 7 16,-17 0-1-16,16 0 3 0,1-9-5 15,-1-1 1-15,17 1 2 0,-16-10-7 0,-1-9 2 16,18 1-3-16,-1-1-3 0,-17 0 0 0,1 0 0 16,16-9 5-16,-17 9-3 0,1 0 0 0,-17 0 2 15,16 9 5-15,-16 1 0 0,0-1-8 0,0 0 4 16,0 10-3-16,-16 0 0 0,-1 9-4 15,1 0 2-15,-17 0-2 0,0 9 3 0,16 0 2 16,-16 10-6-16,0 0 5 0,0-1-2 0,-17 10 0 16,17 9 5-16,0-9 4 0,16 9 0 0,-16 1 6 15,17-1 2-15,-1 0-3 0,17 0-4 0,0 10-4 16,-16-10-2-16,32 0-1 0,-16 0 2 0,17-9-3 16,-1 0 0-16,1 0 1 0,-1-9-1 0,18-1-1 15,-1 1-1-15,0-19 0 0,0 9-2 0,16-18-14 16,-15 0-7-16,15-1-17 0,1-8-7 0,-1-10-6 15,1 0-7-15,0-9-3 0,-1 0-11 0,-16-1 1 16</inkml:trace>
  <inkml:trace contextRef="#ctx0" brushRef="#br1" timeOffset="-48289.74">11813 10381 39 0,'16'-10'85'0,"-32"1"-21"0,16 0-17 16,0 9-8-16,-17 9-6 0,17-9-4 0,-16 9-4 15,-1 10-2-15,1 0-3 0,16-1-6 0,-17 10-4 16,1 0-5-16,16 0-2 0,-17 9 0 0,0 0-3 15,1 1 1-15,16-1 0 0,0-9-1 16,-17 9-7-16,17-9-18 0,0 0-18 0,0 0-13 16,0-10-5-16,0 1-7 0,0-10-12 0</inkml:trace>
  <inkml:trace contextRef="#ctx0" brushRef="#br1" timeOffset="-48107.74">11548 10716 141 0,'0'-19'95'0,"-16"10"-27"15,16-10-5-15,0 10-10 0,0 0-6 0,0-1-17 16,16 1-8-16,-16 9-2 0,0-9 4 0,17 9 9 16,-1 0 1-16,1 9-9 0,-1-9-6 15,17 0-9-15,-16 9-4 0,16-9-4 0,0 10 2 16,0-1-2-16,0 0 1 0,17-9-1 0,-17 9-11 16,17 1-30-16,-17-10-28 0,0 9-23 0,0-9-11 15,17 0-6-15,-17 0-14 0</inkml:trace>
  <inkml:trace contextRef="#ctx0" brushRef="#br1" timeOffset="-47907.73">12210 10511 125 0,'0'0'81'16,"0"0"-33"-16,0 0-20 0,0 9 2 16,0 1 4-16,0-1-8 0,0 9-1 0,16 1-3 15,-16 0-9-15,17 9-7 0,-17 0 1 0,16-1-7 16,1 11 0-16,-17-10 5 0,17-1-5 0,-1 11 4 15,17-1-4-15,-16-9 0 0,-1 9 2 0,1-9-6 16,-1 0-8-16,-16 0-16 0,17 0-10 0,-1-10-9 16,1 1-5-16,-17-1 6 0,0 1 0 0,0-10-8 15,0 1-5-15</inkml:trace>
  <inkml:trace contextRef="#ctx0" brushRef="#br1" timeOffset="-47662.74">12094 10716 14 0,'-16'-47'44'16,"-1"10"16"-16,17 0-22 0,0 9-9 0,0-9 3 16,0-1 3-16,0 10 2 0,0 1 0 0,17-1 3 15,-17 9-5-15,16 0 0 0,1 1-5 0,-17 9-6 16,16-1-9-16,-16 1-5 0,17 9-1 16,-1 0 1-16,-16 9-5 0,17 1 0 0,-17 8-1 15,16 10-1-15,-16-9 1 0,17 18-4 0,-17-9 4 16,16 9-3-16,-16 9-5 0,0-8 4 0,17-1-4 15,-17 9-13-15,16-18-9 0,-16 10-12 0,17-11-8 16,0-8-2-16,-1 0-5 0,1-1 2 0,-1-8 5 16,1-1 1-16,-1-9-10 0,1-9 0 15</inkml:trace>
  <inkml:trace contextRef="#ctx0" brushRef="#br1" timeOffset="-46490.74">12557 10595 91 0,'0'-28'75'15,"0"9"-29"-15,0-9-1 0,-16 10-3 0,-1-1 1 16,1 10 2-16,-1-10 10 0,1 10 0 0,-1 0-10 15,0 9 2-15,-16 0-8 0,17 0-14 0,-1 0-8 16,17 9-7-16,-16 9-5 0,-1 1-5 0,17 0 2 16,0-1 1-16,0 10-3 0,0 0 0 0,0-9 0 15,0 9 6-15,17 0-4 0,-1-10 1 0,1 1-5 16,-1-1 4-16,-16-8 1 0,17-1-1 16,-1 0-2-16,1 1-3 0,0-10 3 0,-1 0 0 15,1 0-3-15,-1-10 1 0,1 1-3 16,-1 0-4-16,-16-10-1 0,0 10 3 15,17-10-2-15,-17 1 5 0,0-1 1 0,0 0 3 16,16 1-2-16,-16-10 2 0,0 9 3 0,0 1-6 16,0-1 3-16,0 0-3 0,17 1 0 15,-17 8 5-15,0 1 0 0,0 9-7 0,0-9 2 16,16 9 4-16,-16 9 1 0,0-9-1 16,17 9-4-16,-17-9 1 0,17 10 2 0,-17-1 0 15,16 0 1-15,1 1-1 0,-17-1 0 0,16-9 0 16,1 0 0-16,-17 0 3 15,16 0-3-15,1 0 3 0,-17 0-1 16,0 0-5-16,16-9 5 0,-16-1 1 16,0 10-5-16,0-9 2 0,17-10 0 0,-17 10 3 15,0 0-3-15,0 0-2 0,0-10 0 0,16 10 3 16,-16-1-3-16,0 1 2 0,17 0 0 0,-17-1 2 16,17 10 0-16,-17 0-1 0,16 0-7 0,-16 0 8 15,17 0-2-15,-1 0 0 0,1 0 0 16,-1 0 0-16,1 0-2 0,-1 0 2 0,1-9 0 15,-1 9-2-15,-16 0 3 0,17-9-1 0,0 9 0 16,-1-9-2-16,1-1 0 0,-17 1 4 16,16 9-2-16,-16-9 3 0,17-1-3 15,-17 1-2-15,16-10 5 0,-16 10-3 0,0 0 1 16,0-10-1-16,17 10 0 0,-17 0 0 0,0-1 0 16,0 1 0-16,0 0-5 0,0 9 1 15,0 0 2-15,0 9 3 0,0-9 3 0,0 9-4 16,0 1-2-16,0 8 7 0,0-8-10 0,0 8 7 15,16-9 4-15,-16 10-6 0,17-10 0 0,-17 10 0 16,16-19 0-16,1 9 3 0,-17 1-3 0,17-10 0 16,-1 9 2-16,-16-9 1 0,17-9-3 0,-17-1 2 15,16 1-2-15,-16 0 2 0,17-10 0 16,-17 10 6-16,0-10 4 0,0 1 1 16,0-10-1-16,0 9-3 0,0-9-1 0,0 0-1 15,0 10-3-15,-17-10-4 0,17-9 4 0,-16 9-7 16,-1-10 6-16,1 1-1 0,-1 0-2 0,0-10 2 15,1 10-2-15,-1-9 0 0,1-1 0 0,-1 10 3 16,1 0 7-16,-1 9 21 0,1 0 1 0,-1 9-2 16,1 10-14-16,16 0-13 0,0 9 0 15,-17 0-3-15,17 9 0 0,0 10-3 0,0 9 7 16,17 0-2-16,-17-1-1 0,0 11-3 0,16-1 3 16,-16 9 0-16,17-8-1 0,-1 8 0 0,1-9 0 15,-1 0 0-15,1-9 3 0,-1 0 1 0,17 0-7 16,-16 0 7-16,0-9-9 0,16-10-13 0,-17 0-11 15,17 1-12-15,-16-10-1 0,16 0 2 0,-17-10-9 16,1 1 11-16,0 0 9 0,16-10 8 0,-17 1 6 16,1-1 4-16,-17 0 1 0,16 1 10 0,-16 8 0 15,17-8 0-15,-17 8 7 0,0 1 6 0,0 0 6 16,0 9-10-16,0-9 5 0,0 9-3 16,-17 9-2-16,17-9 4 0,0 9 6 0,-16 0-1 15,16 1 4-15,0 8-7 0,-17-8-4 0,17 8-7 16,0-8 2-16,0-1-1 0,17 10-5 0,-17-10 0 15,0 0 7-15,16-9-3 0,-16 9-2 0,0-9 2 16,17 10-4-16,-17-10 3 0,16 0 1 0,-16-10-1 16,17 1-3-16,-1 9 4 0,1-9-4 15,-17 0-2-15,17-1 2 0,-1-8-2 0,-16-1 2 16,17 10 3-16,-1-10-3 0,1 0 0 0,-17 1-3 16,16-1 7-16,1 1-2 0,-1 8-2 0,-16-8-2 15,17 8-1-15,-17 1 3 0,16 9 0 0,-16-9 0 16,17 9 2-16,-17 9 2 0,17-9 7 0,-1 9-1 15,-16 1 1-15,17-1-3 0,-1 0-1 0,1 1-3 16,-1-1 1-16,-16 10-2 0,17-10 3 0,-1 0-6 16,1 0 4-16,-1 1 0 0,-16-1-2 0,17-9-9 15,-1 9-16-15,1-9-27 0,0-9-28 0,-17 9-3 16,16-9 3-16,1-1 2 0,-17-8-1 16,0-1 3-16,16 1 13 0,-16-10-13 0,0 0 2 15</inkml:trace>
  <inkml:trace contextRef="#ctx0" brushRef="#br1" timeOffset="-46135.73">13864 9432 191 0,'0'-19'77'0,"-16"1"-10"0,-1-1 8 0,17 10 10 16,-16 0-1-16,16 9-31 0,0 0-28 0,0 0-5 15,-17 0 18-15,17 9 14 0,0 9 11 0,0-8 31 16,0 18 1-16,0-10-17 0,0 10-18 0,0 9-12 16,0-9-13-16,17 0-12 0,-17 9-7 0,16-9-6 15,-16 10-7-15,17-1 4 0,-1-9-5 0,1 0 3 16,-1 9-3-16,1-19 1 0,-17 10 0 15,16-9 1-15,1-1-2 0,0-8-2 0,-1-1 5 16,1-9-5-16,-1 0 0 0,1-9 0 16,-1 9-4-16,-16-19-1 0,17 10-1 0,-1 0 8 15,1-1-2-15,-17-8-6 0,16 8 2 0,1 1-1 16,0 9 2-16,-17 0-5 0,16 0 6 16,-16 0 4-16,17 9 1 0,-17-9-7 0,16 10 1 15,-16-1-2-15,17 0 5 0,-17 1-5 0,0-1 1 16,16 0 6-16,-16 0-6 0,0 1 10 0,0-1-8 15,-16 0 2-15,16 1 1 0,-17-1 1 0,17 0-2 16,-16 1 0-16,-1-1-3 0,1 0 6 0,-1 0-5 16,0 1-7-16,1-1-36 0,-1-9-48 15,1 9-40-15,-1-9-24 0,17-9-8 0,-16 9-4 16,16-9 12-16,-17-1-7 0</inkml:trace>
  <inkml:trace contextRef="#ctx0" brushRef="#br1" timeOffset="-45714.74">14328 9730 152 0,'0'0'109'0,"0"0"-6"16,0 0-5-16,0 0-15 0,0 0-11 0,0 0-24 16,0 0-12-16,0 0-19 0,0 0-5 0,0 0-3 15,16 0 11-15,-16 0 13 0,0 0 13 0,0 0 8 16,17 0-6-16,-1-10-11 0,-16 1-14 0,17 9-11 15,-1-19-2-15,1 10-5 0,-1 0 1 0,1-10-6 16,-1 1 4-16,1-1-6 0,0 0 5 0,16 1 1 16,-17-1-4-16,-16 1 0 0,17-1 0 15,-1 10 2-15,-16-10-2 0,0 10 2 0,0-10-1 16,0 10-1-16,0 0-4 0,0-1 4 0,-16 1 0 16,-1 9-8-16,17 0 11 0,-16 0-3 0,-1 0 0 15,1 9-2-15,-1 10 0 0,0-10 2 0,1 10 0 16,-1-1 4-16,17 1 1 0,-16 0-5 0,16 9 4 15,0-10-4-15,0 1 3 0,0 9 6 0,0-10 1 16,0 1 20-16,0-10 19 0,16 10 14 0,-16-10 16 16,17 0 27-16,-1-9-2 0,1 10-17 0,16-10-7 15,-16-10-23-15,16 1-22 0,-17 0-11 0,17-1-7 16,0-8-9-16,-16 9-6 0,16-10 8 0,0 0-9 16,0 1-1-16,0-1 0 0,-16 1-25 0,16 8-56 15,-16-8-68-15,-1 18-49 0,-16-10-56 0,0 10-36 16,0 0 16-16,0 0 14 0</inkml:trace>
  <inkml:trace contextRef="#ctx0" brushRef="#br1" timeOffset="-40784.73">16975 12836 2 0,'0'10'1'0,"0"-10"0"0,0 0 2 0,0 0-2 16,0 9 1-16,0-9 0 0,0 0 1 0,0 0 0 15,16 9-1-15,-16 1-1 0,0-10 0 16,0 9-1-16,0 0 0 0,17 1 0 16,-17-1 0-1,0 0 0 1,0 0 0-1,16 1 0-15,-16-1 0 16,0 0 0-16,0 1 0 16,0-1 0-1,0 0 0-15,0 1 0 16,0-1 0 0,-16 0 0-16,16 0 0 15,0 1 0-15,0-1 0 16,0 0 0-1,0 1 0-15,0-1 0 16,0 0 0-16,0-9-3 16,0 0 0-16,-17 10-1 0,17-10-1 0,0 0 0 15</inkml:trace>
  <inkml:trace contextRef="#ctx0" brushRef="#br1" timeOffset="-31483.73">22798 4018 25 0,'0'0'30'0,"17"0"1"15,-17 0-6-15,0 0-11 0,0 0-8 0,0 0-1 16,16 0 3-16,-16 0-2 0,17 0 0 0,-17 0 1 16,17 0-1-16,-17 19 2 0,16-19 1 0,-16 19-1 15,0-10 2-15,17 9-1 0,-17 1 2 0,0 0 1 16,0-1-5-16,0 10 0 0,16-9-1 0,-16 9-1 16,17 0-1-16,-17 9 4 0,0-9 4 0,16 9 2 15,-16 0 0-15,17 0-3 0,-17 10-4 0,0 9-1 16,16-19 0-16,-16 28 1 0,17-19-1 0,-17 1 4 15,0 9-4-15,16-10 3 0,-16 10-1 0,0 0-2 16,17 9 1-16,-17-9-3 0,0 9-3 0,17 0 3 16,-17 0-2-16,16 0-2 0,1 0 0 15,-17 1 2-15,16-1-2 0,-16 0 0 0,17 9 1 16,-17-9-4-16,0 0 3 0,16 10 0 0,-16-1 0 16,0 10 0-16,0-19 2 0,0 9-1 0,0 1-1 15,0-1 2-15,0 1-2 0,0-10 3 0,0 9 2 16,-16 1-4-16,16 8-1 0,0-8 1 0,-17-1 2 15,17 1-3-15,0 8 0 0,-16-8 1 0,16-10 3 16,-17 9-4-16,1 1 6 0,16-10 1 0,-17 9 6 16,0 1 0-16,17-1 2 0,-16 0-5 0,-1-8 1 15,17 8-2-15,-16 0 0 0,-1-9 0 0,1 1-5 16,16 8 0-16,-17-9 10 0,17 10-10 16,-16-10 2-16,16 9-2 0,-17-9-4 0,17 0 2 15,0 0-2-15,-16-9 2 0,16 9-2 0,0-9 1 0,0 0-4 16,0 0 6-16,-17-10-2 0,17 10 2 0,0-9-1 15,0-1 4-15,0 1-5 0,0-1-1 0,-17-9 2 16,17 1-1-16,0 8-1 0,0-9 0 0,-16 0 5 16,16 1-8-16,0-1 5 0,-17 0-4 15,17-9 3-15,-16 9 2 0,16-9-3 0,-17 9 0 16,17-9 0-16,0 9 0 0,-16-9 0 0,16 10-3 16,0-11 3-16,-17 1 0 0,17 0-2 0,0 0 2 15,0 0 0-15,-16-9 1 0,16 9 2 0,0-10-5 0,0 1 2 16,0-10 3-16,0 10-3 0,0-10 0 15,0 0 0-15,0 1 0 0,0-1 0 0,0 0 1 16,16 0 2-16,-16 1-3 0,0-10-5 0,0 9 6 16,0-9 0-16,17 0 1 0,-1 9-2 15,-16-9 4-15,17 0-4 0,-17 0-4 0,16 0 4 16,1-9 3-16,-1 9-3 0,1-9 1 0,0 9-4 16,16-10 3-16,0 1-3 0,-17-9 6 0,17 8-3 15,17-8 1-15,-17-1-1 0,0 0 0 0,17 1 0 16,-17-1 2-16,17-9-4 0,-1 10 2 0,1-1 0 15,-1 1-3-15,1-1 4 0,0 0 1 0,-1 1-1 16,1-1-5-16,0 1 5 0,-1-1-1 0,1 0-3 16,-1 10 3-16,18-10 0 0,-18 1 0 0,1 9-2 15,0-10 4-15,16 10-5 0,-17-10 5 0,18 0-6 16,-1 1 4-16,0-1 0 0,0 1 4 0,0-1-6 16,17 0 4-16,-17 1 1 0,0-1-5 0,17 1 2 15,-17-1 0-15,17 0 1 0,-17 10-4 0,17-10 3 16,0 10 2-16,-17-9-2 0,0 8-3 0,17 10 6 15,-17-9-6-15,17 9-4 0,-17 0 7 0,16 0 0 16,-15 0 0-16,-1-9-2 0,17 9 2 0,-17 0-9 16,16-10-12-16,1 10-1 0,0-9 4 0,0 0 7 15,-1-1-1-15,1 1 2 0,16 0-6 0,-16-10-4 16,16 10 5-16,-16-10-7 0,0 10 2 16,16-10-2-16,-16 10 7 0,-1-9-2 0,1 8 2 0,0 1 4 15,0 0 7-15,-1-1 4 0,-15 10-2 0,-1-9 2 16,0 0 0-16,0 9 0 0,0-10 0 0,0 10 0 15,1-9 0-15,-1 0 0 0,-17 9 1 0,18-10-4 16,-18 1 6-16,17 9-3 0,-16-9 2 0,16 0-5 16,-16-1 6-16,0 1-3 0,16 0-2 0,-17-1 2 15,1 1 3-15,16 0 0 0,-16-1 1 0,-1 1-2 16,18 0 2-16,-18 9-4 0,1 0 1 0,-1-9 2 16,-15 9-3-16,15 0 3 0,1-10-2 0,-17 10-1 15,0 0-2-15,0 0 2 0,0-9 0 0,0 9 4 16,0 0-6-16,-16 0 4 0,16 0-2 15,-16-9 0-15,-1 9-2 0,1-10 2 0,-1 10 3 16,1-9-3-16,-1 9 3 0,1-9-1 0,16-1 3 0,-17 1-2 16,1 0-3-16,0 0 1 0,-1-1-1 0,1 10 3 15,-1-9-3-15,1 0-3 0,-1-1 3 0,-16 1 0 16,17 0-7-16,-1-1 2 0,1 1-6 16,-1 0-9-16,1 0-5 0,0-1-7 0,-1 1-5 15,1 0-12-15,-17-1-16 0</inkml:trace>
  <inkml:trace contextRef="#ctx0" brushRef="#br1" timeOffset="-29515.74">24072 3795 7 0,'50'0'16'0,"-17"0"17"0,17-18 10 0,-17 18-18 16,16-19-11-16,1 10-8 0,-17-1-1 0,17-8-3 16,16 8-2-16,-16-8 0 0,16 8 2 15,0 1-2-15,0-9 4 0,0-10-1 0,17 18-3 16,-17-8 3-16,17-1-1 0,-17 10 0 0,33-10 0 16,-16 1 0-16,0-10 2 0,16 9-4 0,0 1 3 15,1-1-1-15,-1 0-2 0,0 1 2 0,-16-1-2 16,16 1 0-16,0 8 0 0,1-8 2 15,15-1-2-15,-15 0-2 0,-1 19 2 0,0-18 0 16,17-1 3-16,-17 1-3 0,17 8-2 0,0-8 2 16,0 8 0-16,0 1 0 0,-1-9 1 0,1 18-1 15,0-19 3-15,0 0-1 0,0 10-2 0,-1 0 0 16,-15-1 0-16,16 1 1 0,-17 0 2 16,0-1-3-16,0 1 2 0,1 9-2 0,-1 0 0 15,0 0 0-15,-16-18 0 0,0 18 1 0,-1 0-1 16,1 0 0-16,-17 0-2 0,0 0 2 0,-16-19 0 15,0 19 0-15,16 0 1 0,-17 0-1 16,-15 0 0-16,15 0-2 0,1 0 2 0,-17 0 0 16,0 0 0-16,0 0 0 0,0 0 0 0,0 19 0 15,0-19 0-15,0 0 0 0,1 0-2 0,-18 18 2 16,17-18 0-16,-16 9 0 0,16 1 0 16,-17-1 2-16,17 0-2 0,-16 1 0 0,0-1 0 15,-1 0-2-15,1 10 4 0,16 0-2 0,-17-1 0 16,1-9 0-16,-17 10 1 0,16 0-1 15,1-1 0-15,-1 1 0 0,1 18-2 0,-17-18 3 16,16-1-1-16,1 10 2 0,-17 9-1 0,17-9 0 16,-17 0 2-16,16 19 0 0,-16-10 3 0,17-9-5 15,-17 28 2-15,16-19-2 0,-16 9 2 0,17 10-3 16,-17-9 0-16,0 8 1 0,16 1 1 16,-16 9-2-16,17-18 0 0,-17 27 0 0,16-27 0 15,-16 27 1-15,0-18-1 0,17 9 0 0,-17 10 0 16,16-10 0-16,-16 0 1 0,17 9 0 0,-17-9-1 15,17 10 1-15,-1-10 0 0,-16 9 0 0,17-9 1 16,-1 10-2-16,-16-1 3 0,17 1-3 0,-17-10 1 16,0 9 1-16,16 1-2 0,-16-1 0 0,0 0 2 15,0-9-2-15,0 19 3 0,0-9 0 0,-16-1-3 16,16 10 5-16,-17-1-1 0,1 1 1 0,-1 9-1 16,1-9 3-16,-1 0-1 0,0 9-3 0,1 0 1 15,-1 0-3-15,-16 0-1 0,17-10 4 16,-1 1-1-16,17 9 3 0,-16-18-3 0,-1-1 5 15,17 0 1-15,0-9-2 0,0 10 1 0,0-10 3 16,0-9-3-16,0 0-1 0,0-1-3 0,0 1 1 16,0-9 1-16,17-1-2 0,-17 1-6 0,0-1 5 15,16 1 0-15,-16-1-1 0,0-8-2 0,0-1 2 16,17 9-2-16,-17-9 2 0,0 1-2 0,0-1 0 16,0 0 0-16,0 0 3 0,0-9-1 0,0 9 0 15,0 1 5-15,0-11 2 0,0-8-3 0,0 9 1 16,0 0 1-16,0-9-6 0,0-1 3 0,0 10-5 15,0-9 2-15,16-1-2 0,-16-8 3 0,0 8-5 16,0-9 0-16,0 1 0 0,0-1 5 0,0 0 0 16,0 1-5-16,0-1 4 0,0 0-2 15,0 1 5-15,-16-1 2 0,16-9 7 16,0 9-2-16,-17 0-1 0,17 1-1 0,0-1-3 16,-16 0-3-16,16 1 3 0,-17-1-3 0,17 0-4 15,-16-9 3-15,16 10-5 0,0-1 2 0,-17-9 2 16,17 9 0-16,-17 0-5 0,1 1 8 15,16-10-7-15,-17 0 2 0,17 9 2 0,-16-9 0 16,16 0 0-16,-17 0-5 0,1 0 4 0,-1 0-6 16,-16 0-9-16,0 0-6 0,0 0-9 0,0 0-14 15,-17 0-8-15,1 0-9 0,-18 9-1 0,18-9-4 16,-17 0-9-16</inkml:trace>
  <inkml:trace contextRef="#ctx0" brushRef="#br1" timeOffset="-23534.74">23874 4930 65 0,'0'0'63'0,"0"0"-16"16,0-9-12-16,0 9-7 0,0 0 0 0,-17-10 2 15,17 10-5-15,0 0 0 0,0 0 0 0,-16 0-4 16,16 0 3-16,0-9 1 0,0 9 3 0,0 0 3 16,0 0-4-16,0 0 2 0,-17 0-13 0,17 0-5 15,0 0-4-15,0 0-4 0,0 0-1 0,0 9-4 16,0-9 4-16,0 10-4 0,0-1 3 15,0 0-1-15,0 1 3 0,0 8-3 0,-16 1 0 16,16-1-3-16,-17 1 3 0,17 9 0 0,-17-10 4 16,17 20-4-16,-16-29 0 0,16 10-3 15,-17-1 3-15,17-9 0 0,-16 10 4 0,16-10-7 16,0 1 5-16,0-1-1 0,0-9 6 16,-17 0-7-16,17 0 3 0,0-9-3 0,0 9-4 15,0-10 4-15,0 1 0 0,17-10 0 0,-17 1 0 16,0 9 0-16,0-10 1 0,0 10-1 15,16-19-4-15,-16 9 5 0,0-9 3 0,0 10-4 0,17-1 0 16,-17 10 1-16,0-10-1 0,16 1 2 0,-16 8 5 16,0 1 7-16,0 0-6 0,0 9-1 15,17-10-4-15,-17 10-1 0,0 0 1 16,0 0-5-16,0 0 0 0,17 0 3 0,-17 10 0 16,16-1-1-16,-16 0 2 0,17 1-2 0,-1-1 0 15,-16 19-3-15,17-28 6 0,-1 18-3 0,1-8-2 0,-1 8 0 16,-16-8 7-16,17-1-7 0,-1 0 5 15,1 0-3-15,-17 1 4 0,17-1-2 0,-1 10-2 16,1-19 1-16,-17 0 11 0,16 0 29 0,-16 0 18 16,17-19 7-16,-17 10 2 0,16-1 6 0,-16 1-1 15,17-9 1-15,-17-1-7 0,16 0 4 0,-16 1-4 16,0-1-3-16,17-9-11 0,-17 10-17 0,0-1-7 16,-17-9-13-16,17 19-5 0,0-28 0 0,-16 9-9 15,16 9 1-15,-17 0-3 0,17 1 5 0,-16-19-5 16,16 18 0-16,-17 10-4 0,17-1 9 15,-16 1-7-15,16 0-14 0,0 9-33 0,0 0-38 0,0 0-9 16,0 9-120-16,0 10 26 16,16-10 1-16,-16 10 19 0,17-10 15 0,-17 19-6 15</inkml:trace>
  <inkml:trace contextRef="#ctx0" brushRef="#br1" timeOffset="-23109.73">24486 4967 144 0,'0'-9'91'0,"-17"9"-27"0,17-9-15 0,0-1-7 16,-16 10-1-16,16-9 1 0,-17 0-1 0,17 9-3 16,-16-10-7-16,16 1-2 0,-17 9-11 0,1-9-7 15,16 9-5-15,-17 9-3 0,1-9-2 0,-1 9-3 16,0 1 4-16,17 8-2 0,-16-8 2 15,16 8-2-15,0 1 1 0,-17-1-3 0,17 1 2 16,0 0 0-16,0-1 0 0,0-9-9 0,0 10-4 16,0 0-2-16,0-19 1 0,0 9 0 0,17 0 4 15,-17 1 0-15,0-10 5 0,0 0 0 0,16 0 1 16,-16 0-1-16,17 0 2 0,-17-10 3 0,17 1 0 16,-17 0 0-16,16 9 0 0,1-28 0 0,-1 18 1 15,-16-8-3-15,17-1 2 0,-17 10-3 0,16-10 8 16,1 1-7-16,-1-1 2 0,-16 1 0 0,17 8 4 15,-17 1 4-15,16 0-7 0,-16-1 2 0,17 10 1 16,-17-9 0-16,17 9-4 0,-1 0 2 16,-16 9-2-16,17-9 0 0,-1 10 2 0,-16-1-2 15,17-9-2-15,-17 9 0 0,16 1 2 16,-16-10 2-16,17 9-8 0,-17 0-21 0,0-9-18 16,16 19-16-16,-16-19-5 0,0 0-1 0,0 0 4 0,0 0-19 15,0-19-64-15</inkml:trace>
  <inkml:trace contextRef="#ctx0" brushRef="#br1" timeOffset="-22425.73">24668 4846 52 0,'0'-18'78'0,"0"8"-6"0,0-8-2 0,0 8-5 0,0-8-3 16,0 8 2-16,0 10 0 0,0 0-7 15,0-18-10-15,0 18-16 0,0 0-12 0,0 0-11 16,0 0 0-16,16 0 14 0,-16 18 4 16,0-18-3-16,0 19-8 0,17-10 1 0,-17 10-5 15,0-10-3-15,0 10-3 0,17 9-5 0,-17-19 4 16,0 0-4-16,16 1 1 0,-16 8-4 0,0-8 7 15,17-1-6-15,-17 0 4 0,0-9 0 0,16 0-2 16,-16 10 0-16,0-10-7 0,0 0 4 16,0 0 1-16,17-10-1 0,-17 10-1 0,0-9-2 15,16 0 3-15,-16-1 3 0,0-8 1 16,0 8-4-16,17-8-1 0,-17 18 1 0,0-19 1 0,16 1 4 16,-16 8-4-16,17 1-1 0,-17 0 3 0,0 9-8 15,16 0-2-15,-16 0 1 0,0 0 11 0,17 0-5 16,-17 9-2-16,0 0 7 0,17 1 1 15,-17-1 0-15,16 0-8 0,1 10-18 0,-17-19 1 16,16 9-1-16,1 0-3 0,-1-9 3 0,1 10 3 16,-1-10-8-16,1 0-6 0,-1-10-6 0,18 10-1 15,-18-9-1-15,1 9 6 0,-1-9 1 0,1 9 6 16,-1-19 6-16,1 10 5 0,-1 0 4 0,-16-1 7 16,0 1 3-16,17 0 4 0,-17-10 7 0,0 19 3 15,0-9 4-15,0-1 11 0,0 10-3 0,0 0-5 16,0 0-5-16,0 0 0 0,-17 0 5 0,17 10 3 15,0-1-1-15,0 0 2 0,0 10-1 0,0-10-3 16,0 10-5-16,0-10-3 0,0 10 0 0,0-10 1 16,0 0 2-16,17 1-3 0,-17-1 4 15,16 0 4-15,-16-9 2 0,17 10 7 0,-17-10 0 16,16 0 2-16,-16 0-6 0,17 0-3 0,-17 0-8 16,17-10-11-16,-17 1 0 0,16 0 8 0,-16 9-3 15,17-19 2-15,-17 10-1 0,0 9 0 0,0-28-4 16,0 19 1-16,0-10-7 0,0 10 8 0,0-1-4 15,0-8 0-15,0 8 3 0,0 10-3 0,0-18 0 16,0 18 4-16,-17 0-4 0,17 0-6 16,0 0 8-16,0 0-2 0,-16 18 2 0,16-18-5 15,-17 19 4-15,17 0 2 0,0-10-3 0,0 10 1 16,0-1 1-16,0 1 1 0,0-1-5 0,0-8 6 16,0 8-4-16,0-8 2 0,17-1 5 0,-17 0-3 15,16 1 1-15,1-10 1 0,-1 9-2 0,1-9-4 16,-17 0 2-16,33 0 2 0,-17 0-6 0,1-9-2 15,16-1-24-15,-16 10-30 0,16-9-33 0,-17 0-12 16,17-1-5-16,-16-8-3 0,-1 8-5 0,17-8-91 16</inkml:trace>
  <inkml:trace contextRef="#ctx0" brushRef="#br1" timeOffset="-22265.73">25727 4744 107 0,'-17'0'150'0,"17"0"-21"15,0 0-24-15,0-19-11 0,0 19-4 0,-16 0-1 16,16-9 6-16,0 9-2 0,0-9-7 0,0 9-2 15,0 0-14-15,0 0-25 0,0-10-17 0,0 10-18 16,0 0-6-16,0 0 0 0,0 0-27 0,0 0-37 16,16 0-47-16,-16 0-36 0,17 0-16 0,-17 10 1 15,0-10 16-15,16 9 18 0,-16 0 20 0,0 10 0 16,0-19-52-16</inkml:trace>
  <inkml:trace contextRef="#ctx0" brushRef="#br1" timeOffset="-22151.74">25743 4865 37 0,'0'0'84'0,"0"9"-9"16,0 0-8-16,0 1-3 0,0-10 1 0,0 0-2 15,0 9-4-15,0-9-4 0,0 0-4 0,0 0-8 16,0 0-3-16,0 0-20 0,0 0-5 0,0 0-10 16,0 0-4-16,0 0-21 0,0 0-42 15,17-9-47-15,-17 9-33 0,0 0-15 0</inkml:trace>
  <inkml:trace contextRef="#ctx0" brushRef="#br1" timeOffset="-21150.74">24205 5888 169 0,'-17'-9'103'0,"17"-10"-25"0,0 1-7 16,-16 8-4-16,-1-8 9 0,17 8 8 0,-17-8 16 16,1 8 17-16,16-8-5 0,-17 8-11 0,1 1-8 15,16 0-21-15,-17 0-7 0,1-1-15 0,16 10-26 16,-17 0-12-16,17 0-5 0,0-18-5 16,-16 36 3-16,16-18-8 0,0 0 3 0,-17 10 0 15,17 8 2-15,-16 1-2 0,16-1 0 0,-17 1-6 16,17 0 2-16,-17-1 7 0,17 1-3 0,-16-1 3 15,16 1-5-15,0 9 2 0,0-9 0 0,0-1 0 16,0-9-3-16,0 10 4 0,16-10 1 0,-16 1-6 16,17 8 1-16,-17-8 6 0,17-1-3 0,-1 0-5 15,1-9 5-15,-1 0 2 0,1 9-2 0,-1-9 2 16,17 0-2-16,-16 10 0 0,-1-10-3 0,1 9 1 16,0-9 2-16,-17 9-4 0,16-9 7 15,-16 10-8-15,0-1 5 0,0 10-4 0,0-10 2 16,0 9 5-16,-16 1-3 0,16 0 0 0,0-1 0 15,-17-8-14-15,17 8-14 0,-17-9-12 0,17 1-19 16,0-1-9-16,0 0-25 0,0 1-14 0,0-1-5 0,0-9-4 16,0 0 1-16,0 0 4 0,0 0 12 15,0 0-2-15,0 0-9 0,0-9-91 0</inkml:trace>
  <inkml:trace contextRef="#ctx0" brushRef="#br1" timeOffset="-20543.75">24188 5869 49 0,'17'-27'88'0,"-17"17"-7"0,0-18-11 0,16 10-4 16,-16-1 3-16,0 0-4 0,0 10-8 0,17-9-13 16,-17 18-11-16,0-10-10 0,16 10 0 0,1 0-1 15,-17 0-1-15,16 10 7 0,1 8 14 0,-1-9 2 16,-16 19-7-16,17-9-14 0,0 18-8 0,-1-9-7 16,-16 9-3-16,17 1 3 0,-1 8-5 15,-16-9-3-15,17 10 0 0,-17-10 0 0,16 0 0 16,-16 0 2-16,17 1 1 0,-17-11 0 0,0-8-5 15,16 0 0-15,-16-1 4 0,17 1 0 0,-17-10-4 16,0-9 4-16,0 9-4 0,16-9 2 16,-16-9 0-16,0 0 0 0,17-10 0 15,-17 10 0-15,17-10 3 0,-1 1-3 0,-16-1 0 16,17 1 0-16,-1-1 2 0,-16 0-6 0,17-9-1 16,-1 10 3-16,1-1 9 0,-17 10-7 0,16-10-4 15,-16 10 6-15,17 9-5 0,-17-9 0 0,16 9 3 16,1 0-3-16,-17 0 9 0,17 9-3 0,-1 0-6 15,-16-9 1-15,17 10-2 0,-1-1-12 0,-16-9-10 16,17 9-3-16,-1-9-7 0,1 0 3 0,-1 0-11 16,1 0 2-16,-1 0 3 0,1-9 7 0,-17 9 12 15,17-9 7-15,-1-1 3 0,-16 10 3 0,17-18 7 16,-17 8 0-16,0 1 2 0,16-9-2 0,-16 8 5 16,0 1 3-16,0-10 10 0,-16 10 4 0,16-10 3 15,0 10 8-15,0 9-3 0,0-18 5 0,0 8-21 16,0 10-6-16,-17 0-4 0,17 10 1 15,0 8-10-15,0-18 3 0,0 19 4 0,0-1 2 16,-16 1-4-16,16 0 0 0,0-1 3 0,16 1-6 16,-16-1 7-16,0 1-4 0,17 0 2 0,-17-10 0 15,16 0-2-15,-16 0 0 0,17 1 2 0,-1-10 2 16,-16 0-2-16,17 9 12 0,-17-9 15 16,16-9-2-16,-16 9 1 0,0-10-13 0,0 1-2 15,0 9-2-15,0-18-4 0,0 8-3 0,0 1-1 16,0 0 0-16,0-1-2 0,0 1-1 0,-16 0 0 15,16-1-12-15,-17 1-31 0,17-9-29 0,-16 8-23 16,16 1-14-16,-17 0-7 0,17-1-4 0,0 1-4 16,0 0 0-16</inkml:trace>
  <inkml:trace contextRef="#ctx0" brushRef="#br1" timeOffset="-20269.73">25197 5907 167 0,'17'0'133'0,"-17"-10"-33"0,0 10-22 0,0-9-10 15,-17 9-13-15,17 0-6 0,0 0-4 0,-16 0-15 16,16 0 2-16,-17 0-3 0,17 9-2 0,-16-9 0 16,16 19-3-16,-17-10-9 0,17 19-4 0,-16-28-5 15,16 19-3-15,0-1 0 0,0 1-1 0,0 0-4 16,0-1 0-16,0 1 4 0,0-1-2 0,16 1 3 16,-16-10 0-16,17 1 3 0,-17-1-6 0,16 0 0 15,1-9 2-15,-1 0 3 16,-16 0-7-16,0-9 5 0,17 0-5 15,-17 9 6-15,0-10-4 0,0 1-2 0,-17 0-3 16,17-1-4-16,0 1-17 0,-16 0-11 0,16-1-32 16,-17 1-7-16,1 0-20 0,-1-10-10 15,1 10-8-15,-1-10-3 0,1 1-10 0</inkml:trace>
  <inkml:trace contextRef="#ctx0" brushRef="#br1" timeOffset="-20070.73">25197 5646 82 0,'0'-9'101'16,"17"9"-16"-16,-17 0-14 0,0 0-23 0,0 0-17 16,0 0-11-16,0 0 10 0,16 0 14 0,-16 9 3 15,0-9 0-15,0 19-6 0,0-10-5 0,0 10-2 16,0-1-11-16,0 1-6 0,0 9-9 0,0-10-3 16,0 10-1-16,0 0-4 0,0 0 4 0,0 0-2 15,17 9 3-15,-17-9-7 0,0 9-21 0,16-9-34 16,-16 0-22-16,0 0-12 0,17-9 1 0,-17-1-2 15,17 1 3-15,-17-10-5 0,16 0-72 0</inkml:trace>
  <inkml:trace contextRef="#ctx0" brushRef="#br1" timeOffset="-19908.75">25148 5981 74 0,'0'-9'97'0,"0"-1"-20"16,0 1-27-16,0 9-13 0,0-18-3 0,0 8-7 0,16 1-4 15,-16 0-2-15,17-1-11 0,-1 1-4 0,1 0-4 16,-1-1-1-16,17 1-1 0,-16 0-3 0,16 0-21 16,-16-1-21-16,16 10-42 0,-17-18-13 0,17 8-99 15</inkml:trace>
  <inkml:trace contextRef="#ctx0" brushRef="#br1" timeOffset="-19449.73">25627 5693 63 0,'0'0'82'0,"0"0"-13"0,0 18-18 0,-16-18-13 16,16 0-3-16,0 0-7 0,0 10 6 0,-17-1 3 15,17 9-5-15,0-8-6 0,0 8-3 0,-16 1-3 16,16 0-8-16,0-1-3 0,0 10-5 0,0-9-1 16,0 9 0-16,0-10-1 0,0 10-2 0,0-9 5 15,0-1-5-15,0-8 3 0,0 8-3 0,0-8-2 16,0-10 4-16,0 9-1 0,0-9 0 0,0-9-1 15,0-1 0-15,0 10-2 0,16-18 5 16,-16 8-5-16,0-8 5 0,0-1-3 0,0 19 0 16,0-28 1-16,0 10-1 0,17-1 0 0,-17 0 0 15,0 1 1-15,0-1-1 0,16 19 0 0,-16-28-4 16,0 19 7-16,17 0-9 0,-17 9 3 0,17-10 1 16,-17 20 2-16,16-10 0 0,-16 9 3 0,17 0-3 15,-1 1-2-15,-16 8 0 0,17 1 4 0,-17-1 0 16,16 1-7-16,1 0 3 0,-1-1 3 0,1-8 3 15,-17 8-4-15,16-9 1 0,1-9 20 0,-17 10 36 16,0-10 29-16,17 0 33 0,-17 0 4 0,0 0-10 16,16-10-9-16,-16 1-11 0,0-9-8 0,0-1 2 15,0 10-17-15,-16-10-15 0,16 0-12 0,0 1-17 16,-17-1-8-16,17 1-9 0,-17-1-1 0,17 0-8 16,-16 1 4-16,16 8-4 0,-17-8 0 0,17-1 0 15,-16 19-15-15,16-18-41 0,0-1-57 0,-17 10-49 16,17 9-55-16,0-10-29 0,0 10 27 0,0 0 41 15,17 10 30-15,-17-10 5 0</inkml:trace>
  <inkml:trace contextRef="#ctx0" brushRef="#br1" timeOffset="-18885.75">25975 5814 48 0,'16'0'96'0,"-16"0"6"0,0 0-20 0,0-10-9 15,0 1-11-15,0 9-2 0,0-9-5 0,0-1 3 16,0 1 1-16,-16 9-3 0,16-9-10 0,0-1-6 15,-17 10-11-15,17-9-17 0,0 9-4 0,0 0-1 0,-16 0-11 16,16 9 4-16,0-9 2 16,0 10-2-16,0 8 3 0,0-8-8 0,0-1 5 15,0 0-2-15,16 19 5 0,-16-28-3 0,17 10 1 16,-17-1-1-16,16 0 0 0,-16 0 0 0,17 1 0 16,0-10 1-16,-17 9-1 0,16-9-4 0,-16 0 5 15,17-9 2-15,-17 9-5 0,16-10-4 0,-16 10 1 16,17-9-3-16,-1 9-1 0,-16-9 0 0,17 0 7 15,-17-1 6-15,0 10-4 0,16-18 0 0,-16-1-3 16,0 10 1-16,17-1-2 0,-17 1 5 0,0 0-5 16,0-1 10-16,0 1-8 0,0 9-2 15,0 0 1-15,16 0 3 0,-16 9 0 16,17-9-4-16,-17 10 6 0,0-1-1 16,17 0-1-16,-1 1 3 0,-16-1-3 15,17-9 2-15,-1 0 1 0,-16 9 0 0,17-9 2 16,-17 0-2-16,16 0 2 0,1 0-2 0,-1 0 1 15,-16-9-2-15,17 0-2 16,-17-1 2-16,0 1-1 0,0 9 1 16,0-9 1-16,0-1-2 0,0 10 8 0,0-9-6 15,0 9 0-15,-17 0-3 0,1 9-2 16,16-9 3 0,0 10-1-16,0-1 0 0,0 0-4 0,0 1 6 15,0-1-2-15,0 0 0 0,0 1 0 0,16-10-2 16,-16 18 5-16,0-18 2 0,17 0-5 0,-1 0 0 15,-16 10 0-15,17-10 0 0,-17 0 4 16,17 0-7-16,-1 0 5 0,-16-10-5 0,17 10 3 16,-1 0-15-16,1 0-9 0,-1-18-28 0,1 18-31 15,-1-10-19-15,1 1-9 0,-1 0-8 0,1 9-5 16,0-10 124-16</inkml:trace>
  <inkml:trace contextRef="#ctx0" brushRef="#br1" timeOffset="-13454.74">19572 4716 35 0,'0'-9'43'0,"0"9"-8"16,0-10-11-16,0 1-7 0,-16 9 1 15,16-9-5-15,0-1 2 0,0 10 1 0,0-9 1 16,0 9 4-16,0-9 3 0,0 9 7 0,0-9-3 16,0 9 1-16,0 0 0 0,0 0-3 0,0 0 2 15,-17 0-7-15,17 0-7 0,0 0-5 0,0 0-7 16,0 0 1-16,0 0-2 15,0 9-3-15,0 0 2 0,0 10 0 16,0-1-4-16,-16-8 7 0,16 8-1 0,0 19-1 16,0-27-1-16,0 8 0 0,0 1 0 0,0 9 0 15,0 0 1-15,0-19-1 0,0 10 0 0,0-1-3 16,0 1 0-16,0-10 3 0,0 10 2 0,0-10-7 16,0 10-2-16,0-19-6 0,0 9-2 0,0-9 3 15,0 9 6-15,0-9 2 0,0 0-4 16,0 0-4-16,0-9-6 0,0 9 3 0,-17-9 3 15,17 9 3-15,0-19 4 0,0 10 5 0,0 0 0 16,0-10 0-16,-17 10 1 0,17-10-4 0,0 0 1 16,0 1 5-16,0-1-1 0,-16-9-2 15,16 10 0-15,0-10 0 0,0 0 0 0,0 0 0 16,0 0 2-16,0 0 0 0,0 10 4 0,0-1 7 16,0-18 5-16,0 18 3 0,0-9-1 0,0 10-4 15,0-1-1-15,0 19-1 0,0-19-4 0,0 10-2 0,0 0-1 16,0 9-5-16,0 0 1 15,16 0 1-15,-16 0 4 0,17 9 3 0,-17 0 2 16,17 10-4-16,-1-19 3 0,1 19 0 0,-1-10-4 16,1 10-3-16,-1-10 0 0,1 9-2 15,-1-8 1-15,17 8-6 0,-16 1 6 0,0 0-3 16,16-19-1-16,-17 9 2 0,1 9 2 0,16-8-4 16,-17-1-3-16,1 10 3 0,-1-10 4 0,1 0-4 15,-17 10-4-15,17-19-13 0,-1 0-14 0,-16 18-18 16,0-18-12-16,17 0-10 0,-17 10-8 0,0-1-3 15,-17 0-12-15</inkml:trace>
  <inkml:trace contextRef="#ctx0" brushRef="#br1" timeOffset="-12971.75">19622 4697 33 0,'0'-9'75'0,"-17"9"-18"0,17-9-19 16,0-1-2-16,-16 10-2 0,16 0 3 0,0-9 5 16,0 9 1-16,-17-9 3 0,17 9 0 15,0 0-5-15,0 0-7 0,0 0-9 0,0 0-10 16,0 0-6-16,0 0-8 0,0 0 1 0,0 0 0 16,17 0 0-16,-17 9 1 0,16-9-3 15,1 9 6-15,-17 1-3 0,16-1-3 0,1 0 5 0,-1 1-5 16,1-1-2-16,0 19 6 0,-1-28-1 15,1 18-6-15,-1 1 4 0,1 0 0 0,-17-1-1 16,16 10 1-16,1-9-1 0,-17-1-2 0,16 1 2 16,-16 0 0-16,17-1-2 0,-17 1 6 0,0 9-4 15,16-19 2-15,-16 0-2 0,0 10 0 0,0 0 0 16,17-1-3-16,-17-9 8 0,0 1-5 0,0-1 0 16,17 10-4-16,-17-10 8 0,0 0-4 0,16 1 2 15,-16-1-2-15,0 0 0 0,17-9 2 0,-1 9-2 16,-16-9 2-16,17 0 0 15,-1 0 2-15,-16 0-8 0,17 0 6 0,-1 0 2 16,1 0-4-16,-1-9 0 0,1 9 0 0,0 0-3 16,-1-9 3-16,1 0 0 0,-1-1 3 0,1 10-3 15,-1-9 0-15,1 0-3 0,-1 9 8 0,1 0-7 0,-1-19-1 16,1 10 5-16,0 9-1 0,-17 0-15 0,16-10-6 16,-16 10-16-16,17 0-10 0,-17-9-10 15,16 9-10-15,-16 0-6 0,0-9-4 0,17 9-6 16,-17 0-8-16</inkml:trace>
  <inkml:trace contextRef="#ctx0" brushRef="#br1" timeOffset="-12587.74">20416 4809 92 0,'0'-9'84'0,"0"-1"-28"0,-17-8-8 15,17 8 1-15,0 10-1 0,0-18 5 0,0 18-8 0,0 0-5 16,0-19-14-16,0 19-10 0,0-9-7 15,-16 9-6-15,16 0 0 0,0 0 1 0,16 9-2 16,-16 10-7-16,0-19 10 0,0 18-4 16,0-18-1-16,17 19 2 0,-17 0 1 0,0-1-3 15,0 1 2-15,16 9-2 0,-16-10 0 0,0 10 2 16,17 0-5-16,-17-9 3 0,0 9 4 0,0-10-2 16,17 1-2-16,-17 9-2 0,0-10 4 0,0 1-14 15,16 0-12-15,-16-1-24 0,0 1-13 0,0-10-11 16,0 0-6-16,0 1-8 0,0-1-6 0</inkml:trace>
  <inkml:trace contextRef="#ctx0" brushRef="#br1" timeOffset="-12385.74">20432 5042 57 0,'0'0'88'0,"0"-10"-15"0,17 10-16 15,-17-9-17-15,0 9-15 0,17-9-13 0,-17-1 0 16,16 10-9-16,-16-9 0 0,17 0-1 0,-1 9-2 16,1-19 2-16,-1 19-2 0,1-9-5 0,-17 0-13 15,16 9-12-15,1-10-8 0,-1 1-8 0,1 0-3 16,-17-1-13-16,17-8 4 0</inkml:trace>
  <inkml:trace contextRef="#ctx0" brushRef="#br1" timeOffset="-12213.74">20664 4772 42 0,'0'0'72'0,"-16"-10"-2"15,16 10-13-15,0 0-5 0,0-18-11 0,0 18-15 16,0 0-11-16,0 0-10 0,0 18 3 0,0-18 12 16,0 0 12-16,16 10 0 0,-16-1-2 0,0 0-7 15,0 10-1-15,0-10-6 0,0 10-4 0,0 9 0 16,0-19-5-16,0 10-6 0,0 9 4 0,0-10 1 16,0 1-6-16,17 9-4 0,-17-10-25 0,0 1-32 15,0-10-16-15,0 10-3 0,0-1-7 0,16 1-10 16,-16 0-67-16</inkml:trace>
  <inkml:trace contextRef="#ctx0" brushRef="#br1" timeOffset="-11949.75">20813 4921 79 0,'0'-10'82'16,"0"10"-14"-16,17-9-14 0,-17 9-18 0,0 0-15 0,0-9-14 15,0 18-1-15,0-9-3 0,0 9 2 0,0 1-2 16,0-1-2-16,0 0 0 0,0 10-1 15,0-10 1-15,0 10 1 0,0-19 0 0,16 9 0 16,-16 0 3-16,17 1 6 0,-17-1 6 0,16-9 6 16,-16 9 10-16,0-9 8 0,17 0 2 0,-17 0 2 15,0 0-3-15,16-9-6 0,-16 9 4 0,0-9-5 16,0-1-1-16,0 1-6 0,0 0-8 0,0 9-4 16,0-19-4-16,0 10-7 0,0 0-3 0,-16-1 0 15,16 10 0-15,-17-9-2 0,17 0 0 0,0-1-27 16,-16 1-38-16,16 0-33 0,-17 9-16 0,17-10-15 15,0 10 2-15,-16-9-8 0</inkml:trace>
  <inkml:trace contextRef="#ctx0" brushRef="#br1" timeOffset="-11671.74">20945 4837 51 0,'17'0'99'0,"-17"0"-2"0,0 0-20 15,0 0-13-15,0 0-17 0,0 0-19 0,0 0-11 16,0 0-9-16,0 0-4 0,0 0 4 0,16 0 13 15,-16 9 0-15,0-9 0 0,0 19-1 0,0-19-9 16,17 9 1-16,-17-9-7 0,0 9 0 16,0 1 2-16,17-1 0 0,-17-9 10 0,0 9 11 15,16-9 1-15,-16 0 15 0,17 0 8 0,-17 0 1 16,16 0-1-16,1-9 7 0,-17 9 0 0,16-9-9 16,-16-1-3-16,0 10-11 0,17-9-7 0,-17 0-13 15,0-10-8-15,0 10-4 0,0 0 1 0,-17-1 1 16,17 1-4-16,0 0-6 0,-16-1 8 0,16 1-21 15,-17 0-51-15,17-1-37 0,-16 10-18 0,16 0-8 16,-17-18-11-16,17 18-7 0,0 0 18 0,0 0 21 16,0 0 5-16</inkml:trace>
  <inkml:trace contextRef="#ctx0" brushRef="#br1" timeOffset="-11131.74">21144 4893 47 0,'16'9'75'0,"1"0"-10"0,-17-9-13 0,17 0-5 16,-17 0 6-16,0 0 8 0,0 0-5 0,16 0-7 15,-16-9-8-15,0 9-9 0,17 0 3 0,-17-9-2 16,0-1 1-16,16 10 1 0,-16-9-5 0,17 0 3 16,-17 9-2-16,0-19-8 0,0 10-9 0,16-10-3 15,-16 10-3-15,0 0-6 0,17-1 4 0,-17-8-8 16,0 8 6-16,16 10-4 0,-16-18 2 0,0 18-2 16,0-19 0-16,17 19 0 0,-17 0-4 15,0 0 2-15,0 0-1 0,0 0 1 0,0 0 0 16,0 0 5-16,0 19-5 0,0-19 4 0,16 0 0 15,-16 18-7-15,0-18 8 0,0 10-6 16,17-10 3-16,-17 9 0 0,0-9 2 0,0 9-2 16,0-9 2-16,17 10 0 0,-17-10-7 15,0 0 7-15,16 0-1 0,-16 0 2 16,0-10 0-16,17 10-3 0,-1 0-4 0,-16-9 4 16,17 9 2-16,-17-9-4 0,16-1 2 0,-16 10-2 15,0 0 5-15,17 0-5 0,-17-18 3 0,16 18-1 16,-16 0-2-16,0 0-1 0,0 0 6 15,0 0-7-15,17 0 1 0,-17 0 1 0,0 18 2 16,0-18 2-16,0 0-1 0,16 0-1 0,-16 0-4 16,0 10 8-16,0-10-6 0,0 0 5 15,17 9-7-15,-17-9 2 0,0 0 4 16,0 0 0-16,0 0 3 0,17 0-3 16,-17 0 2-16,0 0-2 0,0 0-1 15,16-9 4-15,-16 9-7 0,17-10 0 16,-17 10 0-16,0 0 5 0,16 0 1 0,-16 0-2 15,17 0 1-15,-17 0-5 0,16-18 0 16,-16 18 4-16,0 0-4 0,17 0 2 0,-17 0 3 16,16 0-3-16,-16 18-15 0,0-18-25 0,0 0-18 15,17 0-20-15,-17 0-8 0,0 0-11 16,0 10 2-16,0-10-6 0,0 9-5 0,-17-9-96 16</inkml:trace>
  <inkml:trace contextRef="#ctx0" brushRef="#br1" timeOffset="-10549.74">20631 5376 44 0,'0'0'88'0,"0"-9"-23"0,0 9-20 0,0 0-15 15,0-9-9-15,-17 9-7 0,17 0-7 0,0-9-3 16,0 9-2-16,17 0-2 0,-17 0 4 0,0 0 1 16,17 0 3-16,-17-19 4 0,16 19 1 0,1-9 3 15,-1 9 1-15,1-10 1 0,-1 1-4 0,1 0 1 16,16-1-5-16,0 1-3 0,0 0 1 0,0-1-6 15,17-8-2-15,-1 9-2 0,1-19 4 0,0 9-2 16,-1 0 0-16,18 1 0 0,-18-1 1 0,1 10-1 16,-1 0 0-16,1-19 0 0,0 18 3 0,-17-8-1 15,16 9 2-15,-15-1-4 0,-1 1-2 16,0 9 0-16,0-9 2 0,-17-1 0 0,1 10 1 16,-1-9 0-16,1 9 1 0,-17 0 0 15,17 0-2-15,-17 0-3 16,0 0 1-16,0 0-2 0,0 0-12 15,0 0-7-15,-17 0-8 0,17 9-8 0,0-9-4 16,-17 0-9-16,17 0 2 0,0 0-14 0,0 0-8 16</inkml:trace>
  <inkml:trace contextRef="#ctx0" brushRef="#br1" timeOffset="-4630.73">18480 10018 179 0,'0'-9'65'0,"0"-1"-23"0,0-8-12 15,0 8-12-15,0 10-7 0,0-9-6 0,17 9-4 16,-17 9 2-16,0 1-7 0,0-1 7 0,0 0-1 16,0 10-4-16,0 9 4 0,0-9-5 0,0 18 6 15,-17-9-3-15,17 9-3 0,-16 0 4 0,16 10 2 16,-17-10-3-16,17 9-2 0,-16 1 3 0,16-1-1 16,-17 1 0-16,17-1 0 0,-16 1 0 0,16-1 0 15,0 1 0-15,0-1 0 0,16-8 0 0,-16-1 0 16,17 0 0-16,-17-9 0 0,16 0 1 15,1-10-1-15,-1 1-2 0,17 0 2 0,-16-10 0 16,16-9 4-16,-16 0-4 0,-1 0 0 0,17 0 4 16,-16-9 1-16,16-10-5 0,0 10 0 0,0-10 0 15,0 0-2-15,0 1 4 0,0-10-11 0,0 9-13 16,0 1-15-16,0-1-9 0,-16 1-10 0,16-1-20 16</inkml:trace>
  <inkml:trace contextRef="#ctx0" brushRef="#br1" timeOffset="-4118.73">19341 10855 106 0,'0'-18'64'0,"0"8"-29"0,0-8-14 0,0-1-8 16,16 0-8-16,1 10-4 0,-17-9 4 0,33 8-3 15,-17-8-4-15,1 8-5 0,16 1-6 0,-17 0-5 16,18-1-2-16,-1 1-7 0,-17-9-14 0,17 8-2 16,0 10 9-16,0-9-8 0</inkml:trace>
  <inkml:trace contextRef="#ctx0" brushRef="#br1" timeOffset="-3377.73">19870 10557 28 0,'17'-9'63'0,"-17"9"19"0,0-9-12 0,0 9-16 16,0 0-10-16,0-9-7 0,0 9-6 0,-17 0-8 16,17 0-6-16,-17 0-3 0,17 0-5 0,-16 0 0 15,-1 0-7-15,1 9 5 0,16 0 0 0,-17 0-4 16,1 1 1-16,16-1-3 0,-17 0-3 0,17 10 2 16,-16 0 2-16,16-10-2 0,0 10 0 0,0-10 1 15,0 9-1-15,0-8 2 0,0-1-2 0,0 0 0 16,16 1 1-16,-16-1 2 0,17-9-3 15,-17 0-4-15,0-9 4 0,16-1 4 16,-16-8-3-16,17 8 5 0,-17-8 0 0,16-10 2 16,-16 0 9-16,17 9-3 0,-17-9-2 15,16 1-7-15,-16-1 0 0,17 0 4 0,-17 0-2 0,0 0-4 16,17 0-1-16,-17 0 3 0,0 0-5 16,0 10 3-16,0-10-5 0,0 9 7 0,0 1-3 0,-17-10 0 15,17 18-2-15,0-8 0 0,0 8 0 0,0 1-3 16,0 0 5-16,0 9-4 0,0 9-1 15,0 10 3-15,0-10 2 16,0 10 1-16,0 9-3 0,0-1 1 0,17 1-1 16,-17 0-3-16,16 0 5 0,-16 9-4 0,0-9-3 15,17 9-7-15,-1-9-2 0,-16 0 6 0,17 0-6 16,-1 0 4-16,1-9 3 0,-1-1 0 0,1-8 0 16,-17 8 3-16,16-18 0 0,1 10 6 0,0-10-2 15,-1-10-2-15,1 1 2 0,-1 0 2 0,1-1 0 16,-1-8-2-16,1-1 0 0,-1 0 3 0,-16 1-2 15,17-1 6-15,-17 1 3 0,16-1-3 0,-16 0 0 16,0 1-3-16,0-1 0 0,0 1-3 0,0 8 2 16,0-8 2-16,0 8-1 0,-16-8-4 15,16 9 1-15,-17 9 5 0,17-10-6 0,-16 10 0 0,-1 0 0 16,17 10 0-16,-16-1 0 16,16 0 0-16,0 10 0 0,0-1 3 0,0 1-3 15,0-10 0-15,0 10-3 0,0-1 6 0,0 1-2 16,0 0-1-16,0-10 1 0,16 0-3 0,-16 1 5 0,17-1-3 15,-17-9 2-15,16 0 1 0,-16-9-5 16,17-1 0-16,-1 1 5 0,-16 0-3 0,17-10 3 0,-17 0 0 16,17 1 2-16,-17-10 12 0,16 9-3 15,-16-9-2-15,17 1 2 0,-17-1 0 0,16 0-5 16,-16 0 0-16,0 9-3 0,0-9-1 0,0 0-3 16,0 1-2-16,0-1 0 0,-16 0 0 0,16 9-2 15,-17 1 4-15,1-1 3 0,16 0-3 0,-17 10-2 16,0 0 1-16,1-1 1 0,16 10 1 0,-17 10-5 15,1 8 2-15,16 1 0 0,0 0 4 16,0-1-11-16,0 10 11 0,0 0-4 0,16 0 0 16,-16 0 2-16,17 9-2 0,-17-9-2 15,16 9-11-15,1 0-15 0,16 0-23 0,-16 1-11 0,-1-1-11 16,17 0-10-16,-16 0-2 0,-1 0-10 16,17 1-19-16</inkml:trace>
  <inkml:trace contextRef="#ctx0" brushRef="#br1" timeOffset="-3034.73">19274 11525 21 0,'33'-19'29'0,"-16"1"17"0,33-1-12 16,-17 0-6-16,16-18-3 0,1 9 3 0,16-9 0 15,-16-9 3-15,16 8 2 0,17-8 4 0,-17-1 1 16,0 10 5-16,17-9-1 0,-17 8 3 0,0-8 2 16,17 9-13-16,-17 0-16 0,0 9-7 0,-16 0-6 15,16 9-5-15,-33 1 3 0,17 8-3 0,-17 1 0 16,-17 9-14-16,17 0 1 0,-16 0 10 0,-17 0-5 15,17 9 2-15,-17-9-4 0,0 0-7 0,0 10-13 16,0-1-6-16,0-9-10 0,0 0-2 0,0 9-6 16,0-9-5-16,0 0 2 0,0 0-16 0,0 0-71 15</inkml:trace>
  <inkml:trace contextRef="#ctx0" brushRef="#br1" timeOffset="2893.26">5824 12855 106 0,'0'-19'52'15,"0"1"-26"-15,0 9-12 0,0-10-5 0,-17 0-7 16,17 10 0-16,0 0-2 0,0 9 1 16,0 9-1-16,0 0-2 0,17 10 2 15,-17 0 3-15,0-1-3 0,0 10-2 0,0 9 2 16,0 0 0-16,0 1 0 0,33 8 2 0,-33 1-2 15,0-1 1-15,0 10-1 0,0 0 0 16,33 0 1-16,-33-1-1 0,33 1 0 0,-33 9 2 16,16 10-4-16,1-10 4 0,0 19-2 0,-1-10 0 15,17 0 1-15,-16 10 0 0,16-9-1 0,-33-1 0 16,33 10 0-16,-33-1 0 0,33 1 7 16,-16 9 4-16,-1-9-2 0,1 9-4 0,-1 0-2 15,-16 0 0-15,17 0 3 0,-1 0 3 0,1 0-2 0,16 9-1 16,-33-9 1-16,0 0 0 0,33-9 2 15,-33 0-6-15,33 9 2 0,-33-10-3 0,0 1 1 16,17-9 1-16,-1 8-1 0,1-8-1 0,-1-1 1 16,1 1-1-16,-1-10 3 0,34 0 1 0,-50 0 0 15,33 0-3-15,-16 0-2 0,16 0 3 16,0 0-4-16,-17 0 1 0,17 1 2 0,17-1-1 16,-17-10-2-16,-16 1 0 0,16 0 2 0,16 0-2 15,-15-10 0-15,15-8 0 0,-16 8 0 0,0-9 0 16,17-9 0-16,0 0 0 0,-1 0 0 15,17-9 2-15,-16-1 1 0,16-8-5 0,0-1 4 16,1-9-2-16,15-9 0 0,1 9 2 0,16-19 0 16,1 10-5-16,-1-10 3 0,17-9 0 0,-1 10 2 15,1-10-2-15,17 0 0 0,-1 0 2 16,0 0-2-16,1-9 0 0,-1 9-2 0,17-9 4 16,0-1-5-16,0 1 3 0,16 0 0 0,-16-10 0 15,17 1 2-15,-1-1-2 0,0 1 1 0,17-1-1 16,-33 1 0-16,33-10 0 0,-16 10 0 0,16-1 0 15,0 1 0-15,-17-1 0 0,17 1 1 16,0-1-3-16,-16 1 2 0,16-1 0 0,-17 1 2 16,17 8-2-16,-17-8 0 0,1-1 0 0,-1 10-2 15,1-9 4-15,-1 8-2 0,1 10 0 0,-1-9-6 16,1 19-2-16,-18-10-4 0,1 9-6 0,0-9-3 16,-16 19-4-16,-18-10-5 0,1 1-2 0,-16 8 0 15,-1-8-10-15,-16 9-22 0</inkml:trace>
  <inkml:trace contextRef="#ctx0" brushRef="#br1" timeOffset="4322.26">6386 12604 18 0,'0'-9'31'15,"0"9"14"-15,0 0-19 0,-16-10-15 16,16 10-3-16,0 0-3 0,-17-9 0 0,17 9 1 16,0 0-2-16,-33-9 3 0,33 9-2 15,0-10-1-15,0 10-3 0,-33-9 0 0,33 0-1 16,0 9 2-16,0-10 1 0,0 10 0 16,-33-9-1-16,33 9 2 0,0 0-3 0,0 0 3 15,0 0-6-15,33-9 4 16,-33 9 1-16,0 0-1 15,33 0-2-15,-33 0 0 0,33 0 0 0,-16 0 0 16,16-9 2-16,0 9 0 0,0-10-2 0,0 1 0 16,17 9-2-16,-1-9 2 0,1-1 0 0,16 1 1 15,-16 0-1-15,-1-1 0 0,18 1 0 0,-18-9 0 16,17 8 0-16,1 1 0 0,15-10 0 0,-32 10 0 16,0-10 0-16,16 10 0 0,16-9 0 15,-15 8 2-15,15-8-2 0,1-1 0 0,0 0 2 16,33 10-2-16,-50-19 0 0,50 10 0 0,-17-1 0 15,17-9 0-15,-17 0 0 0,17 0 0 0,16 0 1 16,-16 0-3-16,16 1-1 0,-16-1 3 0,33 0 2 16,-17 0-1-16,1 0-1 0,-1 0 0 0,17 0 0 15,-17 0 0-15,17 0 0 0,0 0 1 0,0 1-1 16,-17-1 0-16,17 0 0 0,0 0 0 0,17 0 0 16,-18 0 0-16,18 9 0 0,-1-9 0 0,-16 1 0 15,17-1 2-15,-1 9-2 0,-16 0-2 0,17-8 2 16,-18 8 0-16,1 0 0 0,0 1 0 15,0-1 1-15,0 10-1 0,-17-10 0 0,1 10 0 16,-1 0 0-16,17-1 0 0,-17 1 0 0,1 0 0 16,-1-1 0-16,-16 10 0 0,0 0 0 0,-1 0 1 15,-15 0-1-15,-1 0 0 0,0 10 0 0,-16-1 0 16,0 0 0-16,-1 10 2 0,-15 0-2 16,-1-1 2-16,-17 10-2 0,18 0 3 0,-34 9 0 15,16 0 0-15,1 1 6 0,-17 8 1 0,0 1 2 16,0 8-2-16,-16 11-1 0,16-11-2 0,0 20-2 15,-16-10 0-15,16 9 4 0,0 1-2 0,0 8 2 16,0 1-2-16,0 0 1 0,0 0-4 0,0 9 1 16,0 0-1-16,0 0-3 0,0 18 1 0,17 1 0 15,-17-10-2-15,0 10 2 0,17-1-2 16,-17-8 0-16,0-1 0 0,17-9 0 0,-17 0 0 16,0-9 2-16,0 0-2 0,0-10 0 0,0-9-2 15,0 0 0-15,0-9 4 0,-16 0-2 0,16 0 0 0,-17-10 0 16,1 1 1-16,16-1-1 0,-16 1 0 15,-17-1 0-15,16 1 0 0,1-10-2 0,-17 9-5 16,0-8-20-16,0-11-19 0,0 11-11 0,0-10-25 16</inkml:trace>
  <inkml:trace contextRef="#ctx0" brushRef="#br1" timeOffset="5192.26">8405 13395 11 0,'0'-10'16'0,"-17"1"26"15,1 0-3-15,16-1-20 0,-17 1-8 0,17 0-1 16,-17-1-5-16,1 1 2 0,16-9-4 0,-17 8 1 16,17 1 1-16,-16 0 3 0,16-1 3 15,0 1-1-15,-17 9 3 0,17-9 0 0,0 9-5 16,0 0-7-16,0 0 1 0,0 9 0 0,0 0 2 16,0 1-1-16,17 8-1 0,-17 1-2 0,0 9-2 15,16 0 2-15,1 9-2 0,-17 9 4 0,16-8 6 16,1 17 5-16,0 10-1 0,-1 1-6 15,1 8-1-15,16 0-2 0,0 10-3 0,-17 0 0 16,17 0 3-16,17 18 0 0,-17 0-1 0,17 1 1 16,-17 17 1-16,17-8 3 0,-17 18-4 0,16-9-1 15,1 9 1-15,-17 1-2 0,0-1 2 16,17-9 1-16,-17 9-4 0,0 0 3 0,16 0-3 16,-15 1 0-16,-1-1 4 0,-17-9-2 0,17 0-1 15,-16-10-1-15,16 1-2 0,0-10 5 0,-33 1-1 16,17-10-4-16,-1-10 2 0,17-8 1 0,-16-1-1 15,-1-18 0-15,1 0-11 0,-1-10-14 0,1-8-19 16,-1-1-9-16,-16-9-28 0</inkml:trace>
  <inkml:trace contextRef="#ctx0" brushRef="#br1" timeOffset="7934.27">6717 14325 54 0,'0'0'56'0,"0"0"-26"0,0 0-13 0,0 0-5 15,0 0-2-15,0 0-3 0,0-10-3 16,0 10-4-16,0 0 3 0,33-9-5 0,-33 0 3 16,33-1-1-16,-16-8 0 0,16-1 0 0,0 1 0 15,0-1 0-15,33 0 1 0,-33-8-3 0,0 8 4 16,17-9-2-16,16 9 0 0,-33 1-4 0,17 9-13 15,-17-1-13-15,0 10-30 0</inkml:trace>
  <inkml:trace contextRef="#ctx0" brushRef="#br1" timeOffset="8137.27">7147 15125 54 0,'0'18'63'0,"0"1"-22"15,0-10-20-15,0 0-11 0,0-9-5 0,0 0-2 16,0-9-3-16,33 9 4 0,-33-18-2 0,17 8-2 16,16-8 0-16,0-10 2 0,-16 0-2 15,16 0 0-15,16 0 2 0,-16 0-2 0,17 0-2 0,-17 10 3 16,0-1-3-16,33 0-8 0,-33 10-6 16,-16 9 0-16,16 9-4 0,-16 1-21 0,-1 8-53 15</inkml:trace>
  <inkml:trace contextRef="#ctx0" brushRef="#br1" timeOffset="8298.26">7677 15385 15 0,'-17'37'51'0,"17"-9"-3"0,0 0-22 0,0 0-9 16,-16-9-2-16,16-1 1 0,0 1 0 15,0-10-1-15,0 10-1 0,0-10-4 0,0-9 0 16,0 9 4-16,16-9-4 0,1 0-3 0,-1-9 2 16,1 0-4-16,-1-10-5 0,17 1 2 0,34-1 1 15,-51-9-3-15,34 0 3 0,-1-9-2 16,18 0-1-16,-18 0-5 0,17-1-13 0,1-8-16 15,-1 9-11-15,0-1-31 0</inkml:trace>
  <inkml:trace contextRef="#ctx0" brushRef="#br1" timeOffset="9414.27">9050 13776 16 0,'0'0'22'0,"0"0"13"15,0 9 3-15,0-9-13 0,0 0-8 0,0 0-9 16,0-9-3-16,0 9-1 0,0 0-3 0,0-9-1 0,0-1 2 16,33 1-2-16,-33 0 0 0,0-1 0 15,0 1 0-15,0 0 0 0,0-10 0 0,16 10 0 16,-16 0 0-16,0-1 0 0,17-8 0 0,-17 8 0 16,17 1 2-16,-17-10 1 0,16 10-2 0,-16 0 2 15,17-10-3-15,-1 1 0 0,1 8 3 0,16-8-3 16,-17 8-2-16,34-8 3 0,-33-1-1 15,16 1 0-15,0-1 0 0,0 0 0 0,16 1 2 16,1-10-4-16,-17 9 3 0,17-9-1 0,-17 1-2 16,17-1 3-16,-1 0-1 0,1-10 0 0,-1 11 0 15,1-11 0-15,16 10 0 0,-33 1 0 0,17 8 0 16,0-9 0-16,-17 9 0 0,16 10 0 0,-16 9 0 16,-16-9 0-16,16 9 0 0,-16 9 0 15,-1 0 0-15,1 1 0 0,-1-1 0 0,-16 10 0 16,17-1 0-16,-17 1 0 0,16 9 0 0,-16 0 0 15,0 0-2-15,33-1 2 0,-33 11 0 0,0-1 0 16,0 0 0-16,17 0-2 0,0 10 4 0,-1-10-2 16,1 10 0-16,-1-1 0 0,17 1-2 0,-16-1 4 15,16 1-1-15,16-1-1 0,-32 1 2 0,16-1-2 16,0 1 4-16,0 8 0 0,0-8-2 0,0-1 1 16,1 10 0-16,-1 0 2 0,16 0 2 0,-16 0-4 15,0 9 2-15,1 0-3 0,15 9 0 0,-16-9 1 16,0 10 0-16,0-10 0 0,1 9 3 15,-18-9 2-15,17 1 0 0,0-1-1 0,-16 0 0 16,16 0 2-16,-17 0 1 0,1-9 0 0,0 0-2 16,-1-1 1-16,1-8 1 0,-1 0-5 0,1-1-1 15,-17-9-2-15,16 0 0 0,1 1-2 0,-17-1 0 16,16-9 0-16,-16 9 0 0,17-9 0 16,-17 0 0-16,0 9 0 0,16-9 0 0,-16 0 0 15,0-10-3-15,0 10-8 0,17-9-15 0,-17-1-14 16,0 1-4-16,0 0-4 0,17-1-17 0</inkml:trace>
  <inkml:trace contextRef="#ctx0" brushRef="#br1" timeOffset="10013.26">11995 13497 102 0,'-17'0'48'0,"1"-9"-23"15,-1-1-5-15,1 1-1 0,16 0 1 0,-17-1-3 16,17 1 3-16,-16 0-9 0,16-1-5 0,0 1-4 15,16-9 1-15,1 8-1 0,-1-8 0 16,1-10-1-16,16 9-1 0,0-9 0 0,17-9 2 16,-17 0-2-16,16 0 0 0,17-10 0 0,-16 1 0 15,16-1 2-15,0-9-2 0,1 0 0 0,-1 1 0 16,0 8-2-16,0 1 0 0,0-1-1 0,0 19-8 16,1 0-16-16,-18 0-9 0,-16 19-12 0,17 0-28 15</inkml:trace>
  <inkml:trace contextRef="#ctx0" brushRef="#br1" timeOffset="10275.27">12673 13729 37 0,'17'0'65'0,"-17"-9"-22"0,0 0-19 16,16-1-10-16,1 1-4 0,-1-9-4 0,1-1-3 16,-1-9 1-16,1 0-3 0,16 0 3 0,0-9-1 15,0 0 0-15,0 0-3 0,17-1 2 0,-17-8 2 16,17 9-1-16,-17 0-3 0,16 9 0 16,-16 0 2-16,1 18-2 0,-18 1-8 0,17 9-8 0,-33 0-5 15,17 19-8-15,-17-1-22 0,0 1-51 0</inkml:trace>
  <inkml:trace contextRef="#ctx0" brushRef="#br1" timeOffset="10432.26">13054 14083 16 0,'0'28'54'0,"-17"0"-2"0,17 0-21 0,0-10-6 16,0 1-3-16,0-10-7 0,0 10-1 16,0-10-1-16,0-9-3 0,0 9 5 0,17-9-6 15,-1-9-1-15,1 0-5 0,-1-1-2 0,17 1 2 16,0-19-3-16,1 10-2 0,15-10 2 0,-16-10-10 15,33 11-6-15,-16-11-14 0,16 10-11 0,-16 1-30 16</inkml:trace>
  <inkml:trace contextRef="#ctx0" brushRef="#br1" timeOffset="10635.27">13368 14427 144 0,'0'19'69'15,"-17"-10"-21"-15,17 0-13 0,-16 1-8 0,16-10-5 16,0 0-9-16,0 0-3 0,0 0-7 0,16-10-3 16,-16 1 0-16,17 0 2 15,0-1-9-15,-1-8 2 0,1-1-2 0,-1 1-4 16,17-10-1-16,0 0 1 0,0 9-8 0,1-9-9 16,-1 10-10-16,-17-1-5 0,17 0-15 0,-16 10-68 15</inkml:trace>
  <inkml:trace contextRef="#ctx0" brushRef="#br1" timeOffset="23870.27">24287 7218 36 0,'-16'0'66'0,"16"0"-21"15,0-9-15-15,-17 9-4 0,1 0-1 0,16-9-2 16,-17 9-4-16,1-10 2 0,16 10 2 0,-17-9 8 16,1 9 6-16,16 0 11 0,-17-9-5 0,17 9-3 15,-17-10-6-15,17 10-10 0,0-9 0 0,0 0-5 16,0-1-4-16,0 1-2 0,17 0-6 15,0-10 0-15,-1 10-2 0,1-10 0 0,16 1-5 16,0-1 0-16,0 1 4 0,0-1-1 0,0 10-3 16,0-10 2-16,0 10-1 0,0-1-1 0,0 1-4 15,-16 9-26-15,16-9-22 0,-16 9-20 0,-17 9-5 16,16-9-8-16,-16 9 4 0,0 1-9 0,0-1-87 16</inkml:trace>
  <inkml:trace contextRef="#ctx0" brushRef="#br1" timeOffset="24046.27">24453 7153 53 0,'16'9'68'0,"-16"1"-31"16,0-10-9-16,0 9 6 0,0 0-2 15,0 1-4-15,0-1-3 0,0 9-4 0,0-8 3 16,0 18-4-16,0-10-2 0,-16 10-9 0,16 0-6 16,-17 0 1-16,17 0 1 0,-16 9-5 0,16-9 0 15,-17 0-4-15,17 0-1 0,0-10-8 0,0 1-15 16,0 0-11-16,0-10-8 0,0 10-1 0,17-10-17 15,-17-9-9-15</inkml:trace>
  <inkml:trace contextRef="#ctx0" brushRef="#br1" timeOffset="24243.27">24734 7348 102 0,'0'-9'94'0,"0"9"-28"0,0-9-20 0,0 9-19 16,0 0-13-16,0 0-6 0,0 0-3 0,0 0 0 15,0 9 2-15,0-9 1 0,17 9 0 0,-17-9-4 16,0 10-3-16,0-1-1 0,16 0 5 0,-16 1-4 16,17-10-1-16,-17 9-13 0,16 0-17 15,1 1-11-15,-1-10-12 0,1 0-6 0,-1 0-17 16</inkml:trace>
  <inkml:trace contextRef="#ctx0" brushRef="#br1" timeOffset="24415.27">24982 7311 69 0,'0'0'60'0,"0"0"-25"16,0 0-13-16,0 0-1 0,0 9-2 0,0-9-1 16,0 19 1-16,0-10 0 0,0 10-6 0,0 0-1 15,0-1-1-15,0 10-4 0,0-9-2 0,0 9-2 16,0 0-1-16,0-1 0 0,0 1-2 16,0 0 0-16,0 9 0 0,0-9 1 0,0 0-1 15,0 0 0-15,0 9 0 0,0-9-10 0,17-9-16 0,-17 9-14 16,0-10-5-16,0 10-10 0,0-9-12 0</inkml:trace>
  <inkml:trace contextRef="#ctx0" brushRef="#br1" timeOffset="24670.27">24999 7479 13 0,'0'-10'35'0,"0"10"21"15,0-9-9-15,0 9-17 0,0 0-13 0,0-9-1 16,0 9-7-16,0 0-3 0,0 0-2 0,0 0-2 16,0 0 0-16,0 0-4 0,0 0-1 15,0 0 7-15,0 0-7 0,0 0 0 0,0 0-6 16,0 9-13-16,0-9-5 0,0 0-19 0,0 9-9 15</inkml:trace>
  <inkml:trace contextRef="#ctx0" brushRef="#br1" timeOffset="24981.26">24800 7460 43 0,'0'0'76'0,"0"-9"-20"15,0-1-11-15,-16 10-5 0,16-9 5 0,0 9 3 16,0-9 0-16,0 9-3 0,0-9 3 0,0 9-12 16,0 0-13-16,0 0-9 0,0 0-10 0,0 0-2 15,0 0-1-15,0 0 1 0,16 0 1 16,-16 9-2-16,17 0-3 0,-1-9 4 0,-16 9 0 15,17 1-1-15,-1-1-1 0,1 0-2 0,-17 10 4 16,17-10-2-16,-1 10 0 0,-16-10-3 0,17 10 1 16,-17-10-15-16,16 0-13 0,-16 1-15 15,17-1-4-15,-17 0-12 0,0 1-12 0,16-1 2 16,-16-9-12-16</inkml:trace>
  <inkml:trace contextRef="#ctx0" brushRef="#br1" timeOffset="25227.27">25197 7283 77 0,'0'0'93'0,"0"0"-19"0,0 0-20 0,17 0-23 16,-17 0-13-16,0 0-8 0,0 10 3 0,0-10 4 15,0 9 4-15,0 9-2 0,-17 1-10 0,17 0-3 16,0-1-3-16,0 1-1 0,0 9 1 0,0 0-1 15,0 0-2-15,0 0 3 0,17-1-2 0,-17 1-1 16,0 0-7-16,16 0-7 0,-16-9-12 0,17-1-4 16,-17 1-11-16,16-10-4 0,-16 10-3 0,17-19 3 15,-17 9-2-15,0-9-9 0,0 0-40 0</inkml:trace>
  <inkml:trace contextRef="#ctx0" brushRef="#br1" timeOffset="25438.27">25297 7330 35 0,'0'-19'68'0,"0"1"-20"0,0 8-18 0,16-8-7 16,-16 8-1-16,0 1 3 0,17 0-3 0,-17-1-1 15,0 1-1-15,16 0-1 0,-16 9-1 0,17 0-5 16,-17 0-1-16,16 0-2 0,1 9 2 0,-17 0-3 16,0 1 3-16,0-1-1 0,16 10-5 0,-16-1 2 15,0 1-6-15,-16-1 1 0,16 1-3 0,0 0 0 16,0 9 0-16,-17-10 0 0,17 1-4 15,0-1-24-15,-16 1-18 0,16-10-17 0,0 10-5 0,0-10-7 16,0-9-2-16</inkml:trace>
  <inkml:trace contextRef="#ctx0" brushRef="#br1" timeOffset="25750.26">25561 7265 69 0,'17'0'90'0,"-17"0"-17"0,0 0-27 16,0 0-21-16,0 0-10 0,0 0-7 15,16 0 2-15,-16 0 5 0,0 0 8 0,0 0 7 16,0 9 2-16,17-9-3 0,-17 0 1 0,16 0-7 16,1-9-5-16,-17 9-10 0,17-10-4 0,-1 10 0 15,1-9 1-15,-1 0-3 0,1-1 1 0,-17 1-5 16,16 9 3-16,-16-9-1 0,17 0 2 0,-17 9 0 16,0-10-5-16,0 10-1 0,0-9-3 0,-17 9 0 15,17 0 1-15,-16 9 6 0,-1-9-2 0,1 10 0 16,-1-1 2-16,1 0-3 0,-1 10 3 0,0-10 0 15,1 10 0-15,-1-10 0 0,17 10 0 0,-16-1 0 16,16-9 0-16,0 10 2 0,0-10-2 0,0 1-3 16,0 8 3-16,16-8 0 0,1-1 2 15,-1 0-4-15,1-9-8 0,16 0-11 0,-16-9-11 16,16 9-17-16,-17-9-10 0,17-1-9 0,-16 1-4 16,16 0-21-16</inkml:trace>
  <inkml:trace contextRef="#ctx0" brushRef="#br1" timeOffset="25908.27">26173 7125 157 0,'0'-9'101'15,"17"0"-21"-15,-17 9-7 0,0-10-8 0,0 1-1 16,0 9-8-16,0-9-15 0,0 9-18 0,0 0-10 16,17 0-7-16,-17 0-4 0,0 0-9 15,0 0-32-15,0 9-32 0,0 0-24 0,0 1-16 16,0-1-12-16,0 0-111 0</inkml:trace>
  <inkml:trace contextRef="#ctx0" brushRef="#br1" timeOffset="26054.26">26173 7302 89 0,'0'0'79'0,"0"9"-17"0,0-9-12 16,0 0-9-16,0 9-14 0,17-9-10 0,-17 0-7 15,0 0-3-15,0 0-4 0,0 0-1 0,0 0 0 16,17 10-1-16,-17-10-23 0,0 9-35 15,16 0-20-15,-16-9-26 0</inkml:trace>
  <inkml:trace contextRef="#ctx0" brushRef="#br1" timeOffset="26487.27">27100 6772 351 0,'16'-19'145'0,"1"0"-27"0,-17 1-17 0,17 9-18 0,-17-10-20 16,16 10-28-16,-16-1-18 0,17 10-8 0,-17 0-1 16,16 0-6-16,1 0-4 15,-17 10 4-15,0-1 1 0,16 0-7 0,-16 10 9 16,0-1 0-16,0 1-4 0,0 0-5 0,0 9 8 15,-16-1-8-15,16 1 4 0,0 0 0 0,-17 0 2 16,17 0 2-16,0 0-6 0,-16 0 4 0,16 0-1 16,0 0-1-16,-17-10-2 0,17 10 2 0,0-9 1 15,0 9 3-15,0-10-8 0,17 1 9 0,-17 0-3 16,0-1 1-16,16 1-3 0,1-1-3 16,-1-8 3-16,1-1 4 0,-1 0-11 0,17 1 9 15,1-10-2-15,-1 9 2 0,16-9-5 0,-16-9 3 0,17 9 0 16,16-10-2-16,-16 1-2 0,16-10 11 15,-16 10-9-15,16 0-3 0,0-10 3 0,0 1-11 16,0-1-1-16,1 0 1 0,-1-9-5 0,16 10-8 0,-32-1-7 16,16 1-12-16,-16-1-24 0,0 0-5 15,-1 10-9-15,-16 0-4 0,0 0 1 0,-16-1 1 16,-1 10-5-16,1-9-7 0</inkml:trace>
  <inkml:trace contextRef="#ctx0" brushRef="#br1" timeOffset="27050.27">27166 6502 260 0,'0'-9'70'0,"0"-10"-29"0,0 10-17 16,0-10-5-16,0 10-9 0,17 0-7 0,-1-10-2 15,1 19 2-15,-1-19-3 0,17 10 5 0,17 0 3 16,0-1 8-16,-1-8-3 0,17 8-3 0,17 1-6 16,-17-9 1-16,17 8-5 0,16-8 2 0,1 8 3 15,-1 1-7-15,0-10 2 0,0 10 5 0,1 0-5 16,-18 0-3-16,18-1 3 0,-18 1 0 15,1 0 2-15,0-1 0 0,-17 10-2 0,17 0 0 16,-17-9 0-16,0 9-3 0,-16 0 3 0,16 0 1 16,-16 0 2-16,-1 0-5 0,17 0 3 0,-33 0-3 15,17 9 3-15,-17 1-1 0,0-1 0 0,0 0 0 16,0 1-3-16,-16-1 1 0,16 9-1 0,-16-8 4 16,-1 8-3-16,-16 1 2 0,17 0 0 0,-1-1-2 15,-16 1 2-15,17 9 3 0,-17-10-2 0,16 10-1 16,1-9-2-16,-17 9 6 0,16-10-4 15,1 1 0-15,0 9 0 0,-1-10 0 0,1 1 0 0,-1 0 0 16,1-1 0-16,-1 1 0 0,1-10 2 16,-1 10-4-16,1-10 2 0,-17 0 2 0,16 10-2 15,-16-10-3-15,0 1-1 0,0-1 6 0,-16 0-4 16,-1 10 5-16,1-10-3 0,-17 10-2 0,0-1 3 16,0 1 3-16,-17-10-4 0,-16 10-3 0,16-1 5 15,-16 1-2-15,0 0-2 0,0-1-7 0,-1 1 0 16,-15-1-17-16,-1 1-13 0,0 0-10 0,-16-1-7 15,16 10-10-15,0-9-23 0</inkml:trace>
  <inkml:trace contextRef="#ctx0" brushRef="#br1" timeOffset="32100.27">24800 8158 24 0,'0'0'40'0,"-16"0"12"0,16 0-15 15,0 0-8-15,0 0-2 0,-17-10 2 0,17 10-4 16,0 0 1-16,0-9 6 0,-16 9 3 0,16 0-1 16,0-9-1-16,-17 9-2 0,17 0-6 0,0 0-1 15,0 0 4-15,-16 0-5 0,16 0-11 0,0 0-6 16,0-10-1-16,0 10-1 0,0 0-1 16,-17 10-3-16,17-10 2 0,0 9-5 15,0 0 1-15,0 1-5 0,-17-1-16 0,17 0-14 16,0 1-11-16,0 8-1 0,0-9 0 0,17 10-3 15,-17 0 2-15,0-10 7 0,17 10 13 0,-17-1 11 16,16 1 0-16,-16-1-6 0,17-8-1 0,-1 8 1 16,1-8 5-16,-1 8 6 0,-16-9 6 0,17 10 4 15,-1-10 2-15,1 10 2 0,-17-10 0 0,16 1 0 16,-16 8 4-16,17-8 13 0,-17-1 28 0,17 9-13 16,-17-8-16-16,0-1-4 0,0 0-1 0,0 1 2 15,0-1 1-15,0 0-4 0,0 1 0 0,0-10 3 16,-17 9-1-16,17 0 3 0,0-9 4 15,0 9-9-15,0 1-1 0,-17-10-4 0,17 9-3 16,0 0 1-16,0 1-3 0,0-10-3 16,0 9-3-16,0 0-11 0,0 1-9 0,17-1-8 15,-17 9-9-15,17 1-15 0,-17-10-56 0</inkml:trace>
  <inkml:trace contextRef="#ctx0" brushRef="#br1" timeOffset="32288.27">25048 9097 37 0,'0'9'67'0,"0"1"-15"0,-16-10-10 0,16 9-7 0,0-9-6 16,0 0 0-16,0 0-2 0,0 0 0 15,-17 0 0-15,17 9-4 0,0-9-4 0,0 0-8 16,-16 0-4-16,16 10-7 0,0-10 3 0,0 9-3 16,-17-9-2-16,17 9-10 15,0-9-14-15,0 10-19 0,0-10-14 0,0 9 2 16,17 0-10-16,-17-9-5 0</inkml:trace>
  <inkml:trace contextRef="#ctx0" brushRef="#br1" timeOffset="33479.26">26058 3618 78 0,'16'-9'57'0,"-16"0"-24"0,0-1-2 16,0 1 4-16,0 0 1 0,0 9-3 15,0-19-7-15,0 19-5 0,0 0-5 0,-16 0-4 16,16 0-1-16,0 0-4 0,-17 19-1 0,17-19 3 16,-16 9-3-16,-1 10 3 0,-16-1-1 0,16 20-7 15,1-20 3-15,-17 19-1 0,16-9-2 0,1 10-1 16,-1-1 0-16,1 0 2 0,-1 9-2 0,17-27 0 15,0 18 3-15,0-9-5 0,0 9 4 0,17-9 0 16,-1-9-6-16,1-1 0 0,-1 1 1 0,1 0 0 16,16-1 5-16,0-18-2 0,-17 0 1 0,18 0-3 15,-1 0 2-15,-17 0 0 0,17-18 0 16,0-1 0-16,0 0 3 0,-16 1-3 0,16-1 0 16,-16 10 3-16,16-28 2 0,-17 9 6 0,1 9 4 15,-17-9 2-15,16 0-3 0,-16 1-4 0,0-1-2 16,0 0-3-16,-16 9-2 0,16-18-3 0,-17 9 0 15,1 0 0-15,-17 9 0 0,16 10 2 0,-16-9-2 16,16-10 0-16,-16 9 0 0,0 10 0 0,17 9 0 16,-17-10 0-16,16 10-6 0,1 0-27 15,-1 0-23-15,0 10-14 0,1-1-16 0,16 0-18 16</inkml:trace>
  <inkml:trace contextRef="#ctx0" brushRef="#br1" timeOffset="33800.25">26719 3460 108 0,'17'0'98'0,"-17"0"-38"15,0 0-23-15,0 0-12 0,0 0-8 0,0 10 3 0,-17-1 2 16,1 0 5-16,-1 0 3 0,1 10-9 16,-1 18-5-16,1-18-6 0,-1-1-7 0,1 10 1 15,-17 10-2-15,33-1 0 0,-17 0-2 0,0 10 0 16,17-20 0-16,0 1 2 0,0 0 0 0,0 9-1 15,17-18 2-15,0 0-1 0,-17-1-2 0,16 1 4 16,1-10 1-16,-1-9 16 0,1 9 8 0,-1-9 8 16,1-9 0-16,-17 9-3 0,16-9 1 15,1 0-3-15,-17-1-3 0,0 1-2 0,0-10-13 16,0 10-8-16,-17 9-1 0,1-19 2 0,-1 19-7 16,-16-18 0-16,17 9 0 0,-17-1 0 0,-17 1-2 15,17 9 2-15,0-9-18 0,0-1-32 0,0 1-28 16,-1 9-10-16,1 0-3 0,17 0-3 0,-1 0-5 15,1 0-6-15,16 0-103 0</inkml:trace>
  <inkml:trace contextRef="#ctx0" brushRef="#br1" timeOffset="34287.26">26934 3674 123 0,'0'0'68'0,"17"-18"-14"0,0 18-6 16,-17 0-11-16,0-19-7 0,0 19-6 0,0 0-4 15,0 0-7-15,0 0-1 0,-17 0-4 0,17 0-4 16,-17 0 0-16,1 19 0 0,16-19-2 16,0 0 0-16,0 0 1 0,0 0-1 15,0 0 2-15,0 0-3 0,0 0 1 16,16 0-2-16,-16 0 2 0,0 0-2 0,0-19 0 16,17 19 0-16,-17-9 0 0,0-1 0 0,0 1 2 15,0 0-2-15,0-1 0 16,0 10-4-1,0 0 1-15,-17 10-1 0,17-1 5 16,0 10-1-16,0 9 0 0,0-10-2 0,0-9 4 16,0 19-1-16,0 0 1 0,17 10-2 0,-17-1 0 15,0 0 2-15,0 9-2 0,17-8 0 0,-17 8-3 16,16-9 3-16,1 10 0 0,-1-1 0 16,1 1 0-16,-1-10 0 0,17 10 2 0,-16-1-2 15,-1-9 0-15,1 19 1 0,0-28 1 0,-1 19-2 16,1-1 0-16,-1-18 0 0,1 9 0 0,-17-9-2 15,0 0 2-15,16-9 2 0,-16-1-4 0,-16-9 3 16,16 1 7-16,0-1 18 0,-17-9 10 0,1 0-3 16,-1-9-3-16,1-1 1 0,-18 1-7 0,18 0 3 15,-17 0 1-15,0-10-9 0,16-18-6 0,-16 18-6 16,0-9-4-16,0-9-2 0,16 9 1 0,-16-9-2 16,0 0 1-16,0 18 2 0,17-27-3 0,-17 8-9 15,16 1-28-15,-16 0-30 0,16-10-20 0,1 10-16 16,16-9-11-16,0-1-23 0</inkml:trace>
  <inkml:trace contextRef="#ctx0" brushRef="#br1" timeOffset="34633.26">27232 3432 54 0,'17'-18'82'0,"-17"18"-21"0,0 0-3 16,16 0-12-16,-16-19-2 0,0 19 0 0,0-9-4 15,-16 9-1-15,16 0-9 0,0 0-15 0,0 0-3 16,-17 0-6-16,17 9-5 0,0 10 4 0,-16-1 0 16,-1 1-2-16,17 0-7 0,-16 8 5 15,16 11-1-15,-17-1 0 0,17-9 0 0,-16 0 0 16,16 18 0-16,16-18 1 0,-16 9 1 0,0 1-2 16,17-20 3-16,-1 10-3 0,1-9 0 0,-1-1 0 15,1-8 2-15,-1-1 3 0,1 9-3 0,16-18 8 16,-16 0 16-16,16-18 6 0,0 9 8 15,-17-10 12-15,17 0-2 0,0 1-6 0,-16-1-3 16,16 1-7-16,-16-20-14 0,-1 10-4 0,1 0-6 16,-17 1-8-16,16-1 4 0,-16 0-6 0,0 9 4 15,0-9-6-15,-16 10 2 0,16-20 0 0,-17 20-3 16,17-10-28-16,-16 9-30 0,-1 1-26 0,17-1-17 16,-16 1-15-16,16 8-9 0,-17 1-15 0</inkml:trace>
  <inkml:trace contextRef="#ctx0" brushRef="#br1" timeOffset="35170.25">27662 3553 32 0,'0'0'77'0,"0"0"-8"16,17 0-13-16,-17 0-10 0,0 0-13 16,0 0-8-16,0 0-4 0,0 0-6 0,0 0 1 0,0 0 9 15,0 19 3-15,0-19-8 0,-17 9-1 0,17 10-8 16,0-10 0-16,0 19 0 0,0-9 0 15,0 8-6-15,0 1-2 0,0-9 1 0,0 9-1 16,0 9-3-16,17-28 2 0,-17 10-2 0,17 0 0 16,-17-10 2-16,16 0 3 0,-16-9-2 0,17 10-3 15,-1-10 0-15,-16-10 4 0,17 10-4 16,-1-9 0-16,-16 0 3 0,17-10-3 16,-1 0-3-16,1 10 4 0,-1-9-1 0,-16-10 2 15,17 9 0-15,0 0-4 0,-1 1-1 0,-16-1 1 16,17 1 2-16,-1 18 0 0,1-19 0 0,-17 10 2 15,16-1-2-15,1 10 1 0,-17 0-4 16,16 0 3-16,-16 10 2 0,17-10-5 0,-17 9 4 16,16 10-1-16,-16-19 2 0,0 0-2 0,17 18-2 15,-17-18 4-15,17 9-2 0,-17 1 0 0,16-1 0 16,-16 0 1-16,0 1-1 0,17-1 2 0,-17-9 1 16,16 0-3-16,1 0-2 0,-1 0-17 0,1 0-14 15,-1 0-12-15,1-9-5 0,-1-1-6 0,1 10 0 16,0-18 8-16,-1 8 15 0,1 1 9 15,-1-9 7-15,-16 18 10 0,17-19 3 0,-1 0 6 16,-16 10 14-16,0 9 2 0,17-9 8 0,-17 9-1 16,0-10-8-16,0 10-10 0,0 10 10 0,0-10 9 15,0 0-2-15,0 9-2 0,0 0-5 0,-17 1-11 16,17-1 0-16,0 10-1 0,0-1-2 16,0-18-3-16,0 9 4 0,0 10-4 0,0-10 0 15,0 10 3-15,0-10-5 0,0 1-16 0,0-1-8 16,17-9-11-16,-17 19-12 0,16-19-7 0,-16 0-21 15,17-19-68-15</inkml:trace>
  <inkml:trace contextRef="#ctx0" brushRef="#br1" timeOffset="35297.26">28424 3553 23 0,'0'-18'77'16,"0"-1"-26"-16,16 0-18 0,-16 1-12 0,0-1-2 16,0 10 3-16,0-10-3 0,0 1-2 0,17-1-7 15,-17 10-2-15,0 0-8 0,0-1 0 0,16 1 0 16,-16 9-3-16,0 0-12 0,17-9-16 0,-17 9-14 15,16 0-32-15</inkml:trace>
  <inkml:trace contextRef="#ctx0" brushRef="#br1" timeOffset="35533.26">28738 3209 21 0,'16'0'73'0,"-16"0"-14"16,0 0-16-16,0 9-3 0,0 1-1 0,-16-1 3 15,16 0-4-15,-17 1 4 0,17 8-6 0,-16 1 5 16,16-1-3-16,-17 1-6 0,1 0-3 15,-1 9-10-15,1 9 0 0,16-19-6 0,-17 10-6 16,0 9-1-16,1 1 0 0,16-1-6 0,-17-19 2 16,17 20 1-16,-16-10-1 0,16-1 0 0,0 1 0 15,0-9-2-15,16 9 0 0,-16-9 3 0,17-1 1 16,-17-9-4-16,16 1 3 0,1-1 0 0,0 0 1 16,16-9-4-16,-17 10 2 0,17-10-4 0,0 0-2 15,0-10-28-15,1 10-31 0,-1 0-32 0,0-9-24 16,0 9-25-16</inkml:trace>
  <inkml:trace contextRef="#ctx0" brushRef="#br1" timeOffset="35713.25">28705 3600 67 0,'0'0'104'0,"0"-10"-29"0,16 10-16 0,-16-9-15 15,17 0-7-15,-1 9 0 0,-16-19-8 0,17 19-3 16,16-18-5-16,-16-1-3 0,-1 10-10 0,17-1-4 15,0 1-1-15,-16 0 0 0,16 0-2 0,-17 9-1 16,1 0-19-16,0 0-24 0,-1 0-18 0,-16 0-9 16,0 9-10-16,0 0-26 0</inkml:trace>
  <inkml:trace contextRef="#ctx0" brushRef="#br1" timeOffset="36435.26">26173 4911 165 0,'-16'-9'53'0,"16"0"-21"0,0-1-10 15,16 1-7-15,1 0-3 0,16-10-1 0,0 1 4 16,0-1 2-16,17 0 11 0,16 1 3 0,-16 8 2 15,32-8-4-15,-15-10-4 0,-1 9-3 0,17-9-2 16,-1 10-9-16,17 9 0 0,1-10 3 0,-1-9-4 16,0 0-2-16,17 10 2 0,0-10-1 15,0 9-7-15,16-9-2 0,-16 0 6 0,16 0-6 16,1 10 0-16,-18-19 0 0,1 9 0 0,0 0 0 16,0 0 0-16,0 9 2 0,-1-18 0 0,-15 0-4 15,16 9 0-15,-17-9 6 0,-16-1-4 0,16-8 0 16,-16 9 0-16,-1-10 0 0,1 10 0 0,-17-28 1 15,17 18-3-15,-17-8 0 0,-16-1 2 0,16 19 0 16,-16-29 0-16,-17 29 0 0,0-19 2 0,-17 10 2 16,1 9-8-16,-17-19 4 0,0 9-3 15,-17 10-1-15,1-9 4 0,-17 9-2 0,0-10 2 16,-17 10-3-16,-16 0-2 0,0-1 5 0,-1 1-4 16,-15 9 6-16,-1-9 0 0,-16 0-2 0,-17 18-3 15,0-9 3-15,-16 10 0 0,16-1-3 0,-17 19 4 16,-15 0-1-16,-1 0 0 0,0 0 0 0,0 19 2 15,-17-1 1-15,-16 10-3 0,0 9-4 0,0 1 7 16,0 17-6-16,0 11 6 0,0-20-1 16,1 29-2-16,15-20-3 0,-16 29 5 0,17-19-6 15,16 10 2-15,0 8 0 0,16-18 3 0,18 10-3 16,15 9 3-16,18-19-6 0,15 9 7 0,18-9-2 16,16 0 0-16,16-9 0 0,17 0 2 0,0 0-4 15,17 9 2-15,-1-19 2 0,34 10-2 0,0-19 2 16,-1 10 0-16,17-10 2 0,17 0 6 15,0-9 4-15,0 0 8 0,16 0 4 0,0-9 5 16,0-10-3-16,17 0-8 0,0-9 5 0,0 0-2 16,0 0-2-16,-1-9 1 0,1 0-5 0,17-10-2 15,-18 0-1-15,1 10-2 0,0-10-5 0,-17 1-1 16,-16-1-1-16,0 10 3 0,-17 0-8 0,0 9-3 16,-33-19 3-16,0 19-3 0,0 0 6 0,-16 0-3 15,-1 0 4-15,-16 0-7 0,17 0 4 16,-17 19-11-16,-17-19-27 0,17 0-32 15,0 0-36-15,0 0-8 0,-16 0-8 0,16 0-9 16,-17 0-17-16</inkml:trace>
  <inkml:trace contextRef="#ctx0" brushRef="#br1" timeOffset="37136.26">29201 3916 152 0,'-16'0'70'0,"16"-19"-22"0,-17 19-3 0,17 0-6 16,0-18-3-16,0 18-1 0,-17-9-3 0,17-1-9 16,17 10-5-16,-17-9-3 0,0 0 1 0,17-1-1 15,16 1 4-15,0-10-6 0,0 10 2 0,16-9-1 16,1-10 0-16,16 0-3 0,0 9-1 15,17-9-3-15,16 10-3 0,1-20 0 0,-1 1 0 16,0 9 2-16,1 10-6 0,-1-20 0 0,0 11 0 16,0 8 0-16,1 0 0 0,-18 1 4 0,1-1-4 15,-17 1 0-15,0 18 3 0,-16-10-20 0,0 10-19 16,-34 0-20-16,17 10-2 0,-16-1-1 16,-17 0-2-16,0 10-11 0,-17-1-12 0,1-18-25 15</inkml:trace>
  <inkml:trace contextRef="#ctx0" brushRef="#br1" timeOffset="65877.27">17239 2205 26 0,'0'0'34'0,"0"0"7"0,0 0-5 15,0 0-10-15,0 0-5 0,0 0-3 0,0 0-5 16,0 0-3-16,0 0 2 0,0 0-5 15,0-19 4-15,0 19-2 0,0 0-2 0,0 0 1 16,0 0-3-16,0 0-2 0,0 0 0 0,0 0 0 16,17 0-3-16,-17 0 2 15,0 0-1 1,0 0-1-16,16 0 3 0,1-19-2 16,0 19-4-16,-1-9 3 0,1 0 0 0,-1 9-3 15,17-10 5-15,-16 10-2 0,16-18 0 0,-17 18 0 16,18-19 0-16,-1 19 1 0,0-18-1 15,0 18 3-15,0-19-3 0,0 19 0 0,0-19 3 16,17 10 0-16,-17 0-1 0,16-1-1 0,1 10 1 16,0-18 1-16,-1 18-5 0,1-19 5 0,0 19-3 15,-17-18-2-15,16 18 2 0,1 0 0 0,0-19 0 16,-1 19 0-16,-16 0 1 0,17-19-1 16,0 19 3-16,-1-9-3 0,1 9 2 0,0-9-2 15,16 9 1-15,-17-9-1 0,1 9 3 0,16 0-3 16,-16 0 0-16,16 0 0 0,0-19 1 0,-16 19 2 15,16 0-3-15,-16-19 2 0,16 19 0 0,-17 0-1 16,18-18 2-16,-1 18-1 0,16-19-2 0,-15 19 4 16,-1-18-2-16,17 8 0 0,-17 1-2 15,0 0 0-15,17 9 1 0,-17-19 0 0,-17 19-3 16,18-19 2-16,-1 19 1 0,0-18-1 0,0 18 2 16,0 0-2-16,-16-19 2 0,16 19-4 0,0 0 2 15,-16-18 0-15,16 18 0 0,-16-10 0 16,16 10 0-16,-16-9 2 0,-1 9-2 0,1-9-2 15,16 9 2-15,-16 0 1 0,-1 0-1 0,1 0 0 16,0 0 0-16,-1 0 1 0,17-19-1 0,-16 19 0 16,0 0 0-16,-1 0 0 0,1 0 0 15,0 0 0-15,-1 0 0 0,1-18 0 0,-1 18 1 16,1 0 0-16,-17 0-1 0,17 0 0 0,-1-19 0 16,1 19-3-16,0 0 5 0,-1 0-2 0,17 0 0 15,-16-19 0-15,0 19-4 0,16 0 4 0,-16 0 0 16,16 0 3-16,-17-18-3 0,18 18 0 15,-18-10 0-15,1 1 0 0,16 9 0 0,-16-9 0 16,16 9 0-16,-17 0 0 0,18 0-2 0,-18-19 4 16,17 19-2-16,-16 0-2 0,16 0 5 0,-16 0-3 15,16 0 0-15,-16 0 0 0,-1 0 0 16,1-18 0-16,0 18 0 0,-1 0 0 0,1 0 0 16,16 0 1-16,-16 0 1 0,-1 0-5 0,1 0 1 15,0 0 2-15,-1-19 0 0,1 19 3 0,16 0-3 16,-16 0 0-16,-1 0 3 0,1 0-3 15,0-19-2-15,16 19 2 0,-17 0 0 0,1 0-2 16,0 0 2-16,-1-18 0 0,1 18 0 0,0-10 0 16,16 10 0-16,-17 0 0 0,1-9 2 0,0 9-2 15,16-9 0-15,-17 9 0 0,1 0 0 0,16 0 0 16,-16 0-2-16,16 0 4 0,-16 0-2 16,-1-19 0-16,17 19-2 0,-16 0 5 0,16 0-5 15,0 0 2-15,1 0-2 0,-18-18 2 0,17 18 0 16,1 0 0-16,-18 0 2 0,17 0 0 0,-16 0-2 15,16 0-2-15,-16 0 2 0,0-19-2 16,-1 19 4-16,1 0-2 0,-1 0 2 0,1 0-2 16,0 0-5-16,-1 0 5 0,1 0 0 15,0 0 0-15,-17 0 0 0,16 0 1 0,1 0-1 16,-17 0 0-16,17 0 2 0,-17 0-2 0,0 0 0 16,17 0-2-16,-17 0 2 0,0 0 3 0,0 0-3 15,0-19-2-15,-17 19 2 0,17 0 0 0,-16 0-2 16,0 0 2-16,16 0 2 0,-17 0-2 15,-16 19 0-15,17-19 0 0,-1 0 2 0,1 0-2 16,-17 0-2-16,16 0 2 0,-16 0 2 16,0 0-6-16,17 0 4 15,-17 0 2-15,0 0-7 0,0 0-6 16,0 0-10-16,-17 0-9 0,17 0-14 0,-16 0-18 16,-1 19-108-16</inkml:trace>
  <inkml:trace contextRef="#ctx0" brushRef="#br1" timeOffset="106745.27">15370 5562 55 0,'0'-18'64'16,"0"-1"-28"-16,16-9-9 0,-16 10 0 0,0-10-1 16,17 0 1-16,0 9-4 0,-1-9-5 15,1 1 0-15,-1-1-3 0,1 0-1 0,16 0-1 16,0 0-5-16,0 0-3 0,0-9-2 0,17 9 0 16,-17 0 0-16,16 0-2 0,-16 0-1 0,17 10 3 15,-17-1-3-15,0 10 2 0,0-1-2 0,-16 10 0 16,-1 10 0-16,1-1 0 0,0 19 0 15,-1-10 0-15,-16 20 0 0,0-1 2 0,0 9-2 0,-16 1 0 16,16-1 0-16,0 20 0 0,-17-20 0 16,17 1 0-16,-17 8 0 0,17 1 2 0,-16-9-2 15,16-1 0-15,0 1-3 0,0-1 5 0,0-9-2 16,0 1 2-16,0-10-2 0,16-1 0 0,-16 1 0 16,17-9 0-16,-17 18 0 0,17-28 3 0,-17 10-5 15,16 0 4-15,-16-10-2 0,17 0 0 0,-17 1 2 16,16-1-4-16,-16 0 2 0,0 0 0 15,0 1 1 1,-16-1-4-16,16 0 7 0,-17 1-4 0,1 8-2 16,-18-8 4-16,18-1-2 0,-1 0-5 0,1 0-7 15,-17 1-11-15,16-1-8 0,1 0-1 0,-17-9-7 16,16 0-2-16,0 0-12 0,1 0-17 0</inkml:trace>
  <inkml:trace contextRef="#ctx0" brushRef="#br1" timeOffset="108674.27">15568 5618 1 0,'0'10'0'31,"17"-10"0"-16,-17 9 0-15</inkml:trace>
  <inkml:trace contextRef="#ctx0" brushRef="#br1" timeOffset="110721.27">17636 6623 7 0,'0'0'5'0,"0"0"5"15,0 0 1-15,0 0 1 0,0 0-5 0,0 0-3 16,0 0-2-16,0 9 0 0,0 0-2 31,17 1 1-31,-17-1-1 0,17 0 0 16,-17 1 0-16,0-1 0 0,16 0 0 0,1 1 0 15,-1-1 0-15,1 0 0 0,-1 10-2 0,1-10-1 16,-1 10 1-16,1-10 2 0,-1 10 0 0,18-1 0 16,-18-9-2-16,1 10 2 0,-1-10 0 15,1 10 0-15,-17-10 0 0,16 1 0 0,1-10 0 16,-17 9 1-16,16 0-1 0,1-9 7 16,-17 0 10-16,0 0 9 0,0 0-6 15,0 0-9-15,-17 0-5 0,17 0-2 0,0-9 2 16,-16 0-1-16,16 9-2 0,0-10-3 0,-17 1 3 15,17 9 0-15,0-9-3 0,-16-1 0 16,16 1 0-16,0 0 3 0,-17-1-1 0,17 1 1 0,0 0 0 16,-16 0 0-16,16-1-1 15,0 1-2-15,0 9 2 0,0 0-1 0,0-9-1 16,16 9 0 0,-16-10-3-16,17 20 1 0,-17-10-1 15,16 9 3-15,-16-9-7 0,17 9-1 0,-17 1 1 16,16 8 0-16,-16-9 1 0,17 1 4 0,-17 8 0 15,16-8 2-15,1 8 0 0,0 1 0 0,-1 0 0 16,1-1 0-16,16 1 0 0,-17-1 0 0,1 10 0 16,16-9 0-16,-17 9 0 0,18 0-2 15,-1 0 0-15,-17 9 2 0,17-9 0 0,-16 9 0 0,16-9 0 16,0 9 0-16,-16-9 1 0,16 9-1 16,-17 0 0-16,1 1 0 0,16-11 0 0,-17 1 0 15,1 10 0-15,-1-11 0 0,1 1 0 0,0 0 0 16,-1 0 0-16,1-9 0 0,-1 9 0 0,-16-10-2 15,17 1 2-15,-1-1 0 0,1-8 0 0,-1 8 0 16,-16 1 0-16,17-10 2 0,-1 10-2 0,1-10 0 16,-17 10 0-16,16-10 0 0,-16 0 0 0,17 1 0 15,-17-1 0-15,0 0 0 0,17 1 0 0,-17-1 0 16,0 0 0-16,0-9-2 0,16 9 2 16,-16 1 1-16,0-10 0 0,0 9-1 0,0 0 0 15,0 1 0-15,0-1 0 0,17 0-2 16,-17 1 2-16,0-1 0 15,16-9 0-15,-16 9 2 0,0 1-2 0,17-1 0 16,-1 0 0 0,-16 0 0-16,17 1 0 15,-17-1-2-15,0 0 2 0,0-9 1 0,0 10-1 16,16-10 1-16,-16 9-1 0,0 0 0 0,17-9 0 16,-17 10 0-16,16-1 0 0,-16 0 0 0,0 0 2 15,17 1-4-15,0-10 2 0,-17 9 0 0,16 0 0 16,1 1 0-16,-17-1 0 0,16 0 0 0,1 1 0 15,-17-1 0-15,16 9 0 0,1-8-2 0,-1-1 2 16,1 10 0-16,-17-10 0 0,16 0 2 16,1 10-2-16,-17-10 0 0,17 10 0 0,-17-1 0 15,16-8 0-15,-16 8-3 0,17-8 3 0,-17 8 0 16,0-9-9-16,16 10-1 0,-16-10 3 0,17 10 5 16,-17-10 0-16,0 1 2 0,16-1 0 0,-16 0 0 15,17 1 0-15,-17-10 1 0,0 9-1 0,16-9 0 16,-16 9-2-16,17-9 2 0,-17 9 1 15,16-9 1 1,-16 0-1-16,0 0 1 16,0 0 0-16,0 0-1 15,0 0 2-15,0 0 0 16,0 0-1-16,0 0 3 0,0 10 1 16,0-10-4-16,0 0 0 0,0 0 2 15,0 0 0-15,0 0-2 0,0 0 0 0,0 0-1 16,0 0 0-16,0 0 2 15,0 0-2-15,0 0 0 0,0 0 1 0,0 0 1 16,0 0-1-16,0 0-4 31,0 9 2-31,0-9 1 16,0 9-1-16,0 1 0 16,17-10 0-1,-17 9-3-15,0-9 4 0,0 0 1 16,0 9-2-16,0-9-2 15,0 0 4-15,0 0-1 0,0 0-3 16,17 0 3-16,-17 10-1 16,0-10 1 15,0 0-3-15,0 0 0-16,0 0 4 0,0 0 0 0,0 0-1 31,0 0-3-16,0 9 2 1,0 0 0 0,0-9-2-16,0 0 0 15,0 9 2-15,-17-9 0 16,17 0-4-16,0 0 2 16,0 10-1-16,0-10 0 0,0 0-1 0,0 9-3 0,0-9 0 15,0 0-3-15,0 0-1 0,0 0 4 0,0 0 1 16,0 0 3-16,0 9 3 0,0-9-3 15,0 0 1-15,0 10 2 0,0-10-2 16,0 0-1-16,0 0-1 0,0 0-4 0,0 9-2 16,0-9 0-16,0 0 0 0,0 0 1 0,-17 0 2 15,17 0-4-15,0 9 7 0</inkml:trace>
  <inkml:trace contextRef="#ctx0" brushRef="#br1" timeOffset="-135379.46">15386 5367 27 0,'0'9'47'0,"0"-9"2"0,0 0-20 15,-16-9-11-15,16 9-5 0,0 0-3 16,-17-9 1-16,17 9 1 0,0 0 3 0,0-9 0 16,0 9 0-16,-16 0-1 0,16 0-1 0,0 0-5 15,0 0-2-15,0 0-4 0,0 0-5 16,0 9 3 0,0 0 0-16,0 0 0 15,0 1 3-15,0 8 0 0,0 1-3 0,0 9-2 16,0-10 2-16,-17 10 0 0,17 10 0 0,0-11 0 15,-16 11 0-15,16-10 2 0,-17 9-1 0,17 9-1 16,-16-18 3-16,-1 0-3 0,17 9 0 0,0-9 0 16,-16 9 1-16,16-9-4 0,0 0 5 15,-17 0-2-15,17-9 0 0,0 9 1 0,0-10-1 16,0 10 0-16,0-9 0 0,0-1 2 0,0-8 0 16,0 8-2-16,0-8 5 0,17-1-5 0,-17 0 4 15,16-9 2-15,1 9-1 0,-1-9 3 16,1 0 1-16,-1 0-2 0,1 0-3 0,-1-9-2 15,17 9 0-15,-16-18-2 0,16 8 5 0,0 1-3 16,0-10 0-16,0 1-1 0,0-1 0 0,-16 1-3 16,16-1 4-16,0 0 1 0,-16 10-1 0,16-10-2 15,-17 10 0-15,17-9-11 0,-16 8-11 0,-1 1-12 16,-16 0-15-16,17-1-17 0,-17 1-132 0</inkml:trace>
  <inkml:trace contextRef="#ctx0" brushRef="#br1" timeOffset="-135030.46">15552 5553 72 0,'0'-9'57'16,"0"0"-23"-16,0 9-8 0,0 0-8 15,0-10-9-15,0 10-4 0,0 10 2 0,0-10 1 16,0 9 2-16,-17 0 4 0,17 10-1 0,0-1 0 16,0 1-2-16,-16 0 0 0,16 8-5 0,0-8 1 15,0 18-4-15,-17-18 1 0,17 9-1 0,0 0-3 16,0 18 2-16,0-27 0 0,0 9-2 0,0 9 0 16,0 0 1-16,0-18-1 0,0 18 1 0,0-9-1 15,0-10-7-15,17 10-5 0,-17-18-11 0,0 8-7 16,16-8-4-16,-16-1-3 0,0-9-15 0,17 9-14 15</inkml:trace>
  <inkml:trace contextRef="#ctx0" brushRef="#br1" timeOffset="-134853.46">15486 5832 24 0,'-17'0'64'15,"1"-18"-19"-15,-1 18-16 0,17 0-7 0,-16 0-3 16,-1 0-2-16,0 0 0 0,1 0 1 15,-1 0 7-15,17 0 10 0,-16 0-3 0,16-10-2 16,-17 10-8-16,17 0-6 0,0-9-9 0,0 9-2 16,17 0-2-16,-17-9-1 0,33-1 0 0,-17 10-2 15,1-9 3-15,16 0-6 0,0-1 8 0,0 1-5 16,0 0 0-16,0 0-5 0,0-1-8 0,1 10-3 16,-18 0-13-16,17 0-8 0,-16-18-5 0,-1 18-11 15,1 0-2-15,-1 0-24 0</inkml:trace>
  <inkml:trace contextRef="#ctx0" brushRef="#br1" timeOffset="-72909.46">23874 11757 96 0,'0'-9'70'16,"0"0"-32"-16,0 0-4 0,0-1-2 16,-17 1 0-16,17 0-2 0,0-1 0 0,0 1 3 15,-16 0-1-15,16-1 3 0,0 1-5 0,0 9 1 16,-17-9 6-16,17-1 5 0,0 10-2 0,-16-9-12 15,16 9-6-15,0-9-8 0,0 9-7 0,0 0-2 16,0 0-4-16,0 0-5 16,0 0 7-16,0 0-6 0,0 9 0 0,0 0 6 15,0 10-3-15,16-10 3 0,-16 10-7 0,0 0 6 16,0 9-2-16,0-10 0 0,0 1 3 0,0 9-7 16,0 0 4-16,0-10 0 0,0 10 4 0,0 0-4 15,17 9 7-15,-17-9-7 0,0 9 2 0,16-9 1 16,-16 9-3-16,17-9 1 0,-1 0-1 15,1 0 0-15,-1 0 5 0,1-9-5 0,16-1 4 16,-16 1-1-16,-1-10-1 0,17 0 3 0,-16-9-3 16,16 10 16-16,-17-20 27 0,17 10 10 0,-16-18 3 15,16 9 10-15,-16-10-2 0,16 0 9 0,-17-9-4 16,1 0-1-16,-1-9-1 0,17 9-13 0,-16-9-19 16,0 0-8-16,-17 0-12 0,16 0-6 0,-16-1-5 15,17 1-6-15,-17 0 0 0,0 0 2 0,0 0 2 16,0-1-4-16,-17 1-2 0,17 9-15 15,0-9-20-15,-16 9-16 0,16 9-25 0,-17 1-31 16,17-1-38-16,-17 10-19 0,17 0-13 0,0 9 13 16,-16 0 21-16,16 9 18 0,-17 0-8 0</inkml:trace>
  <inkml:trace contextRef="#ctx0" brushRef="#br1" timeOffset="-72637.46">24701 11702 165 0,'0'-10'98'0,"0"10"-19"15,0-9-10-15,0 9-15 0,0 0-21 0,0 0-12 16,0 0-14-16,0 0-5 0,0 9 5 0,0 1-2 15,-17-1 1-15,17 0-2 0,0 10 1 0,0-1-5 16,0 10 0-16,0-9 3 0,0 9 0 0,0-10-3 16,0 10 3-16,0 0-10 0,0-9-15 0,0-1-15 15,0 10-15-15,0-9-15 0,0-10-12 0,0 10-10 16,0-1-8-16</inkml:trace>
  <inkml:trace contextRef="#ctx0" brushRef="#br1" timeOffset="-72424.46">24618 11367 235 0,'0'-19'85'0,"0"1"-14"15,-16-1 5-15,16 10-8 0,0-10-13 0,-17 10-20 16,17-1-17-16,0 1-13 0,0 9 3 0,0 0-10 15,0 9-19-15,0-9-28 0,0 10-22 16,0 8-16-16,0-8-13 0,0 8-16 0</inkml:trace>
  <inkml:trace contextRef="#ctx0" brushRef="#br1" timeOffset="-72245.46">24900 11404 98 0,'0'0'88'0,"16"-9"-26"0,-16-1-5 0,0 1-9 16,17 0-2-16,-1-10-13 0,-16 10-10 0,17 0-7 15,-1-10-4-15,17 10-6 0,-16-10-3 0,-1 19-1 16,18-9-2-16,-18 9-13 0,1 0-32 0,-1 0-33 16,1 0-17-16,-1 0-28 0</inkml:trace>
  <inkml:trace contextRef="#ctx0" brushRef="#br1" timeOffset="-72039.45">25082 11543 155 0,'0'0'109'0,"0"0"-12"0,0 0-19 0,0 0-14 16,0 0-20-16,0 10-14 0,0-10-8 0,0 0 7 15,0 9 18-15,0 0-1 0,0 10-4 0,0 0-17 16,0 8-9-16,0-8-9 0,-17 18 0 0,17-9-2 15,0 9-1-15,0 10-3 0,0-10-1 0,0 10-6 16,0-1-32-16,0 1-55 0,17-1-24 0,-17 1-6 16,0-1-11-16,16 1-14 0</inkml:trace>
  <inkml:trace contextRef="#ctx0" brushRef="#br1" timeOffset="-70088.46">24635 12557 48 0,'0'0'61'16,"0"0"-13"-16,0 0-12 0,0 0-14 0,0 0-10 15,0 0-7-15,0 0-2 0,0 0-2 0,0 10 1 16,0-10 1 0,0 9 4-16,0 0-1 0,0 1 2 0,0-1-2 15,0 0 1-15,0 10-2 0,-17-10-2 0,17 10 2 16,0-1 6-16,-16 1-6 0,16 0 1 16,-17 8 1-16,17 1 3 0,-16-9 1 0,16 9-1 0,-17 9-6 15,17-9 1-15,-16 0-4 0,-1 0 2 0,17 9-3 16,0-18 0-16,-17 8 1 0,1-8-1 0,16 9 2 15,0-9 0-15,0-10-2 0,0 9 2 16,0-8-2-16,0-1 6 0,0 0-1 0,0 1 3 0,16-1-2 16,-16-9 8-16,17 0 1 0,-17 0-4 15,17 0 3-15,-1 0-7 0,1-9 0 0,-1 9-5 16,-16-10 6-16,33 1-8 0,-16 0 2 0,-1-10-1 16,1 10-3-16,-1 0 2 0,18-1 0 0,-18-8-5 15,1 8-18-15,-1 1-21 0,17 0-15 0,-16-1-10 16,-1 10-9-16,1-9-13 0</inkml:trace>
  <inkml:trace contextRef="#ctx0" brushRef="#br1" timeOffset="-69012.46">25164 13060 9 0,'0'9'32'0,"0"0"22"0,0-9-19 0,0 10-14 15,0-10-1-15,0 0 2 0,0 9 1 0,0-9 3 16,0 0-1-16,0 9-3 0,0-9 4 0,0 0-2 16,0 0-3-16,0 9-6 0,0-9 7 0,0 0 5 15,0 0 1-15,0 0 4 0,0 0-2 0,0 0 8 16,0 0 10-16,0 0-3 0,0-9 9 16,0 9 0-16,0 0-28 0,0 0-12 0,0-9-8 15,0 0-3-15,0-1 4 0,0 1-10 0,0 0 4 16,0-10 4-16,0 10-9 0,0-10 6 0,0-9-2 15,0 10 5-15,0-10-7 0,0 9 2 0,17-9 5 16,-17 0-4-16,0 0 1 0,0 1-6 0,16-1 4 16,-16 9 7-16,0 0-5 0,0 1 12 0,0-1 3 15,0 10 1-15,0 0 2 0,0-1-10 0,17 10-5 16,-17 0-3-16,0 0-6 16,0 0-1-16,16 10 5 0,-16-1 2 15,0 0-2-15,0 1 0 0,17-1 4 0,-17 9-4 16,0-8 0-16,16 18 0 0,-16-10 1 15,17 1-1-15,-17-1 0 0,17 1 3 0,-1 9-6 16,-16-9 0-16,17 8-1 0,-1-8-1 0,-16 0-11 0,17 9-21 16,-17-10-18-16,16 1-15 0,1-1-18 0,-17-8-1 15,16 8-5-15,-16 1 7 0,17-10 9 16,-17 0-14-16,16 1-93 0</inkml:trace>
  <inkml:trace contextRef="#ctx0" brushRef="#br1" timeOffset="-68818.46">25230 13004 119 0,'0'-9'79'0,"0"9"-28"0,0-10-16 16,-16 1-11-16,16 9-11 0,0-9-6 0,16 9-3 16,-16 0-2-16,17-10 0 0,-1 10 2 0,1 0-4 15,0-9 2-15,16 9-2 0,0-9 0 0,-17 9-14 16,17 0-13-16,0 0-11 0,-16 0-8 0,16 0 3 15,0-10-3-15,0 10-3 0</inkml:trace>
  <inkml:trace contextRef="#ctx0" brushRef="#br1" timeOffset="-68049.46">25892 12818 43 0,'0'-9'74'0,"17"9"-5"0,-17-10-21 0,-17 1-7 16,17 9-2-16,0-9-4 0,-16 9-8 0,-1-10-2 15,17 10 1-15,-16 0-1 0,-1 0 2 0,0 10-2 16,1-10-7-16,-1 9-3 0,1-9-5 0,-1 9-8 15,1 10-2-15,-1-10 4 0,17 10-6 0,-16-10 2 16,16 10 2-16,0-1-2 0,-17 10 2 0,17-9-2 16,0-1 1-16,17-8-3 0,-17 8 2 0,16-8-2 15,-16-1 0-15,17 0 2 0,-1 0 0 0,1-9-2 16,-1-9-1-16,1 0 3 0,-1 0 4 16,1-10-6-16,0 0 2 0,-1 1 3 0,1-1-3 15,-1 1 0-15,-16-10 9 0,17 9-1 0,-1-9 6 16,-16 0 6-16,17 10 1 0,-17-10-6 0,0 0-3 15,16 9-5-15,-16-9 2 0,0 0-6 0,0 10 5 16,0-10-3-16,-16 0 16 0,16 9 4 0,0 1 5 16,0-10 8-16,-17 9-4 0,17 1 4 0,-16 8-3 15,16 1 2-15,0 0-12 0,0 9-14 0,0 0-9 16,-17 0-2-16,17 0 3 0,0 18-7 16,0-8 6-16,0 8-7 0,0 10 8 0,0 0 3 15,0 0-8-15,0 0 2 0,0 9-3 0,0-9 8 16,0 9-4-16,0-9-7 0,17 9-4 0,-17-9-6 15,16 0-5-15,1 0 1 0,-17 0-2 0,16-9 7 16,1-10-11-16,-1 9 6 0,1-8 0 0,16-10 2 16,-16 0 5-16,-1-10 2 0,1 1 7 0,-1 0 2 15,1 0 4-15,16-10-7 0,-17 10 6 0,1-10 2 16,0 0-2-16,-17-8 2 0,16 8-3 0,-16 0 0 16,0 1 0-16,0-1 4 0,0 1-2 0,0 8 5 15,-16-8-3-15,16-1 14 0,-17 10 0 0,0-1 2 16,17 1-8-16,-16 9-5 0,-1-9-2 0,17 9-3 15,-16 9-2-15,16 0 4 0,-17 1-6 0,1-1 2 16,16 10 3-16,0-1-6 0,-17 1 3 0,17-1 3 16,0 1-3-16,0 0 0 0,17-1 0 0,-17 1 0 15,16-1-5-15,-16-8 8 0,17 8-7 0,-1-8 6 16,1-1 0-16,-1-9 1 0,1 0-6 0,0 0 3 16,16-9-3-16,-17-1 0 0,1-8 3 0,-1 8 0 15,1-8 0-15,-1-10 1 0,17 9-3 0,-16 1 4 16,0-10 2-16,-17 0-4 0,16 0 0 0,1 9 0 15,-17-9 2-15,16-9-4 0,-16 9 2 0,0 0 0 16,0-9 0-16,0 9 0 0,0 0-4 16,-16-9 7-16,16 9 7 0,-17 0 10 0,1 10 3 15,16-10 14-15,-17 19 4 0,0-10-11 0,1 10-1 16,16 9-20-16,-17-10-2 0,17 20-2 0,-16-1-3 16,16 0-1-16,-17 10 1 0,17 0-2 0,-16 8 0 15,16 11-2-15,-17-10 5 0,17 9-3 0,0 0 3 0,0 0 3 16,17 0-4-16,-17 10-4 0,16-10 4 15,17 10-2-15,-16-1-46 0,16 1-40 0,0-1-18 16,17 1-20-16,-17-10-25 0,16 9-14 0,1 1-18 16</inkml:trace>
  <inkml:trace contextRef="#ctx0" brushRef="#br1" timeOffset="-65496.46">23956 12446 28 0,'0'0'66'0,"0"0"-12"0,0-10-20 15,0 10-9-15,0 0-9 0,0-9-7 0,-16 9-5 16,16 0-2-16,-17 0-2 0,17 9 2 15,-16-9 0-15,-1 10-2 0,-16-1-2 0,17 0 2 16,-17 1 1-16,-1 8-1 0,1 1 0 0,-16-1 1 16,16 10-1-16,-17 0 0 0,0 9 0 0,1-9 3 15,-1 10 2-15,-16-1 0 0,16 9 5 0,-16 1-2 16,0-1 2-16,16 1 0 0,-16-1-3 0,17 10 5 16,-1-9-1-16,0-10-2 0,1 0-3 0,16 0 1 15,-1 0-7-15,1-9 4 0,17 10-6 0,-1-20 5 16,1 10-3-16,-1-9 0 0,17-10-3 15,-16 10 4-15,16-10-1 0,0 0 2 0,0 1-2 16,0-10 2-16,0 0 3 16,0 9-8-16,0-9 5 15,16 0-2-15,-16 0-3 0,0 0-11 16,0 0-14-16,0 0-5 0,0 0-14 16,0 0-15-16,0 0-14 0</inkml:trace>
  <inkml:trace contextRef="#ctx0" brushRef="#br1" timeOffset="-64410.46">20879 14092 99 0,'0'-9'49'0,"0"0"-17"15,0-10-4-15,17 10 2 0,-17-1 2 0,0-8 2 16,0 8-1-16,0 1-1 0,0 0 2 0,0 0-10 16,0-1-3-16,0 10-3 0,0 0-3 0,0-9-7 15,-17 9-4-15,17 0 1 0,0 0-3 0,0 9-4 16,0 1-1-16,0-1 7 0,-16 9-4 16,16 1 6-16,0 0-4 0,-17-1 5 0,17 19 3 15,0-9-8-15,-16 10 4 0,16-1-2 0,0 0-2 16,0 9 3-16,0 1-2 0,0 9-5 15,0-10 2-15,0 1 2 0,16-1-2 0,-16 1 4 16,17-1-4-16,-1-18 1 0,1 9 0 0,-1-18 0 16,1 0 4-16,-1-1-5 0,1-18 4 0,16 10-6 15,-16-20 2-15,-1 1 0 0,17 0 2 0,-16-10 2 16,-1 0 13-16,17-8 13 0,-16-1 2 0,-1-10 6 16,1 1-1-16,0 0-4 0,-1-9-5 0,1 8-5 15,-1 1-13-15,-16 0-5 0,17 0-1 0,-17-1-2 16,0 11 3-16,-17-11-7 0,17 10 2 0,0 1 0 15,-16-11 0-15,-1 20-8 0,17-10-15 16,-16 9-19-16,-1 1-5 0,0-1-19 0,17 10-14 16,-16-1-13-16,16 10-8 0,-17 0 5 0,17 0-15 15</inkml:trace>
  <inkml:trace contextRef="#ctx0" brushRef="#br1" timeOffset="-64206.46">21508 14185 104 0,'0'0'88'0,"0"9"-33"0,0-9-19 0,0 0-2 15,-17 10-2-15,17-10-8 0,0 9-1 0,0 0-5 16,0 10-3-16,-16-10-5 0,16 1-4 0,0 8-2 16,0 1-3-16,0-1 0 0,16 1 2 0,-16 0-3 15,0-1 0-15,17 1-5 0,-1-1-28 0,-16 1-21 16,17 0-24-16,-17-10-18 0</inkml:trace>
  <inkml:trace contextRef="#ctx0" brushRef="#br1" timeOffset="-64017.46">21458 14008 133 0,'-16'-9'83'15,"16"0"-25"-15,-17 0 0 0,17-1-9 0,0 1-13 16,0 0-18-16,-16 9-9 0,16 0-6 0,16 0-1 16,-16 9-16-16,0 0-15 0,17-9-10 15,-17 10-10-15,16-1-4 0,1 0-7 0,-1 0-19 16</inkml:trace>
  <inkml:trace contextRef="#ctx0" brushRef="#br1" timeOffset="-63844.46">21839 13897 91 0,'33'-19'67'16,"-17"10"-21"-16,1 0-5 0,0-10-1 0,16 10-6 16,-17-1 1-16,1-8-10 0,-1 9-1 0,1-1-10 15,-1 1-3-15,1 9-4 0,-1-9-2 0,1 9-2 16,-1 0-3-16,-16-10 3 0,17 10-3 0,0 0 0 16,-17 10 0-16,16-10-14 0,-16 9-24 0,17 0-19 15,-1 1-13-15,-16-1-28 0</inkml:trace>
  <inkml:trace contextRef="#ctx0" brushRef="#br1" timeOffset="-63632.46">22137 13999 172 0,'0'0'100'0,"-17"0"-28"15,17 0-19-15,0 9-7 0,-17-9 7 0,1 10 5 16,16-1 2-16,-17 0-10 0,1 10-13 0,16-10-2 15,-17 19-16-15,17-9-5 0,-16 9-1 0,-1 0-11 16,17-1 4-16,0 11-6 0,0-1 0 0,-16 0 6 16,16 0-2-16,0 1-4 0,0-1-22 0,0 0-26 15,16 0-18-15,-16-9-21 0,0 9-4 0,17-18-2 16,-17 9-3-16,16-10-11 0</inkml:trace>
  <inkml:trace contextRef="#ctx0" brushRef="#br1" timeOffset="-62804.46">21475 14213 41 0,'-17'0'85'0,"17"-9"-17"0,0-1-20 0,0 10-3 16,0-9-5-16,0 9-11 0,0-9-11 0,0 9-9 0,0 0-3 16,0 0-3-16,0 0-1 0,0 0 2 15,0 0 0-15,0 9 7 0,0 0-1 16,0 1 1-16,17-1-6 0,-17 0 3 0,0 10-5 16,0-10-2-16,0 10 6 0,16-10-10 0,-16 10 6 15,0-1-3-15,0 1 0 0,17-10 2 0,-17 10 0 16,0 0 0-16,16-1-2 0,-16-9-7 0,0 10-12 15,0-10-18-15,0 1-16 0,0 8-13 0,0-8-6 16,0-1-16-16</inkml:trace>
  <inkml:trace contextRef="#ctx0" brushRef="#br1" timeOffset="-62494.46">21425 14064 105 0,'0'0'66'0,"-16"-9"-24"15,16 9-7-15,0 0-10 0,-17 0-4 0,17 0-13 16,0 0-2-16,0-9-3 0,0 9 0 0,0 0-1 16,0 0 1-16,0 9-3 0,0-9 3 15,0 0 1-15,17 0-2 0,-17 0 0 0,16-9-2 16,1-1 2-16,-17 10 1 0,16-9-2 15,-16 0 0-15,17-1-1 0,-17 1 7 0,0 9 1 16,0-9-6-16,0 0-2 0,0 9 3 0,0-10-1 16,0 1-2-16,-17 9 2 0,17 0-1 15,-16 0-1-15,16 0-3 0,-17 0 1 16,17 9-7-16,-16 1-13 0,-1 8-16 0,17-9-11 16,-16 10-20-16,16 0-98 0</inkml:trace>
  <inkml:trace contextRef="#ctx0" brushRef="#br1" timeOffset="-62049.46">21706 14976 216 0,'17'-9'86'0,"-17"-1"-20"16,0-8 7-16,0 8 8 0,0 1-15 0,0 9-26 16,0-9-12-16,0 9 5 0,0 0-16 0,0-10-10 15,0 10 0-15,17 0-7 0,-17 0 2 16,0 10-2-16,0-10-3 0,0 9 3 16,0 0 4-16,0 1-2 0,16-1-4 0,-16 10 4 15,0-1-1-15,0 1-5 0,0-10 8 0,0 10-4 16,0-1 0-16,-16 1 0 0,16 9 0 0,0-10-3 15,0 1 3-15,0 0 2 0,-17-1-2 0,17 1 0 16,0-1 1-16,0-8-1 0,0 8 0 0,0-8-2 16,0-1 0-16,0 0 2 0,17 0 4 0,-17 1-4 15,0-1 2-15,0-9 4 0,16 9-5 0,-16-9 3 16,17 0 0-16,-1 0 8 0,-16 0-7 0,17 0 1 16,-1 0-4-16,1-9 3 0,-1 9-5 0,1-9 2 15,-1-1 1-15,18 10-2 0,-18-9-3 0,17 0 6 16,-16 0-1-16,16-1-3 0,0 1-2 15,0-10-8-15,0 10-29 0,0 0-29 0,-16 9-34 16,16-10-14-16,0 1-10 0,-17 9-13 0</inkml:trace>
  <inkml:trace contextRef="#ctx0" brushRef="#br1" timeOffset="-55245.46">22815 14901 64 0,'0'-9'61'0,"16"0"-18"0,-16 0-9 16,0-1-4-16,17 1-1 0,-17 0 5 16,0 9 4-16,0-10 0 0,0 10-5 0,0-9-2 15,0 9-8-15,0 0-2 0,0-9-3 0,0 9-4 16,-17 0-3-16,17 0 1 0,-16 0-5 0,16 9 0 15,-17-9 4-15,1 9 0 0,-1 10-1 0,1 0-1 16,-1-1 1-16,1 1 0 0,-1-1-2 0,-16 10-3 16,16 0 3-16,1 0-4 0,-1 0-2 0,1 0 2 15,-1 9-6-15,17-9 3 0,-16 0-1 0,16 0 3 16,-17 0-3-16,17 0 3 0,0-10-2 16,0 1 2-16,0-1-3 0,17 1 2 0,-17 0-5 15,16-1 3-15,1-8 0 0,-1-10 0 0,1 0-5 16,16 0-15-16,-16 0-6 0,16-10-9 0,-17 1-10 15,17-10 2-15,0 1 4 0,0-1 3 0,1 0 6 16,-1-18 8-16,0 9 6 0,0 0 7 0,0-9 2 16,0 0 5-16,0 0 0 0,0 0 3 0,-16-1-1 15,16 11-3-15,-17-11 6 0,-16 20 13 0,17-10-1 16,-17 19 11-16,0-10-6 0,0 0 5 0,0 10-1 16,0 0-1-16,-17 9-2 0,17-10 0 0,-16 10-2 15,-1 0-7-15,17 0 1 0,-16 10-5 0,-1-10-1 16,17 9-2-16,-16 0-5 0,-1 10 0 15,17 0 0-15,-16-10 0 0,16 9 0 0,0 1 2 0,0 0-1 16,-17-10-1-16,17 10-2 0,0-1 2 16,17 1 0-16,-17-1 2 0,16-8-2 0,1 8-2 15,-1-8 5-15,1-1-6 0,-1 0 5 0,1 0-1 16,-1-9-1-16,17 10 0 0,-16-1 0 0,0-9 0 16,-1 0 1-16,17 9-1 0,-16-9 2 0,-1 10-5 15,1-10 6-15,-1 0-3 0,1 9-2 0,-17-9 4 16,16 9-5-16,1-9 6 0,-17 10-3 0,0-1 5 15,0-9 16-15,0 9 7 0,0 0-5 0,-17 10-10 16,17-10-5-16,-16 10 2 0,-1-10-3 0,1 10-11 16,-1-10 6-16,1 10-2 0,-1-1 0 0,-16 1 2 15,17 0-2-15,-1-10-4 0,0 10-12 0,1-10-25 16,-1 0-30-16,1-9-19 0,-1 9-9 16,17-9-14-16,0 0-10 0</inkml:trace>
  <inkml:trace contextRef="#ctx0" brushRef="#br1" timeOffset="-55050.46">23675 14846 175 0,'0'0'96'0,"17"0"-29"16,-17 0-33-16,0 0-15 0,0 0-7 0,0 9-1 15,0-9 2-15,0 9-2 0,0 1-7 0,0 8 1 16,16 1-4-16,-16-1 1 0,0 10 2 0,17-9-4 15,-17-1 0-15,0 10-9 0,16 0-20 0,-16 0-20 16,17 0-16-16,-17-9-5 0,0 9-20 0</inkml:trace>
  <inkml:trace contextRef="#ctx0" brushRef="#br1" timeOffset="-54763.46">23725 14864 87 0,'-17'-28'75'15,"17"10"-26"-15,-16-10-9 0,-1 9 4 0,17 1-6 16,0 8 5-16,-16 1-9 0,16 0-9 0,0-1-12 16,0 10-2-16,0 0-6 0,0 0-3 0,16 0 3 15,-16 0-3-15,17 0 3 0,-1 10 4 0,1-1-5 16,-1 0 0-16,1 10-3 0,-1-10 2 0,18 10-2 16,-18-10-1-16,1 10 0 0,16-1 0 0,-17 1 1 15,1 0-1-15,16-1 0 0,-17 1 4 16,1-1-6-16,0-8 2 0,-1 8 5 0,-16 1-5 15,17 9-2-15,-1-10 2 0,-16 1 0 0,0 0 0 16,0-1-2-16,0 1 2 0,0-1 2 0,-16 1-4 16,16 0 2-16,-17-1-8 0,17 1-8 0,-16-1-10 15,-1-8-13-15,0-1-15 0,1 0-13 0,16 1-11 16,-17-1-18-16</inkml:trace>
  <inkml:trace contextRef="#ctx0" brushRef="#br1" timeOffset="-54013.46">24304 14967 92 0,'0'0'101'0,"0"0"-26"0,0 0-29 16,0 0-24-16,0 0-9 0,0 0-7 0,0 0-1 16,16 0 1-16,-16 0 4 0,0 0 1 0,17 0-1 15,-17 0-2-15,17 0-5 0,-1-10 0 16,1 1-3-16,-1 0 0 0,1-1 1 15,-17 1-1-15,16-10 1 0,1 1-1 0,-1-1 0 16,1 1 0-16,-17 8 0 0,16-8 0 0,-16-1 0 16,0 10 2-16,0-1 5 0,0 1-1 0,0 0 0 15,-16 0-3-15,-1 9-3 0,17 0 3 0,-16 0-2 16,-1 9 1-16,17 9 2 0,-16-8-4 0,-1 18 1 16,1-10 0-16,-1 10-3 0,17-9 2 0,-16 18 1 15,16-9 2-15,0 0-2 0,0 9-1 0,0 0 0 16,0-9 0-16,0 9 0 0,16 1 2 15,-16-1 0-15,17-9-5 0,-1 0 3 0,1-1 1 16,-1-8-1-16,1 0-7 0,-1-1-1 0,1-8 5 16,-1-10 3-16,1 9-5 0,0-9 3 0,-1 0 2 15,-16-9 0-15,17-1-2 0,-1 1 0 0,1-10 5 16,-17 10-1-16,16-10-2 0,-16 1-5 0,0-1 5 16,17 1 7-16,-17-10 3 0,0 9 1 0,0-9 8 0,0 19 9 15,0-10 7-15,0 1-4 0,-17 18-8 0,17-10-16 16,0 1-3-16,0 9 2 0,0 0-3 15,0 9-5-15,0 1-1 0,0 8 3 0,0 1-4 16,0 0 8-16,0-1-4 0,0 10 2 0,0-9-5 16,17 9 6-16,-17-10-1 0,0 10-4 0,0 0-5 15,16-9-2-15,-16-1 1 0,0 10 6 0,0-9-14 16,0-10-12-16,0 10 6 0,17-10 6 0,-17 10 1 16,0-19 7-16,0 9 4 0,0-9 1 0,-17 0 3 15,17 0 1-15,0-9-1 16,-16-1 0-16,16 1 0 0,0 0 0 0,0-10 0 15,-17 0 2-15,17 1-1 0,0-1-1 0,0-9 7 16,0 0-2-16,-16 0 2 0,16 1-4 0,0-1-3 16,16 0 0-16,-16-9 3 0,0 9-6 15,0-10 5-15,17 11-2 0,-17-11 2 0,0 10-5 16,16-9 3-16,-16 9-2 0,17 0 4 0,-17 1-2 16,16-1 0-16,1 9-3 0,-17 0 5 0,17 1-2 15,-17 8 2-15,16 1-2 0,-16 0-2 0,17 9 6 16,-1 0-4-16,-16 9 2 0,17 0-5 0,-17 1 3 15,16 8 7-15,-16-8-7 0,17 18 5 0,-17-10-1 16,16 10-6-16,-16-9 4 0,0 9-2 0,0 0 0 16,0-1 0-16,0-8-2 0,17 9-18 0,-17-9-10 15,0-1-20-15,0 1-12 0,0-10-8 0,0 0-7 16,0 1-12-16</inkml:trace>
  <inkml:trace contextRef="#ctx0" brushRef="#br1" timeOffset="-53741.46">25082 14660 116 0,'0'-10'109'0,"0"10"-34"0,0 0-31 16,0 10-13-16,0-1 2 0,-17 0-6 0,17 10 0 16,-17-1-3-16,17 10-1 0,-16-9-3 0,16 9 1 15,0 0-10-15,-17 0 1 0,17 9-4 0,0-9-4 16,-16 9-4-16,16 0 2 0,0-9 0 0,0 0 1 15,0 0-3-15,0 0 1 0,0 0 0 0,16 0 2 16,-16-10-2-16,17 1-3 0,-17-1 4 0,16-8-5 16,-16-1 7-16,17 0-4 0,0-9-3 0,-1 0 0 15,1 0-8-15,-1 0-7 0,1-9-13 0,-1 9-10 16,1-9-11-16,-1-1-12 0,1 1-5 16,-17 0-6-16,16-1-23 0</inkml:trace>
  <inkml:trace contextRef="#ctx0" brushRef="#br1" timeOffset="-53561.46">24900 15013 56 0,'-17'0'101'0,"17"0"-4"16,0 0-16-16,0 0-27 0,0 0-22 0,0 0-19 16,0-9-7-16,17 9-3 0,-1-10-1 0,1 10-2 15,-1-9 5-15,1 0-4 0,-1 0-1 0,17-1 0 16,0 1 0-16,-16 9-9 0,16-9-11 0,-16-1-12 15,16 1-16-15,-17 0-16 0,1 9-10 0,-1 0-10 16</inkml:trace>
  <inkml:trace contextRef="#ctx0" brushRef="#br1" timeOffset="-35314.46">21789 15859 29 0,'0'0'49'16,"0"-9"-2"-16,-16 9-19 0,16 0-13 0,0 0-5 16,0 0-6-16,0 9-1 0,0-9 1 15,0 10 0-15,0-1 1 0,0 0-3 0,0 1 1 16,0-1-1-16,0 10 0 0,0-1 0 0,0 1 0 16,0 9 0-16,-17 0 0 0,17-10 2 0,0 10 4 15,0 0 3-15,0 0 3 0,-16 0-4 0,16 9-1 16,0-9-3-16,0 0 3 0,-17 9-1 0,17-9 4 15,0 9 0-15,0-9-5 0,-17 0-1 0,17 0-1 16,0 0-1-16,0 0 0 0,0 0-1 0,0-10-3 16,0 10 5-16,0-9-3 0,17-1 4 15,-17-8 3-15,17 8-3 0,-1-8 4 0,-16-1 0 16,17-9-1-16,-1 9-1 0,1-9-2 0,-1 0-3 16,1-9 4-16,-1 9-10 0,17-9 7 0,-16-1-4 15,16 1 0-15,-16 0 2 0,16-1-2 0,-17-8 0 16,17 8 0-16,0 1-8 0,-16 0-22 15,16 0-21-15,0-1-14 0,-16 10-16 0,16-9-109 16</inkml:trace>
  <inkml:trace contextRef="#ctx0" brushRef="#br1" timeOffset="-34938.46">22534 16287 98 0,'16'-9'96'0,"-16"0"-29"16,0-1-6-16,0 10-11 0,0-9-6 0,0 0-21 15,0 9-9-15,0 0-10 0,0 0-2 16,0 0 1-16,0 9-1 0,0 0 0 0,0 1 1 16,0-1 1-16,-16 10 0 0,16-10-4 0,0 10 0 15,0-1 0-15,0 1 0 0,-17-10-3 0,17 10 5 16,0-1 0-16,0 1 0 0,-16 9-2 15,16-10 2-15,0 1 1 0,0 0-3 0,-17-1 1 16,17 10 0-16,0-9 6 0,0-1-7 0,-17 1 5 16,17 9-5-16,0-10 3 0,0-8-3 0,0 8 0 15,0 1 0-15,0 0 0 0,17-10-3 0,-17 9 7 16,0-8 1-16,17-1-3 0,-17-9-4 16,16 9-1-16,1-9 1 0,-1 0 2 0,1 0 3 15,-1 0-1-15,1-9-1 0,-1 9-1 0,1-9-6 16,-1-1-11-16,1 1-12 0,0 9-12 0,-1-9-13 15,1 0-8-15,-17 9-5 0,16-10-16 0</inkml:trace>
  <inkml:trace contextRef="#ctx0" brushRef="#br1" timeOffset="-34740.46">22567 16576 46 0,'0'-10'87'0,"0"10"-25"16,0-9-18-16,16 0-17 0,-16 9-11 0,0-9-5 16,17-1-2-16,-1 1 0 0,-16 0-4 0,17-1-1 15,-1 1-1-15,18-10-3 0,-18 10 0 0,1-9 0 16,-1 8-12-16,1 1-18 0,-1 9-9 16,-16-9-4-16,0-1-11 0,0 10-9 0</inkml:trace>
  <inkml:trace contextRef="#ctx0" brushRef="#br1" timeOffset="-34590.46">22517 16362 73 0,'0'-10'48'0,"0"1"-18"16,0-9-14-16,17 8-5 0,-17 1-3 0,16-10-2 16,-16 10 0-16,17 0-4 0,-1-1-2 0,1-8 0 15,-1 9 2-15,17-1-7 0,-16 1-12 0,0 0-24 16,-1-1-23-16</inkml:trace>
  <inkml:trace contextRef="#ctx0" brushRef="#br1" timeOffset="-34245.46">23013 16166 103 0,'0'0'85'0,"0"-9"-27"15,0 9-17-15,0 0-18 0,0 0-11 0,0 0-7 16,0 0-2-16,0 0 4 0,0 9 0 0,0 1 5 15,0-10-3-15,-16 9 2 0,16 0-7 0,0 10 2 16,0-10 4-16,0 1 0 0,0-1-2 0,0 9 3 16,0-8-5-16,0 8 5 0,0 1-2 15,-17 0-2-15,17-1 0 0,0 1 6 0,-16 9-7 16,16-10 2-16,0 1 1 0,0 0 4 0,0-1-2 16,-17 1-4-16,17-1-3 0,0 1 0 0,-16-10 0 15,16 10-1-15,0-1 0 0,0 1-6 0,0-10 8 16,0 10-7-16,0-10 3 0,0 10-1 0,0-1 3 15,16-8-3-15,-16 8 1 0,0-8-3 0,0 8 2 16,0-8 2-16,0-1 2 0,17 0-4 0,-17 0 0 16,16 1 0-16,-16-1 1 0,17-9-1 0,-1 0 0 15,1 0 0-15,0 0-4 0,-1 0-12 0,17-9-10 16,-16-1-24-16,16 10-14 0,-17-9-5 16,17 0-10-16,-16 0-19 0</inkml:trace>
  <inkml:trace contextRef="#ctx0" brushRef="#br1" timeOffset="-32668.47">21640 15115 54 0,'0'0'54'0,"0"0"-17"0,0 0-18 0,0 0-8 16,0 10-2-16,0-10 2 0,0 9 5 0,0 0 0 15,0 1-2-15,0-1-2 0,-16 9-3 0,16 1-5 16,0 0-1-16,0-1 0 0,0 10-3 0,0 0 2 15,0-9 0-15,0 9-2 0,0-10 0 0,0 10 0 16,0-9 1-16,0-1-1 0,0 1 0 0,0 0 0 16,0-10 0-16,16 0 0 0,-16 0-4 15,0 1-5-15,0-10 2 0,0 0 2 0,0 0-6 16,0 0-4-16,17 0-2 0,-17-10-1 0,0 1 3 16,0 0-1-16,0 0 0 0,16-10-4 0,-16 10-2 15,0-10-1-15,0 0 3 0,0 1 4 0,-16-10 5 16,16 9 5-16,0 1 2 0,-17-10 4 0,17 9 0 15,-16-9 6-15,16 10 20 0,-17-10 26 0,17 9-20 16,-16 1-8-16,16-1-6 0,0 10 4 0,-17-10 2 16,17 10 0-16,0-1-9 0,0 1 0 15,0 0-6-15,0 0-4 0,17 9-2 0,-17-10-1 16,16 10 3-16,1 0-1 0,-1 0 1 16,17 0 2-16,-16 0-1 0,-1 0-1 0,18 0-2 15,-18 10 0-15,17-10 0 0,0 9-3 0,-16 0 2 16,16 0-2-16,-17 1 0 0,18-1-2 0,-18 0 2 15,17 1 0-15,-16 8 0 0,16-8-2 0,-17-1 3 16,1 0 1-16,-1 10-2 0,1-10 0 0,-17 0-2 16,16 1 2-16,-16-1 0 0,17 0 0 0,-17 1 4 15,0-1-4-15,0 0 6 0,0 0 4 16,0-9 3-16,0 10-3 0,-17-1 2 0,17 0 1 16,-16 1-4-16,16-1-2 0,-17 0-1 0,1 1-1 15,16-1 0-15,-17 0-5 0,1 10 2 0,-1-10-2 16,1 0 0-16,-1 1 0 0,1-1 0 0,-1 0 0 15,17 1 0-15,-16-1 0 0,-1 0-5 0,0 1-9 16,17-1-15-16,-16-9-17 0,-1 9-6 0,17-9-12 16,-16 0-23-16</inkml:trace>
  <inkml:trace contextRef="#ctx0" brushRef="#br1" timeOffset="-32454.47">21888 15227 43 0,'-16'0'71'0,"16"0"-23"16,0-9-20-16,0 9-11 0,0 0-6 0,-17 9 0 15,17-9 2-15,0 9-4 0,0 1-1 0,0 8-4 16,0-9 0-16,0 10-2 0,0-10 0 16,0 10-2-16,-16 9 0 0,16-9 1 0,0-1-1 15,0 1-2-15,16-1 0 0,-16 10-10 0,0-18-13 16,0 8-7-16,17 1-16 0,-17-10-17 0</inkml:trace>
  <inkml:trace contextRef="#ctx0" brushRef="#br1" timeOffset="-32256.47">21789 15367 66 0,'-16'0'61'0,"16"0"-25"0,0 0-10 16,-17-10-7-16,17 10-7 0,0 0-6 15,0 0 1-15,0 0 0 0,0 0-2 0,17 0 2 16,-17 0-2-16,0 0-2 0,16 10 0 0,1-10-3 16,-1 0 2-16,1 0-2 0,-1 0 0 15,1 0-5-15,-1 0-9 0,1 0-8 16,-17 9-8-16,17-9-10 0,-1 0-16 0</inkml:trace>
  <inkml:trace contextRef="#ctx0" brushRef="#br1" timeOffset="-31283.45">21773 16594 27 0,'0'0'53'0,"0"0"-4"0,0-9-17 0,0 9-3 15,0-9 0-15,0-1 2 0,0 1 2 0,0 0 4 16,0 9 3-16,0-9-2 0,-17 9 6 0,17-10-1 16,0 10-8-16,0 0-5 0,0 0-12 15,0 0-6-15,0 0-7 0,0 0-2 0,0 0 1 16,0 10-4-16,0-10 3 0,0 9-1 0,0 0-2 16,0 10 2-16,0-1-4 0,0 1 5 0,0 0-3 15,0-1-2-15,0 10 2 0,0-9 0 0,0 9 1 16,0-10 1-16,0 1-2 0,0-1-9 15,0 1-8-15,0-10-7 0,0 10-21 0,-16-10-5 16,16 0-5-16,0 1-2 0,0-1-1 0,0 0 5 16,16-9 4-16,-16 0-14 0,-16 0-50 0</inkml:trace>
  <inkml:trace contextRef="#ctx0" brushRef="#br1" timeOffset="-30902.47">21690 16594 47 0,'0'-9'66'15,"0"-10"-24"-15,0 10-17 0,16 0-2 0,-16 0-4 16,0-10 3-16,0 10-3 0,17-1-1 0,-17-8-3 16,17-1 0-16,-1 10-1 0,1-10-3 15,-1 10 1-15,1-10-7 0,16 1-2 0,-17-1 0 16,1 0-1-16,16 10 0 0,-16 0 0 0,-1 0-2 16,1-1 0-16,-1 1-2 0,1 9 2 0,-1 0-2 15,-16 0 3-15,0 0-3 0,17 9 4 0,-17 1 1 16,-17-1 3-16,17 9 1 0,0 1 9 0,-16 0-1 15,16-1 1-15,0 10-6 0,-17-9 2 0,17 9-3 16,0 0-6-16,-16-10 2 0,16 10-2 0,0 0-2 16,0 0 1-16,0-9-2 0,16 8 0 0,-16-8 0 15,17 0 0-15,-17-10 2 0,16 10-1 0,1-10 0 16,-1 0 4-16,1 0-4 0,-17 1-3 16,16-1-2-16,17-9 5 0,-33 9 1 0,17-9 0 15,-17 10-4-15,17-10-1 0,-17 0 5 0,0 9-2 16,-17 0 0-16,0 1 0 15,17 8 0-15,-16-9 0 0,-1 10-5 16,-16-10-7-16,17 1-6 0,-1 8-10 0,1-8-15 16,-1 8-11-16,-16-9 0 0,17 1-1 15,-1-1-20-15</inkml:trace>
  <inkml:trace contextRef="#ctx0" brushRef="#br1" timeOffset="-30666.47">21922 16557 140 0,'0'-9'69'0,"-17"9"-14"15,17-9-10-15,0-1-12 0,0 10-4 0,0 0-10 16,-17 0 1-16,17 10 2 0,0-1-7 0,-16 0 6 16,16 0-6-16,0 1-7 0,0 8-3 15,0 1 0-15,0 0-1 0,0 8-4 0,-17-8 2 16,17 9 1-16,0-9-2 0,17-1-3 0,-17 10-1 15,0-9-14-15,0-1-13 0,0 1-20 0,0-10-8 16,0 10-5-16,16-10 5 0,-16 0 0 0,0 1-5 16,0-1-43-16</inkml:trace>
  <inkml:trace contextRef="#ctx0" brushRef="#br1" timeOffset="-30482.47">21855 16752 46 0,'-16'-9'72'0,"16"0"-20"16,0 0-6-16,0-1-4 0,-17 10-5 15,17-9-2-15,0 9-5 0,-16 0 0 0,16 0 0 16,0 0-9-16,0 0-9 0,0-9-4 0,0 9-5 16,0 9-3-16,0-9 2 0,16 0 0 15,-16 0 0-15,17 0-2 0,-17 0 2 0,16 9-8 16,1-9 0-16,-1 0-18 0,1 0-10 16,0-9-10-16,-1 9-13 0,1-9-2 0,16-1-15 15,-17 1-86-15</inkml:trace>
  <inkml:trace contextRef="#ctx0" brushRef="#br1" timeOffset="-29534.47">23725 16278 66 0,'0'-9'74'0,"0"-1"-20"0,0 1-4 15,0 0 10-15,0 9-6 0,-17-9-16 0,17 9-18 16,0 0-10-16,0 9-2 0,0-9 2 0,0 18-2 16,0-8 1-16,-16 8-5 0,16 10-3 0,0 0 1 15,0 0-1-15,0 0 1 0,0 0-2 0,0 0 3 16,0 9-3-16,0-9 0 0,0 0-2 15,0 0-9-15,0-10-8 0,16 1-9 0,-16-10-9 16,17 10-2-16,-17-10-1 0,0 0 7 0,0-9 6 16,16 0 1-16,-16-9 5 0,0 9 7 0,0-9 6 15,0-10 5-15,0 1 3 0,0-1 0 0,-16-9 3 16,16 0 0-16,-17 0 2 0,17 0 1 0,-16 1-1 16,16-11 2-16,-17 1-2 0,1 0-1 0,16 0 2 15,-17-1 3-15,17 1 6 0,-16 0 5 0,16 9 7 16,0 0-2-16,0 0-2 0,0 10-9 0,0-1-8 15,0 10 1-15,16 0-5 0,-16-1 1 0,17 10-3 16,-1 0 0-16,1 0 2 0,16 0-2 0,-17 10 1 16,17-1-1-16,1 0 0 0,-1 10 2 15,0-10 1-15,0 10-3 0,0-1 1 0,17 1 0 16,-17-1-1-16,0 1 0 0,0 0 0 0,-17-1-4 16,17 1 4-16,-16-1 4 0,0-8-6 0,-1 8 3 15,1 1 2-15,-17-10 1 0,0 1-2 0,0 8 4 16,0-9-3-16,-17 10 3 0,17 0-6 15,-16-1-2-15,-1-8 5 0,-16 8-3 0,16 1 0 16,1-1 0-16,-1 1-10 0,1-10-17 0,-1 1-16 16,1-1-11-16,16 0-10 0,-17 1-25 0</inkml:trace>
  <inkml:trace contextRef="#ctx0" brushRef="#br1" timeOffset="-28955.47">24271 16325 135 0,'16'0'67'0,"-16"0"-33"0,0 0-17 16,17 0-9-16,-17 0-3 0,0 9-3 0,0-9 3 15,16 9 1-15,-16-9 0 0,0 0 0 0,17 0 2 16,-17 0-5-16,17-9 0 0,-1 0 1 0,1-1-1 16,-1 10-1-16,-16-18 2 0,17 8-1 0,-1-8-1 15,-16 8 1-15,17-8 2 0,-17 9 0 16,16-10 0-16,-16 10 2 0,0-1 0 0,0 1 7 15,0 0 3-15,0-1-2 0,0 1-4 0,0 9-6 16,-16 9-1-16,16-9-2 0,-17 10-2 0,17 8 3 16,-16 1-1-16,-1 9-2 0,1 0 1 0,16 9-3 15,-17-9 4-15,17 0-2 0,0 9 0 0,-16 0 5 16,16 0-7-16,0 1 2 0,16-1 4 16,-16 0 4-16,17 0 3 0,-17 0-1 0,16 1-7 15,1-1 0-15,-17-9 0 0,16 0 0 0,1 0-3 16,-17-10 0-16,16-9 2 0,-16 10-1 0,0-10 1 15,0-9-1-15,17-9-1 16,-17 0 1-16,0-1-1 0,0 1 0 16,0-9 0-16,0-1 0 0,0-9-2 0,16 0 2 15,-16-9 0-15,0 9 1 0,0-9-4 0,0 0 1 16,17-10 2-16,-17 10 0 0,0 0 0 0,17-10 0 16,-17 10 2-16,0-10-2 0,0 10-3 0,0 0 3 15,0 9 0-15,0 0 0 0,0 0 0 0,0 10 0 16,0-1 0-16,0 1 3 0,16 8-3 15,-16 1 0-15,17 9 2 0,-17 0 3 16,16 9 7-16,1 10 3 0,-17-1 4 0,16 1-5 16,-16 0-2-16,17 9-10 0,-1-1 3 0,-16 11 0 15,0-10-3-15,0 9 0 0,0 0-2 0,0 0 2 16,0-9-2-16,0 0 2 0,0 9-1 0,0-18-5 16,-16 9-1-16,16-10-9 0,0 1-13 0,0-10-9 15,-17 1-7-15,17-1 3 0,0-9-9 0,0 0-12 16,0 0-5-16,0 0-15 0,0-9-69 15</inkml:trace>
  <inkml:trace contextRef="#ctx0" brushRef="#br1" timeOffset="-28537.47">24833 16157 170 0,'0'0'88'0,"0"0"-34"15,17 9-16-15,-17-9 1 0,-17 19 0 0,17 0-9 16,-16-1-5-16,16 1-3 0,-17 9 2 15,17 0-2-15,-16 0 0 0,16-1-2 0,-17 1-8 16,17 0 4-16,-16 10-9 0,16-11-2 0,-17 11-2 16,17-10-3-16,0-1 0 0,0 11 0 0,0-20 2 15,0 10 1-15,0 0-1 0,0-9 0 0,17-10-2 16,-17 10 0-16,16-10-2 0,1-9 6 0,-1 9-2 16,-16-9-5-16,17-9-17 0,-1 9-2 0,1-9-9 15,-1-1-21-15,18 1-13 0,-34 0 0 0,16-1 5 16,1-8 7-16,-1-1 7 0,1 1 11 0,-17-1 10 15,0 0 10-15,0 1 7 0,0 8 4 0,0-8 4 16,-17 9 9-16,1-1 2 0,-1 10 6 16,1-9 7-16,-1 0 12 0,-16 9 8 0,16-10 8 15,1 10-6-15,-1-9-3 0,1 9-9 0,-1 9-10 16,1-9-10-16,16 0-7 0,-17 0-3 0,17 0-2 16,0 10 0-16,0-10 2 0,0 0-2 15,17 0 4-15,-1 0-8 0,1 0 4 0,-1-10-2 16,1 1 3-16,-1 0-3 0,17-1 0 15,-16-8-4-15,16 9 1 0,0-10-3 0,-16 0-9 16,-1 10-12-16,1-10-15 0,-1 10-13 0,1 0-4 16,-17-1-8-16,16 1-15 0,-16 0-84 0</inkml:trace>
  <inkml:trace contextRef="#ctx0" brushRef="#br1" timeOffset="-26968.47">21938 15739 19 0,'0'9'44'0,"0"-9"4"0,-16 9-23 0,16 0-11 15,0 1-7-15,0-1-2 0,-17 0 0 0,17 1-5 16,0 8 1-16,0-8-1 0,-17 8 0 16,17-9 0-16,0 10 0 0,0 0 0 0,0-10 0 15,0 10-6-15,0-1-4 0,17-8-22 0,-17-1-14 16</inkml:trace>
  <inkml:trace contextRef="#ctx0" brushRef="#br1" timeOffset="-25574.47">22534 15841 27 0,'0'0'47'0,"0"0"6"0,0-9-17 0,0 9-12 16,0 0-6-16,0 0-4 0,0 0-6 0,0 0-3 16,0-10 0-16,16 10 3 0,-16-9 0 15,17 9 1-15,-17-9 3 0,16 9-1 0,1-10 1 16,-1 10-1-16,1-9-4 0,-1 0 3 0,1 9-4 16,0-10-4-16,-1 10-2 0,-16-9 0 0,17 9 0 15,-1 0 0-15,1 9-6 0,-17-9-8 0,16 0-9 16,-16 10-10-16,17-1-4 0,-17-9-6 15,0 9-20-15,16-9-49 0</inkml:trace>
  <inkml:trace contextRef="#ctx0" brushRef="#br1" timeOffset="-25002.47">22964 15822 19 0,'-17'0'42'0,"17"0"17"0,0 10-17 16,0-10-6-16,0 0-11 0,0 0-9 16,0-10-5-16,0 10 0 0,0 0 5 0,0 0 2 15,0 0 2-15,0 0-1 0,0 0-5 0,-16-9-4 16,32 9-5-16,-16-9-1 0,0 9-3 0,0-10 5 15,0 1-3-15,0 0-3 0,0-1 5 16,0 1-1-16,0-9-1 0,17 8 2 0,-17-8 2 16,0 8-2-16,0 1-1 0,0-10 4 0,16 10-6 15,-16-9 0-15,0 8-2 0,0-8 3 0,0 8-1 16,0-8-2-16,17 8 3 0,-17 1 2 0,0 0 2 16,0 9-3-16,0 0-3 0,16 0-1 15,-16 0-2-15,0 9 0 16,17 0 7-16,-17 10-5 0,0-10 0 15,0 10 1-15,0 0-1 0,17-1 0 0,-17 1 1 16,0-1-3-16,0 1 2 0,16 0 0 0,-16-1 0 16,0 1 0-16,17-1-4 0,-17-8-3 0,0 8-6 15,16-8-4-15,-16 8-10 0,0-9-6 0,17 1-6 16,-17-1-6-16,0 0 0 0,0 1-8 0,0-10-12 16</inkml:trace>
  <inkml:trace contextRef="#ctx0" brushRef="#br1" timeOffset="-20891.47">23394 15729 26 0,'0'-9'50'15,"0"9"-13"-15,-17-9-16 0,17 9-9 0,0-10-3 16,-16 10-2-16,16 0-3 0,-17 0 1 0,17-9-2 16,-16 9 0-16,16 0 0 0,-17 0 0 15,17 0 0-15,-16 9 1 0,-1-9-2 0,17 10 0 16,-16-1 1-16,16-9 1 0,-17 9 1 0,17 1-1 16,-16 8 3-16,-1-9-4 0,17 1 1 0,-17-1 0 15,17 10-2-15,0-1 0 0,0-8-1 0,0 8-1 16,0 1 2-16,0-10-2 0,0 10 0 15,0-10 0-15,0 0 0 0,0 1 0 0,17 8 1 16,-17-18 1-16,0 10 0 0,17-10-2 0,-1-10 0 16,1 1 1-16,-17 9 1 15,16-9-4-15,-16-10 2 0,17 10 0 0,-17-10 1 16,16 0-1-16,1 1 0 0,-17-1-2 16,16 1 2-16,-16-1 0 0,0 0 3 0,17-8-5 15,-17 8 2-15,0 0-2 0,16 1 5 0,-16-1-5 16,0 1 4-16,0-1-2 0,0 0 0 0,0 1 0 15,0-1 0-15,0 10 0 0,-16-10 0 0,16 10 0 16,0 0 0-16,-17-1 0 0,17 10-3 16,0 0 1-16,-16 10 2 0,16-1 1 0,0 0-1 15,0 1 0-15,-17 8 0 0,17-9 0 0,0 10 0 16,0 9 1-16,0-9-1 0,0-1 0 16,0 1 0-16,17 9 0 0,-17-10 0 0,0 1 0 15,16 9 2-15,1-10-2 0,-17 1-2 0,16 0 2 16,1-10 1-16,0 9-1 0,-1-8-5 0,1-1-2 15,-1 0-4-15,17-9-3 0,-16 0 4 0,-1 0 0 16,1 0 2-16,-1 0-1 0,1-9 5 0,0 9 4 16,-1-9-2-16,1-1 0 0,-17 1 2 0,16 0 0 15,-16 0 1-15,0-1 0 0,0 1 4 0,0 9-1 16,0-9-2-16,0 9 2 0,0-10 0 16,-16 10-1-16,16-9 2 0,-17 9-1 0,17 0-1 15,-16 9-1-15,16-9 1 0,-17 0 2 0,0 10 1 16,17-1 1-16,-16 0-4 0,16 1 1 0,0-1-1 15,0 9-1-15,0-8-2 0,0 8 0 0,0 1 0 16,0-10 1-16,0 10 3 0,16-10-6 0,-16 1 0 16,17-1 4-16,0 0 0 0,-17 0-2 15,16-9 2-15,1-9-2 0,-1 9 1 16,-16-9-4-16,17-10 1 0,-1 10 2 0,-16-10 0 16,17 1 2-16,-17-1-2 0,0 0 0 0,16 1 3 15,-16-10-3-15,0 9 0 0,0-9 4 0,0 10-2 16,0-10-2-16,0 9 0 0,0-9 0 0,0 10 0 15,0-10 1-15,-16 0-1 0,16 9 2 0,0-8-2 16,-17-1 0-16,17 0 0 0,0 0 2 0,-16 0-4 16,16 0 2-16,-17 9 4 0,17-8 10 15,-16 8 3-15,16 10-1 0,-17-1-4 0,17 1-1 16,-16 9-1-16,-1 0-3 0,17 0-2 0,-17 9 5 16,17 1 2-16,0-1-1 0,-16 10-2 0,16-1 4 15,0 1-3-15,0 9-1 0,0 0 0 0,0-10-4 16,0 10 0-16,16 9 2 0,-16-9-6 0,17 0 2 15,0 0-1-15,-17-9 1 0,16 8-3 0,1 1 0 16,16-9 1-16,-17 0 0 0,1-1 1 0,16 1-1 16,0-10-1-16,-17 0-11 0,18 1-17 15,-1-1-18-15,0-9-10 0,0 0-10 0,0 0-21 16</inkml:trace>
  <inkml:trace contextRef="#ctx0" brushRef="#br1" timeOffset="-18060.47">25197 16073 93 0,'0'0'54'0,"0"0"-25"0,0 0-11 0,0-9-6 16,0 9-5-16,0-9 0 0,17 9 5 15,-1-9 2-15,1-1 4 0,-1-8 1 0,1 8 1 16,16-8-3-16,-16 8-3 0,16-8 1 0,16-1-9 16,-16 1 2-16,17-1-4 0,-17-9-4 0,17 9 0 15,-1 1 4-15,1-1-2 0,-17 1-1 0,17 8-1 16,-1-8-10-16,-15 8-15 0,-1 10-10 15,-17 0-13-15,17-9-3 0,-16 9-13 0,-1 0-2 16</inkml:trace>
  <inkml:trace contextRef="#ctx0" brushRef="#br1" timeOffset="-17870.47">25826 15673 52 0,'-17'0'62'0,"1"-9"-29"16,16 0-11-16,-17 9-4 0,1-9-4 0,16-1-2 15,0 10 2-15,-17 0-9 0,17 0 1 0,0 0-3 16,0 0-1-16,17 0-2 0,-17 0 3 0,0 0-2 16,16 0 0-16,1 0 0 0,-17 10-1 15,16-10 1-15,1 0 1 0,-17 9-2 0,17 0-2 16,-17-9-1-16,16 9-6 0,1 1-12 0,-17-1-11 16,0 0-28-16</inkml:trace>
  <inkml:trace contextRef="#ctx0" brushRef="#br1" timeOffset="-17430.47">25694 15646 109 0,'0'-19'38'0,"-17"10"-10"0,17-1-5 15,-16 1 6-15,-1 9-1 0,0-9-1 0,17 9 3 16,-16-10-2-16,-1 10-2 0,17 0-2 0,0-9-12 16,-16 9-3-16,16 0-7 0,0 0 0 15,16 0-2-15,1 9 3 0,-1-9-3 16,18 10 3-16,-18-10 0 0,17 0-1 15,-16 9-2-15,16-9 0 0,0 9 2 0,17-9-4 16,-17 0 2-16,0 10 3 0,0-10-3 0,16 0-3 16,-15 0 4-16,-1 0-1 0,0 9 0 0,0-9 0 15,0 0 1-15,-17 9-1 0,18 1-2 0,-18-1 2 16,1 0-2-16,-1 0 4 0,-16 1-1 16,0 8 0-16,0 1-5 0,-16-10 4 0,16 19 3 15,-17-9-3-15,1 9 0 0,-18 0 0 0,18-1 0 16,-1 1 0-16,1 0 0 0,-17 10 1 0,16-1-4 15,1-9-4-15,-1 9-9 0,1-9-23 0,-1 9-16 16,17-9-8-16,-17 0-21 0</inkml:trace>
  <inkml:trace contextRef="#ctx0" brushRef="#br1" timeOffset="-16687.47">27547 13981 74 0,'0'-10'67'0,"0"-8"-28"16,0 8-3-16,0 1 0 0,0 0-5 16,0-1-1-16,0 1-6 0,0 9-10 0,0-9-5 15,0 18-7-15,0 0-1 0,-17 1 2 16,17 8 2-16,0-8 1 0,-16 18-1 0,16-10 1 16,0 10-5-16,0 0 4 0,0 0-3 0,16 9-2 15,-16 0 3-15,17 0-3 0,-17 1 1 0,16-1 3 16,1 0-3-16,-17 0-1 0,16 1 0 0,17-11 0 15,-16 1 2-15,-1-9-2 0,18 0 0 16,-1-10 1-16,-17 0 0 0,17-9 3 0,-16 0-3 16,16 0-1-16,-17-9 2 0,18 0 11 0,-18-10 9 15,17 0 8-15,-16-9 5 0,-1 1 4 0,1-1-5 16,-1-10 1-16,1 10-8 0,-1-9-6 0,1 9-12 16,-17-9-3-16,0 9 0 0,0 0-1 0,0-9-5 15,-17 9-2-15,17 0 2 0,-16 0 0 0,-1 10 0 16,1-10 0-16,-1 9-3 0,1 10-25 0,-1 0-28 15,17 9-18-15,-16 0-18 0,-1 9-11 0,1 0-11 16</inkml:trace>
  <inkml:trace contextRef="#ctx0" brushRef="#br1" timeOffset="-16479.47">28225 14148 185 0,'0'-9'66'0,"17"-1"-8"16,-17 10 0-16,0-9 3 0,0 9-14 0,0-9-16 16,0 9-18-16,0 0-4 0,0 0-4 0,0 9-5 15,0 0 5-15,0 1-5 0,0-1 0 0,0 10 3 16,0-1-3-16,0 1 0 0,0 9-13 16,0 0-22-16,0-10-22 0,0 10-16 0,0-9-12 15,0-1-26-15</inkml:trace>
  <inkml:trace contextRef="#ctx0" brushRef="#br1" timeOffset="-16311.46">28142 14018 132 0,'0'-19'67'0,"0"1"-21"0,-16 8-11 0,16 1-7 16,0 0-13-16,0-1-7 0,0 10-5 15,16 0-2-15,-16 0-17 0,0 0-18 0,17 10-19 16,-17-1-34-16</inkml:trace>
  <inkml:trace contextRef="#ctx0" brushRef="#br1" timeOffset="-16112.46">28341 14008 101 0,'0'-9'69'16,"16"0"-14"-16,-16 0-13 0,0-1 0 0,0 1-14 16,17 0-9-16,-17-1-4 0,16 10-9 0,1-9 1 15,0 0-5-15,-1 9 0 0,1-10 0 0,-1 10-2 16,17-9 0-16,-16 9-4 0,-1 0-17 16,17 0-20-16,-16 9-15 0,-1-9-10 0,-16 10-24 15</inkml:trace>
  <inkml:trace contextRef="#ctx0" brushRef="#br1" timeOffset="-15932.46">28589 14018 38 0,'0'0'74'0,"-17"0"-16"15,17 0-18-15,0 0-12 0,0 0-1 16,0 0 6-16,-16 9-1 0,16-9-6 0,0 0 0 16,-17 9-9-16,17 1-4 0,0-1-7 0,-16 0 1 15,16 1-4-15,0 8-1 0,0 1-1 0,-17 9 2 16,17-10-1-16,0 10-2 0,0 0 0 0,0 9-8 15,-16 10-16-15,16-10-13 0,0 10-28 0,0-10-13 16,0 9-27-16</inkml:trace>
  <inkml:trace contextRef="#ctx0" brushRef="#br1" timeOffset="-15534.46">28060 15125 93 0,'16'-28'72'0,"-16"0"-19"16,0 9-3-16,17 1 0 0,-17-1 1 0,16-9-5 15,-16 10-6-15,17 8 9 0,-17-8-8 0,0 8-5 16,16 1-13-16,-16 9-10 0,0-9-9 0,0 9-3 15,0 0 1-15,0 9-2 0,0 0 0 16,0 10 3-16,0-10-5 0,-16 10 4 0,16 9-2 16,-17-10-3-16,17 10 3 0,0 0 3 15,-16 0-3-15,16 0 0 0,0-9 0 0,-17 8 2 16,17-8-4-16,0 9 2 0,-16-9 0 0,16-10 0 16,0 9 0-16,0-8 0 0,16-1 1 0,-16-9 0 15,0 9-1-15,17-9 4 0,-1 10-2 0,1-10 0 16,-1-10-4-16,1 10 3 0,-1-9-1 15,17 9 0-15,-16-9 4 0,16 9-2 0,0-10 1 16,-16 1-7-16,16 0-10 0,0 0-13 0,0-10-19 16,0 10-20-16,17-10-19 0,-17 10-7 0,0-10-16 15</inkml:trace>
  <inkml:trace contextRef="#ctx0" brushRef="#br1" timeOffset="-14786.45">29168 14818 102 0,'0'-10'73'0,"0"-8"-19"0,0 8-4 15,0 1-7-15,-17-9-7 0,1 18-11 0,16-10-12 0,-17 10-2 16,1 0-5-16,-1 0-3 0,1 10-1 16,-1-1 1-16,1 9-5 0,-1 1 2 0,1 0 0 15,-1-1 1-15,0 10 2 0,17-9-3 0,0 9-2 16,-16-10 4-16,16 10-2 0,16-9 3 0,-16-1-3 16,17 1-2-16,0 0-2 0,-1-1-7 0,1-8-3 15,16-1-7-15,0 0-1 0,-17-9 2 0,17 0-5 16,1 0 4-16,-1-9 2 0,0 0 5 15,0-1 4-15,0 1 6 0,0-10 2 0,-16 1 2 16,16-1 1-16,0 1 4 0,-17-10 2 0,17 9 1 16,-16-9-1-16,-1 0 4 0,1 10 0 0,0-10 2 15,-17 9 0-15,16 0 6 0,-16 10 0 0,-16 0-1 16,16-10-2-16,-17 10 0 0,17 9 2 16,-17-9-8-16,1 9 5 0,16 0-7 0,-17 0 0 15,1 9-5-15,-1 0 1 0,1 1-2 0,16-1-1 16,-17 9-1-16,17-8-2 0,-16 8 4 0,16 1-2 15,0 0 0-15,0-1 0 0,0-8 0 0,0 8 0 16,0 1 4-16,16-10-2 0,-16 0-2 0,17 1 0 16,-1 8 3-16,1-18-3 0,-1 10 1 15,1-1 4-15,-1-9-2 0,1 9 4 0,0 0 7 16,-1-9-3-16,1 10 5 0,-1-1-10 0,1 0-5 16,16-9 2-16,-17 10-3 0,-16-1-4 0,17 0 5 15,-1 1 2-15,-16-1-5 0,17 0 6 0,-17-9-7 16,0 9 5-16,0 1-2 0,0-1 1 15,-17 0 1-15,17-9-1 0,-16 10-1 0,-1-1 3 0,1-9-1 16,-1 9-2-16,1 1 0 0,-1-1-14 0,1-9-30 16,-1 9-29-16,1 0-21 0,-1-9-28 0</inkml:trace>
  <inkml:trace contextRef="#ctx0" brushRef="#br1" timeOffset="-14527.46">30194 14753 274 0,'0'-10'78'15,"16"1"-22"-15,-16 0-29 0,0 9-13 0,0 0-5 16,17 0-9-16,-17 9 0 0,0 10 0 15,0-10 2-15,0 9-2 0,0 1 1 0,0 0 2 16,0-1-9-16,0 1 4 0,0 9-18 0,0-10-19 16,0 1-12-16,0 0-7 0,0-1-1 0,0-8-24 15</inkml:trace>
  <inkml:trace contextRef="#ctx0" brushRef="#br1" timeOffset="-14265.46">30194 14743 79 0,'0'-18'65'0,"0"-1"-17"0,16 0-8 16,-16 1-6-16,0 9-3 0,17-1-11 15,-17 1-5-15,0 9-5 0,16-9-1 0,1 9 1 16,-17 9 1-16,16-9 0 0,1 9-2 0,0 1-1 16,-1-1 0-16,1 0 3 0,-1 0-6 0,1 10-2 15,16-10 0-15,-17 10-6 0,-16 0 5 0,17-1-2 16,-1-9 0-16,-16 10 1 0,0-10 0 15,17 10-1-15,-17-10 0 0,-17 10 0 0,17-10 3 16,-16 1-3-16,16 8 0 0,-17-9-3 0,1 1 7 16,-1-1-2-16,1 10-5 0,16-10-5 0,-17 0-21 15,1 1-24-15,-1-1-17 0,17 0-13 0,-16-9-106 16</inkml:trace>
  <inkml:trace contextRef="#ctx0" brushRef="#br1" timeOffset="-13888.46">30707 14836 78 0,'16'0'58'0,"-16"0"-24"15,0 0-15-15,0 0-6 0,0 0 0 0,0 0-5 16,0 10-4-16,0-1-3 0,0-9 3 0,0 9-1 16,17-9-1-16,-17 10 0 0,16-10-1 15,-16 0 1-15,17 0-2 0,-1 0 2 16,1-10-2-16,-1 10 0 0,1-9 0 0,0 0 0 15,-1-1 0-15,1 1 0 0,-1 0 0 0,-16-1-2 16,17 1 5-16,-1-10-3 0,-16 10 2 0,0 0 4 16,17 0 7-16,-17-1 6 0,0 1 3 15,0 0-5-15,-17 9 1 0,17-10-11 0,0 10 1 16,-16 0-6-16,16 10 1 0,-17-1-2 0,17 0 2 16,-16 1-1-16,-1 8-2 0,17-9 0 0,-16 10 0 15,-1 9 4-15,17-9-3 0,0-1-3 16,0 10 2-16,0-9 3 0,0 9-3 0,0-10 0 15,17 10 3-15,-1-9 1 0,1-1-4 0,-1 1 0 16,1 0 0-16,-1-1 0 0,-16-9 0 0,17 1-7 16,-1-1-1-16,1 0-10 0,-1-9-7 0,-16 10-5 15,17-10 1-15,-17 0-5 0,17 0-5 0,-17-10-20 16,0 1-68-16</inkml:trace>
  <inkml:trace contextRef="#ctx0" brushRef="#br1" timeOffset="-12925.46">30922 14901 32 0,'0'0'78'16,"0"0"-8"-16,16 0-17 0,-16-9-16 0,0 9-8 15,17-9 3-15,-17 9 3 0,16-9 4 0,1-1-3 16,-1 10 0-16,-16-9-4 0,17 0-10 16,0-1-4-16,-1 1-4 0,1-10-7 0,-1 10 2 15,-16 0-7-15,17-1 2 0,-17 1-1 0,0 0-2 16,0 0 1-16,0-1-2 0,0 1 1 0,-17 0-1 15,1 9 2-15,16-10-4 0,-17 1-3 0,1 9 5 16,-18 0 2-16,18 9-1 0,-1-9-3 0,1 10 0 16,-1-1 6-16,-16 10 1 0,17-1-8 15,-1 1 3-15,1-1 0 0,-1 1-3 0,17 9 3 16,-17-9 3-16,17 8-1 0,-16 1-4 0,16-9 4 16,16 9-2-16,-16-10 3 0,17 1-2 0,0 0 0 15,-1-10 3-15,1 10-7 0,16-19 5 0,-17 9 3 16,17-9-5-16,0 0 0 0,1 0 0 15,-1-9 0-15,0-1-4 0,0 1-5 0,0-10 3 16,-17 10-7-16,18-10-5 0,-1 1-11 0,-17 9-5 16,17-10 2-16,-16-9 8 0,-1 9 10 0,1 1 6 15,-1-1 1-15,-16 1 5 0,17 8 2 0,-17-8 7 16,0 8 4-16,0 1 3 0,0 9-7 16,0-9-3-16,0 9 1 0,0 9 7 0,-17-9 6 15,17 9-3-15,-16 1 2 0,-1 8-1 0,17-8-6 16,-16 8-1-16,16 1-5 0,-17-1 1 0,1 1-4 15,16 9 13-15,0-9-10 0,0 8 2 0,0 1-1 16,0 0-1-16,0 0-4 0,0 0 2 0,0 9 0 16,16-18 1-16,-16 9-6 0,17-10 5 15,-17 1-2-15,16-10-10 0,-16 1-7 0,0-1 7 16,0 0 5-16,17-9 5 0,-17-9-2 0,0 0 2 16,0-1 0-16,0 1-2 0,0 0 4 15,0-10-5-15,-17 0 3 0,17 10 4 0,-16-9-6 16,16-10 2-16,-17 9 0 0,17 0 3 15,0-8-3-15,0 8-4 0,-16 0 4 0,16-9 0 16,0 10 3-16,0-1-5 0,16-9 0 0,-16 10 2 16,0-10-12-16,17 0-3 0,-1 9 3 0,-16-9 4 15,17 10 3-15,-1-10 5 0,18 9-2 0,-18 10-2 16,1 0 6-16,-1-10-2 0,1 19 0 16,-1-9 0-16,1 9 2 0,-1 9-6 15,-16 0 4-15,0 1 0 0,17-1 0 0,-17 0 0 16,0 10 1-16,0-1 2 0,0 1-5 0,-17 0 0 15,17-1 5-15,0 1-3 0,-16 0-30 0,16-1-26 16,0-9-20-16,0 10-11 0,0-19-18 0</inkml:trace>
  <inkml:trace contextRef="#ctx0" brushRef="#br1" timeOffset="-12706.46">31766 14576 160 0,'0'-9'94'0,"0"9"-32"0,0 0-27 0,0 0-14 16,0 0-1-16,0 9 5 0,0 0 0 0,0 10-5 15,0-10-2-15,0 10-3 0,0-1-6 0,0 10-5 16,0 0 0-16,0 0-3 0,0 0 3 16,0 0-2-16,0 9-2 0,0-9-11 0,0 0-15 15,16 0-14-15,-16 0-7 0,0 0-9 0,0-10-6 16,17 1-3-16,-17-1-21 0</inkml:trace>
  <inkml:trace contextRef="#ctx0" brushRef="#br1" timeOffset="-12556.46">31766 15013 96 0,'-17'-9'75'0,"17"9"-23"0,0 0-19 16,0-10-6-16,0 10-12 0,0 0-5 0,0 0-5 0,0-9-3 15,17 9 0-15,-1 0-4 0,1 0 2 16,-1 0 0-16,1 0 1 0,16 0-5 0,-17-9-10 15,17 9-13-15,-16 0-9 0,-1 0-18 0,1 0-28 16</inkml:trace>
  <inkml:trace contextRef="#ctx0" brushRef="#br1" timeOffset="-11778.46">28837 15739 41 0,'17'-10'74'0,"-1"1"-22"15,-16 0-12-15,17-1-4 0,-17 1-5 16,16 0-1-16,-16-1-5 0,17 10-2 0,-17-9-4 16,0 0-8-16,0 9-1 0,0 0-7 0,0 0 2 15,0 0-4-15,16 0-3 0,-16 0 5 16,0 0-6-16,0 0 6 0,0 0-6 16,0 0 4-16,17 0-1 0,-17 9 0 15,0-9 3-15,0 9-3 16,0 1 2-1,0-10-4-15,0 9-1 16,0-9-4-16,0 9-11 0,0-9-11 16,-17 10-11-16,17-10-15 0,0 9-9 15,-16-9-20-15</inkml:trace>
  <inkml:trace contextRef="#ctx0" brushRef="#br1" timeOffset="-11345.46">29069 15618 96 0,'0'-10'59'0,"0"10"-19"0,0-9-4 15,16 0 1-15,-16-1-1 0,0 10-5 0,0-9-4 16,0 9-5-16,0 0-4 0,0-9-8 0,0 9-4 16,0 0 0-16,0 0-3 0,0 9-3 15,0-9 1-15,0 9-3 0,-16 1 2 0,16-1 3 16,0 10-3-16,-17-10 0 0,17 10 5 0,0-1-2 16,0 1 9-16,-16 9-3 0,16-10 1 0,0 10 2 15,-17 0 0-15,17 0-9 0,0 9 1 0,0-9-3 16,0 0-1-16,0 9 4 0,0-9-2 0,0 0 0 15,0 0-5-15,0-9 3 0,0 8 4 16,0-8-2-16,17-10 0 0,-1 10 2 0,-16-10-3 16,17 1-1-16,16-1 2 0,-17 0-2 0,1-9 5 15,16 0-4-15,0 0-3 0,-16 0 2 0,16-9 0 16,0 9 2-16,-17-9-2 0,17-1 0 0,1 1 0 16,-18 0 0-16,17-1-18 0,-16 1-18 15,16 0-21-15,-17-1-19 0,1 1-14 0,16 0-25 16</inkml:trace>
  <inkml:trace contextRef="#ctx0" brushRef="#br1" timeOffset="-10658.46">29995 15739 60 0,'17'-10'77'16,"-17"1"-26"-16,0 0-10 0,16-10 1 16,-16 10 1-16,0-1-3 0,0 1-5 0,0 9-3 15,0-9-4-15,0 0-7 0,-16 9-7 0,16 0-7 16,-17 0 6-16,17 0-7 0,-16 0-6 0,16 9 3 15,-17 0-3-15,1 0 2 0,-1 1-2 0,1-1 0 16,-1 10 0-16,0-1 3 0,1 1-3 0,-1-1 0 16,1 10 2-16,-1-9-2 0,1 9 0 15,-1 0 0-15,1 0 0 0,-1 0 3 0,1-10-2 16,16 10-1-16,-17 0 0 0,17 0 2 0,0-9-4 16,0-1 2-16,0 1 0 0,0-1 2 0,17-8-2 15,-17-1 1-15,16 0 2 0,-16 1 0 0,17-10-2 16,-1 0 1-16,17 0 2 0,-16 0-4 15,-1 0 0-15,17-10 0 0,-16 10-10 0,16 0-11 16,-16-9-11-16,16 9-10 0,-17-9-15 0,1-1-5 16,-1 10-6-16,1-9-14 0,-1 0-83 0</inkml:trace>
  <inkml:trace contextRef="#ctx0" brushRef="#br1" timeOffset="-9998.46">30409 15627 64 0,'0'-19'72'0,"16"10"-17"0,-16 0-7 0,17-1-4 16,-17 1-3-16,0 0-10 0,0 0-6 16,0 9-13-16,0-10-4 0,0 20 2 0,-17-10 2 15,1 9 2-15,16 0-3 0,-17 0 0 0,1 1-6 16,-1-1-1-16,1 10-4 0,-1-10 0 0,1 10 1 15,16-10 1-15,-17 9-2 0,17 1 0 0,-17-10 2 16,17 10-1-16,0 0 0 0,0-1-1 0,0-9 0 16,0 10 4-16,0-10-3 0,17 1 3 15,-17 8-4-15,0-8 0 0,17-1 0 0,-1-9 0 16,1 9 0-16,-1 0 0 0,1 1 0 16,-1-10 0-16,1 0 2 0,16 0-4 0,-17 0 5 15,1 0-2-15,0 0 0 0,-1 0-4 0,17 0 4 16,-16 0-1-16,-1 0 0 15,-16 9 0-15,0-9-2 0,17 0 4 0,-17 9 7 16,0-9 10-16,-17 10 5 0,17-1-2 0,-16 0-7 16,16 1-5-16,-17-1-1 0,1 10-7 0,-1-1 0 15,-16 1 3-15,16-1-1 0,-16 1-1 0,17 9-14 16,-17-10-34-16,0 10-33 0,16 0-31 16,-16 0-32-16</inkml:trace>
  <inkml:trace contextRef="#ctx0" brushRef="#br1" timeOffset="-7213.46">29251 16250 19 0,'0'0'25'0,"0"9"20"16,0-9-13-16,-17 0-13 0,17 0-8 0,0 10-3 16,-16-1-1-16,16-9-1 0,0 9-1 15,0 1 2-15,0-1-5 0,0 0 5 0,-17 1-2 16,17-1 4-16,0 0-2 0,0 10-3 0,0-1 3 16,-16 1 2-16,16 0 1 0,0-1-3 0,-17 10 2 15,17-9-2-15,0-1-3 0,-17 10 0 0,17-9-1 16,0-1-2-16,0 10 1 0,0-18 1 15,0 8 0-15,0 1 1 0,0-1-1 0,0-8 0 16,17 8-1-16,-17 1 0 0,17-10 1 0,-17 1 0 16,16-1 0-16,-16-9 0 0,17 9-2 0,-17 0 1 15,16-9 1-15,1 0 0 0,-17 0 2 16,16 0 0-16,1 0-4 0,-1 0 0 0,1-9-1 16,-1 9 0-16,1-9 1 0,0 0-3 0,16-1-6 15,-17 10-14-15,1-9-10 0,-1 0-14 0,17 9-13 16,-16-10-99-16</inkml:trace>
  <inkml:trace contextRef="#ctx0" brushRef="#br1" timeOffset="-6797.46">29731 16818 60 0,'0'9'54'15,"0"0"-21"-15,0-9-4 0,0 0 0 16,0 0 0-16,0 0 3 0,0 0 2 0,0 0 2 16,0 0 7-16,0 0-8 0,0 0-11 0,0 0-6 15,0-9 4-15,0 9-10 0,0-9 0 0,0 9 2 16,0-10-3-16,0 1-1 0,0 0-1 16,0-1-3-16,0 1 0 0,0-10-1 0,0 10 0 15,16-9-5-15,-16-1 0 0,0 0 1 0,0 1 0 16,17-1 2-16,-17 1-3 0,0-1 0 0,16 0 2 15,-16 1-2-15,0-1-2 0,0 1 3 0,0-1-1 16,17 0-2-16,-17 10 2 0,0 0 2 0,0-1-2 16,0 1 2-16,16 9-5 0,-16 0-1 15,0 0 6-15,0 0-8 0,17 9 10 16,-17 1-4-16,0-1 0 0,0 0-4 0,16 10 5 16,-16 0-3-16,17-1 4 0,-17 1-2 0,0-1 3 15,16 1-3-15,-16 0 2 0,17-1 0 0,-17 1-5 16,17-1-5-16,-1 1-9 0,1 0-8 15,-17-1 0-15,16 1-10 0,1-10-6 0,-1 0-11 16,1 1-9-16,-1 8-1 0,1-8-8 0,-17-10-10 16</inkml:trace>
  <inkml:trace contextRef="#ctx0" brushRef="#br1" timeOffset="-6603.46">29813 16808 29 0,'-16'0'64'0,"-1"-9"-20"16,17 9-14-16,0-9-11 0,-16 9-3 0,16-10-4 16,0 1 1-16,16 9-3 0,-16-9-3 0,17-1-3 15,-1 10 0-15,1-9-1 0,-1 9-3 0,1-9 0 16,-1 9 0-16,18-9 1 0,-18 9-1 16,17 0-10-16,-16-10-11 0,-1 10-7 0,17 0-6 15,-16 0-21-15,-1 0-48 0</inkml:trace>
  <inkml:trace contextRef="#ctx0" brushRef="#br1" timeOffset="-6136.46">30343 16641 48 0,'16'0'67'0,"-16"-9"-18"0,0-1-13 0,17 1-7 0,-17 0-4 16,-17-1-8-16,17 10-2 0,0-9-2 16,-16 0 0-16,16 9-3 0,-17 9 0 0,1-9-1 15,-1 9-4-15,0 1 0 0,1-1 0 0,-1 10-5 16,1-10 3-16,-1 9-3 0,1-8 0 0,16 18 1 15,-17-10-1-15,1 1-3 0,16 9 3 16,0-10-5-16,0 1-7 0,0 0 1 0,0-1-4 16,16-9 1-16,-16 10 1 0,17-10 4 0,-17 1 1 15,16-10 6-15,-16 9 2 0,17-9 0 0,-1-9-2 16,1 9 2-16,-1-10 1 0,-16 1 1 16,17 0-2-16,0-10 0 0,-1 1 0 0,1 8 0 15,-1-8 4-15,-16-1 0 0,17 0-2 0,-1-8 1 16,1 8 1-16,-17 0-1 0,16-9-3 15,-16 10 1-15,17-10 3 0,-17 0-4 0,16 0 0 16,-16 0-2-16,17 0 5 0,0 0-1 0,-17-9-4 16,16 9 2-16,-16 0 0 0,0 0 0 0,0 1 2 15,0-1 7-15,0 9 6 0,0 0-4 0,0 1 0 16,0 9-5-16,-16-1 0 0,16 1-5 16,-17 18-1-16,17 1 0 15,-17-1 0-15,17 0-2 0,0 10 2 0,0-1 0 16,-16 1 0-16,16 9 2 0,0-10-2 0,0 10 0 15,0-9 1-15,0 9-1 0,0-9-4 0,0 8 4 16,0-8-2-16,0 9-2 0,16-9-12 16,-16-1-6-16,0-9 4 0,17 10 4 0,-17 0-10 15,17-10-7-15,-1 0 0 0,17-9-2 0,-16 10-19 16,-1-10 4-16</inkml:trace>
  <inkml:trace contextRef="#ctx0" brushRef="#br1" timeOffset="-5665.46">30310 16734 111 0,'0'-9'47'0,"0"-10"-14"0,0 10-6 0,0-1-3 16,-17 1-6-16,17 0 1 0,0-1-6 0,0 10-2 15,-17 0-8-15,17-9-1 0,-16 9 3 0,-1 9-5 16,1 1 0 0,16-1 0-16,-17 0 0 0,1 1 0 0,-1 8 0 15,1-8 0-15,-1 8 0 0,1-9 0 0,16 10 0 16,-17 0 0-16,1-10 0 0,-1 0 0 0,17 10 0 15,-17-10 0-15,17 0 0 0,0 1-9 0,-16-1-7 16,16 0-8-16,0 1-6 0,16-1-3 16,-16-9-11-16,0 0-18 0</inkml:trace>
  <inkml:trace contextRef="#ctx0" brushRef="#br1" timeOffset="-4828.46">30690 16706 52 0,'0'-9'58'0,"0"9"-19"16,-16-10-8-16,16 10-5 0,0-9 0 0,-17 9 2 15,17-9-10-15,-17 9 0 0,17-10-2 0,-16 10-4 16,16 0-4-16,-17 0-3 0,17 0-3 0,-16 10 2 15,-1-1-1-15,1-9-1 0,-1 9-2 0,17 1 0 16,-16 8 2-16,-1-8-4 0,17 8 2 0,-16-9 2 16,-1 10-2-16,17 0 0 0,0-10 2 15,-17 10-2-15,17-10-4 0,0 0 6 0,0 10-2 16,0-10 0-16,17-9 0 0,-17 9-2 0,17-9 2 16,-1 0 1-16,1 0-1 0,-1-9-3 0,1 0 1 15,-1-10 0-15,1 10 2 0,-1 0 0 16,1-1 0-16,-1-8 0 0,1-1 2 15,0 10-2-15,-1-10 0 0,1 1 0 0,-1-1 2 16,1-9-2-16,-1 9 0 0,-16 1 0 0,17-1-3 16,-17-9 5-16,16 10-2 0,-16-10 0 0,17 9 0 15,-17-9 1-15,16 0-1 0,-16 1 0 16,0 8-2-16,17-9 2 0,-17 0 0 0,0 0 2 16,0 0-2-16,0 0 1 0,0 0 2 0,-17 10 9 15,17-1 6-15,0 10-5 0,-16 0-5 16,16-1-3-16,-17 10-1 0,17 10 0 0,-16-10-2 15,-1 9 2-15,1 0 0 0,-1 10 9 0,1-1-7 16,-1 10 4-16,17-9-3 0,-16 9-4 0,16-10 2 16,0 10-3-16,-17 0 2 0,17 0-3 15,17 0-3-15,-17-9 6 0,0 9-4 0,16 0 2 16,-16-10-6-16,17 10 6 0,-1-9-2 0,1-10 3 16,-17 10-3-16,33-10 0 0,-17 0-3 0,1 0 6 15,-1-9-5-15,18 0-8 0,-18 10-6 0,17-10-21 16,-16 0-20-16,16 0-1 0,-17-10-10 15,17 10-29-15</inkml:trace>
  <inkml:trace contextRef="#ctx0" brushRef="#br1" timeOffset="8812.54">28010 7144 6 0,'16'9'5'0,"1"-9"8"0,0 0 1 0,-17 0-3 16,16 9-5-16,1-9-4 0,-1 0-1 0,1 0-9 15,-1 0-7-15,1 0-15 0</inkml:trace>
  <inkml:trace contextRef="#ctx0" brushRef="#br1" timeOffset="10277.54">27183 6614 16 0,'0'-10'18'0,"0"10"9"16,0 0 7-16,0 0-13 0,0 0-8 0,-17 0-6 15,17-9-4-15,0 9 5 0,-16 0-3 0,16-9 1 16,0 9 0-16,0-10-1 0,0 1 2 0,0 9 0 16,0-9 2-16,0-1 3 0,0 10-4 15,0 0 4-15,0-9-3 0,0 0 1 0,0 9-1 16,0-9 5-16,0 9 1 0,0 0-3 0,0-10 0 16,0 10-4-16,0 0-4 0,0 0-2 15,0 10 1-15,0-10-1 0,0 9 4 16,0 0-3-16,-17 10-3 0,17-10 0 0,0 10 0 15,0-1 2-15,-17 10-1 0,17-9-1 0,0 9 0 16,0 0 0-16,0-1-2 0,0 1 3 0,0 0-1 16,0 0 0-16,0 9 0 0,-16-9 1 0,16 0-1 15,0 0 0-15,-17 0 3 0,17 0-3 0,-16 0-2 16,16 0 0-16,-17 0 2 0,1-10 3 16,16 10-3-16,0-9 0 0,-17-1 0 0,17 1 0 15,0 0-2-15,0-1 2 0,0-9 0 0,0 10 0 16,0-10 0-16,0 1 1 0,17-1-1 0,-17 10 3 15,16-10-3-15,1 0 0 0,-1-9-2 0,1 9 2 16,-1 1 1-16,1-10 1 0,0 9 0 0,16-9-2 16,-17 0 0-16,17 0 0 0,0 0 0 0,0 0-2 15,1-9 4-15,-1 9-2 0,16-10 0 16,-16 1 0-16,17 9 2 0,0-9-2 0,-1 0 0 16,1-1 2-16,0 1-2 0,-1-10-3 0,17 10 4 15,-16 0-1-15,16-1 3 0,-16-8-5 0,16 9 2 16,0-1-2-16,-16 1 3 0,-1 0-1 0,1-1 0 15,0 1 0-15,-1 0 1 0,1-1-1 0,-17 1-2 16,17 9 4-16,-17-9-2 0,0 0 2 0,-17-1-4 16,17 10 2-16,1-9 0 0,-18 0 0 0,1 9 2 15,16-10-2-15,-17 10 0 0,1-9 0 0,-1 0 0 16,1 9 0-16,-17-10 0 16,16 10 0-16,-16 0-6 0,0-9-7 0,0 9-11 15,-16 0-13-15,16-9-9 0,-17 9-13 0,1 0-97 16</inkml:trace>
  <inkml:trace contextRef="#ctx0" brushRef="#br1" timeOffset="10884.54">26637 6651 2 0,'16'-19'4'0,"-16"10"10"0,17 0 13 0,-1-10 11 15,1 10-9-15,-1 9-12 0,18-19-8 0,-18 10-3 16,1-1-6-16,16 1 3 0,-17 0 0 0,17 0 0 15,0-1 0-15,0 1 1 0,1 0-2 0,15 9 1 16,-16-19 1-16,33 10-1 0,-16-1 1 0,16-8-2 16,0 9 1-16,1-1 1 0,15 1-1 0,1 0 0 15,-17-10-3-15,17 10 0 0,0-1 0 0,16 1 2 16,-16-10-1-16,-1 10-1 0,18 0 1 0,-18-10 1 16,18 10-2-16,-18-10 0 0,1 10-2 15,0-10 2-15,16 10 0 0,-16 0 0 0,0 0 0 16,-1 9 1-16,-16-10-1 0,17 10 0 0,-17 0 3 15,1 0-1-15,-18 0 1 0,1 0 0 0,-1 0-3 16,1 0 1-16,-17 10 0 0,0-10 1 0,0 9-1 16,0-9 0-16,-16 9-1 0,16 0 2 0,-16 1-1 15,-17-1 1-15,16 0-2 0,1 1 4 0,-17 8 0 16,16-8-2-16,-16 8 1 0,0 1-2 16,17-1 5-16,-17 1-4 0,0 0 0 0,16-1 3 15,-16 1-2-15,0-1-1 0,0 10 3 0,0-9-3 16,0 0 3-16,0 8-2 0,0 1-3 0,0-9 0 15,0 9 0-15,0 0 0 0,0 0 3 0,0-10-2 16,-16 10-3-16,16 0 3 0,0 0-1 0,-17 0 0 16,17 9 2-16,0-9-2 0,0 0 2 15,-16 0-2-15,-1 9 2 0,17 0-2 0,-33-9 0 16,17 9 0-16,-18 1-3 0,18 8-12 0,-17-9-16 16,-17 10-3-16,1-1-14 0,-1 10-20 0</inkml:trace>
  <inkml:trace contextRef="#ctx0" brushRef="#br1" timeOffset="11738.54">30425 14818 24 0,'-66'0'30'0,"17"9"0"0,-18 0-13 15,18 1-10-15,-1 8-11 0,1-8-20 0,-1-1-10 16</inkml:trace>
  <inkml:trace contextRef="#ctx0" brushRef="#br1" timeOffset="57816.54">13153 3656 8 0,'0'0'21'0,"0"0"19"16,-17 0 3-16,17 0-20 0,-16 0-10 0,16 0-6 15,0 0-3-15,-17 0 0 0,17-19 1 0,-16 19-1 16,16 0 2-16,0 0-3 0,-17 0 2 0,1 0-3 16,16 0 2-16,-17 0 2 0,17 0-1 15,0-9 2-15,-16 9 3 0,16 0-2 0,0 0 1 16,-17 0-1-16,17 0-2 0,0 0 1 0,0 0-5 16,0-10 0-1,0 10 2-15,17 0-1 0,-1 0-3 16,1 0 0-16,-1 0 0 0,17-9 0 15,-16 9 4-15,16-9-4 0,0-1 4 0,0 1-2 16,0 0-2-16,0 9 3 0,0-19 3 0,0 1-2 16,1 18 0-16,15-19-1 0,-16 0 1 15,17 10-1-15,0-9-1 0,-1-1 1 0,-16 19-1 16,17-19-4-16,-17 1 4 0,17-1-2 0,-17 10 0 16,0 0 1-16,0-10-3 0,0 10 2 0,0-1 3 15,0 1-3-15,-16 9 0 0,16 0 2 16,-17-19-5-16,1 19 3 0,-1 0 0 0,1-18-6 15,-1 18-10-15,1 0-6 0,-17 0-7 0,17 0-6 16,-17 0-15-16,0 0-100 0</inkml:trace>
  <inkml:trace contextRef="#ctx0" brushRef="#br1" timeOffset="58313.54">13782 3256 7 0,'0'0'21'15,"0"0"22"-15,-17 0 2 0,17 0-21 0,-16 0-9 16,-1 0-2-16,17 0 1 0,-17 0-3 0,1 0 0 16,16 0 3-16,0 0 2 0,0 0 0 0,-17 0-2 15,17 0-2-15,0 0-7 0,0 0 0 0,-16 0-3 16,16 0-1-16,0 0 2 0,16 0-2 15,1 9-1-15,-1-9 0 16,1 9 0-16,0-9-2 0,-1 0 6 16,1 0-4-16,-1 19 0 0,17-19 0 0,-16 0 0 15,16 0 1-15,0 0 2 0,-17 0-3 0,34 0 4 16,-17 0-3-16,0-19 2 0,0 19-3 16,0-9 2-16,1 9 2 0,-1 0-6 0,0-9 2 15,-17 9 0-15,17 0 0 0,-16 0 0 0,-1 0 1 16,1 0 1-16,-17 9-2 15,0 0 0-15,-17 10 0 0,1-19 0 16,-1 18 2-16,1 1-2 0,-1-10 0 0,-16 10 0 16,17 0 1-16,-17-1-1 0,-1 19-2 15,1-18 2-15,0 0 2 0,0 8-2 0,0-8 0 16,-17 18 0-16,17-18 0 0,0 9 0 0,-16 0 0 16,16 0 2-16,0-1-1 0,-1 1 2 0,1 0-3 15,0-9-2-15,17 18 3 0,-1-28-3 0,1 10 2 16,-1-10-4-16,1 10-3 0,16-10-8 0,0 10-6 15,-17-1-5-15,17-18-6 0,0 19-7 16,0-19-33-16</inkml:trace>
  <inkml:trace contextRef="#ctx0" brushRef="#br1" timeOffset="59443.54">19092 3144 18 0,'0'0'38'15,"0"0"15"-15,0-9-19 0,0 9-15 0,-16 0-5 16,16 0-3-16,0 0-1 0,0-10 3 0,-17 10 4 15,17 0 2-15,0-9-1 0,0 9 0 0,0 0-1 16,0 0-10-16,0 0 2 0,0 0-5 0,0 0-1 16,0 0-1-16,0-9-2 15,0 9-2-15,0 0 6 16,17 0-2-16,-1-10-2 0,1 10 4 16,-1-9 2-16,1 9 1 0,16 0 0 0,0-18 4 15,0 18-2-15,17-19-1 0,0 19-2 0,-1-28 0 16,1 9-6-16,16 1 4 0,0-1-2 15,0 19-2-15,1-18 0 0,-1-1-2 0,0 0 5 16,-16 10-1-16,-1 0-2 0,1 0 2 0,-17-1-4 16,0 1 2-16,0 9 0 0,0-9 0 0,-16-1 3 15,16 10-1-15,-17 0 1 0,1 0 5 0,-17 0 3 16,16-18 2-16,-16 18 1 0,0 0-5 0,17 0-2 16,-17 0-5-16,0 0 2 0,0-19-1 15,17 19-1-15,-17 0-4 16,-17 0 2-16,17 0 2 0,0 19-9 15,0-19-13-15,0 0-12 0,0 0-17 0,-17 18-14 16,17-18-7-16,0 10-21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24T08:57:30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7213 707 43 0,'0'0'52'16,"0"-19"-15"-16,0 19-6 0,0 0-3 0,0-18-3 16,0 18 4-16,0-19-1 0,-16 1 7 15,16 18-1-15,0-19 6 0,0 19 4 0,0-28 3 16,0 28 3-16,0-19-1 0,0 1 0 15,0 18-9-15,0-19 1 0,-17 19 6 0,17-18 5 16,0-1-4-16,0 19-7 0,0-19-9 0,0 10-12 16,0 9-2-16,-33-19 27 0,33 19-27 0,-33 0-9 15,17 0-1-15,-17 0-8 0,16 19 2 16,0-19 0-16,-16 9 0 0,0 10-2 0,33 18 0 16,-33-18 0-16,-16-1 3 0,32 29-1 0,-16-28-6 15,0 18 6-15,0-19-6 0,16 10 8 16,-16 9-4-16,33-18 0 0,-33 18 2 0,16-18-2 15,1 9-4-15,16-10 4 0,0 1 0 16,0 0-4-16,0-19 4 0,16 18 0 0,1 1 1 16,16-10 1-16,0 10-2 0,-33-1 0 0,33-18 5 15,0 19-5-15,0-1 1 0,17-18-5 0,-17 19 4 16,17 0 2-16,-17-19-2 0,17 28 2 16,-17-28-5-16,16 18 3 0,-16 1-4 0,-16-19 0 15,16 18 10-15,0-18-8 0,0 19 6 0,-16 0-6 16,32-19 0-16,-49 9 2 0,33 10 0 0,-33-19 1 15,17 18 1-15,-17-18 3 0,0 19-5 0,16-19 0 16,-16 18-2-16,0 1-2 0,-16-19 7 16,16 19 0-16,-17-10-3 0,17 9 0 0,-33 1 0 15,33 0 0-15,-49-1 1 0,32 1 2 0,-16-19 2 16,0 9-7-16,0 0 2 0,16 19 0 0,-16-28 0 16,-16 0 4-16,16 0-8 0,16 0 8 0,-16 0-15 15,16 0-25-15,1-18-37 0,-1 8-42 0,17-8-44 16,0-19-22-16,0 18 2 0</inkml:trace>
  <inkml:trace contextRef="#ctx0" brushRef="#br0" timeOffset="264.79">7511 465 352 0,'17'-19'113'0,"-1"19"-4"0,17-18-26 16,-33 18-21-16,0 0-19 0,0-19-14 15,0 19-10-15,0 0 21 0,0 19 23 0,0-19 20 16,0 18-3-16,0 1-12 0,0 9 8 0,0-9-5 16,0 18-7-16,33-19-11 0,-33 29-8 0,0-10-18 15,0 0-7-15,0 10-9 0,17-10-7 16,-17 19 9-16,17-10-11 0,-17-8-2 0,16-1 4 16,-16 9-2-16,17-9 5 0,-1 10-3 0,-16-10-11 15,17 0-34-15,-17 1-18 0,16-10-33 0,-16 9-27 16,0 0-29-16,17-18-12 0,-17 8-20 0,0-8 3 15,0 0 8-15,0-1 12 0</inkml:trace>
  <inkml:trace contextRef="#ctx0" brushRef="#br0" timeOffset="505.78">7462 1079 232 0,'0'-9'93'15,"0"-10"4"-15,0 19-7 0,0-19-15 0,0 1-14 16,16 18 2-16,-16-19-7 0,17 1-6 0,-1 18-8 16,17-28-5-16,0 28-12 0,0-19-8 15,-16 1-4-15,16-1-8 0,0 19 1 0,0-19-3 16,33 19-3-16,-32-18-5 0,-18 18-35 0,17 0-29 16,0 0-31-16,0 0-22 0,0 0 6 0,1 0 16 15,-34 18 10-15,33-18 13 0,-17 19 13 16,-16-19 3-16,17 19 10 0,-17-1-16 0</inkml:trace>
  <inkml:trace contextRef="#ctx0" brushRef="#br0" timeOffset="728.39">8107 977 31 0,'0'0'62'16,"0"18"-8"-16,0-18-9 0,0 0-5 0,16 19 3 15,-16-19 4-15,0 0-2 0,0 0-9 0,0 18-7 16,17-18-1-16,-17 19-7 0,16-19-2 0,-16 19-6 16,17-19 0-16,-17 9-3 0,17 10 1 15,16-19-2-15,-33 18 10 0,33-18 8 0,-33 19 5 16,16-19 3-16,1 0 5 0,-1 0 14 0,1 0 1 15,-17 0 1-15,16 0-7 0,1-19 1 0,-17 19-3 16,17-18 9-16,-17 18-11 0,0-28-11 16,0 9-2-16,0 0-14 0,0 1-9 0,0-1 0 15,-17 1-9-15,17-1 1 0,-17-9 4 0,17 10-10 16,-16-20-16-16,16 20-37 0,0-10-32 16,-17 9-25-16,17 1-31 0,0-1-26 0,0 0-1 15,0 19-1-15</inkml:trace>
  <inkml:trace contextRef="#ctx0" brushRef="#br0" timeOffset="1656.95">8934 949 111 0,'-16'0'83'0,"-1"0"-17"0,0 0 0 0,1 0-7 16,16 0-2-16,-33 0 1 0,16 9-13 0,1 10-11 15,-1-19-8-15,1 18-9 0,16 1 0 0,-17-1-1 16,17 1-6-16,0 0-8 0,0-10 3 16,0 10-4-16,0-1 1 0,0 1-2 0,17-1 2 0,-17 1-2 15,16 0 0-15,-16-19 1 0,17 9 1 16,-1 10 4-16,1-19 3 0,-17 0 7 0,33 0 0 16,-33-19 12-16,16 10 0 0,1 9 15 0,0-19 4 15,-1 0 0-15,1 1 9 0,-1-19 7 0,1 9-6 16,-1 9 2-16,1-18-17 0,-1 0-12 15,-16-10-4-15,17 10-3 0,16 0-10 0,-33-10-13 16,0-27 7-16,0 27-7 0,16-27 0 0,-16 9-2 16,0-10 6-16,0 10-4 0,-16 0 8 15,16 9 1-15,0 1 18 0,-33 27 1 0,16-10 9 16,1 1-2-16,-1 19-17 0,1 8-8 0,-1 10-5 16,1 0-2-16,-1 28 2 0,1-9-5 15,-1 18-5-15,0 0 5 0,1 10 3 0,16 9-3 16,0-10 5-16,-33 28-5 0,33-27 0 0,0 27 1 15,0-8-1-15,0-11 2 0,33-8-2 0,-33 9 4 16,0-19-3-16,16 9-14 0,18-8-4 16,-18-1-10-16,17-9 4 0,-16-10-6 0,16 1-12 15,0-1 1-15,0 1-5 0,0-19 13 0,0 0-3 16,0 0 11-16,0 0 1 0,0-19 0 0,17 19 11 16,-17-18 2-16,0-1 2 0,0 1 8 15,0-1-8-15,-16 10 9 0,-1-10-1 0,1 1-3 16,16-1 5-16,-33 0-2 0,0 1 1 0,0-1 5 15,-33 10-3-15,33 9 5 0,-17 0-5 0,1 0 10 16,-1 0-3-16,1 0-3 0,-1 28 0 16,-16-28-7-16,17 18 4 0,-1 1-8 0,17 0 2 15,-16-1 4-15,16 1-4 0,0-10 7 0,0 10-5 16,0-1 4-16,16 1-2 0,-16-19-4 0,0 18 2 16,17-18 0-16,-17 19-6 0,16-19 7 0,1 0-5 15,-1 0 0-15,-16 0-3 0,17 0-2 16,-1 0-1-16,1-19 4 0,-17 19-4 0,16 0 5 15,1-18-4-15,16-1-11 0,-33 19 5 0,0-18 6 16,17 18 2-16,-1-19 7 0,-16 10-9 0,17 9 6 16,-17 0 4-16,0 0-4 0,16 0-1 0,1 0 6 15,-1 9-7-15,-16-9 8 0,17 19-3 16,-1-19-2-16,-16 0 5 0,17 18-7 16,0-18 7-16,-17 0-1 0,16 0-2 0,17 0 0 15,-33 0 0-15,0 0 3 0,17 0 0 0,-17 0-3 16,16 0 7-16,-16-18-7 0,0 18-4 0,17 0 4 15,-17-19 1-15,0 10 1 0,16 9-2 16,-16-19 3-16,0 1-2 0,17 18-1 0,-17-19-4 16,0 19 7-16,16-19-1 0,-16 19 0 0,0 0 4 15,17 0 10-15,-17 0-2 0,17 0 2 0,-17 0 3 16,0 0-10-16,16 19-1 0,1-19-3 0,-17 19 2 16,16-1-2-16,-16-18-1 0,33 19-4 15,-33-19 8-15,0 28-8 0,17-28 2 0,-1 0-2 16,-16 18-16-16,17-18-17 0,-17 0-15 0,16 0-27 15,-16 0-35-15,17 0-29 0,0 0-12 16,-17-18 9-16,16 18 7 0,1-28 4 0</inkml:trace>
  <inkml:trace contextRef="#ctx0" brushRef="#br0" timeOffset="1885.12">10258 446 213 0,'0'-18'150'0,"0"-1"-5"0,0 1 1 16,0-1 1-16,0 19 7 0,0-19 5 0,-17 10-14 15,17 9-15-15,0 0-36 0,0 0-24 16,0 9 10-16,-16 10 13 0,16 0 4 0,0-1-22 16,-17 1-10-16,17-1-22 0,0 29-19 0,0-10-7 15,0 0-17-15,0-9 0 0,0 28 0 0,17-19 0 16,-17 10 0-16,16 9 0 0,1-10 0 0,-1 10 0 16,1-19-38-16,-1 10-41 0,1-10-27 15,-1 19-26-15,17-28-20 0,-33 9-20 0,17 0-16 16,0-18 0-16,-1 9-15 0,1-10-1 0,-17 1 3 15,16-1 24-15</inkml:trace>
  <inkml:trace contextRef="#ctx0" brushRef="#br0" timeOffset="2043.88">10158 1116 131 0,'0'0'122'0,"0"-18"-21"0,0 18-23 16,0 0-26-16,0-19-24 0,0 10-12 0,17 9-13 0,-1-19 3 15,1 19-10-15,0-19-21 0,-1 19-12 16,17-18-12-16,0 18-11 0,0-19-7 0,0 19-4 16,17-18-13-16</inkml:trace>
  <inkml:trace contextRef="#ctx0" brushRef="#br0" timeOffset="2774.86">12888 707 96 0,'0'-19'88'0,"17"1"-21"0,-17-1-4 0,-17 1-8 16,17-1-3-16,0 0 8 0,0 10-6 0,0 9-18 16,0 0-13-16,0 0-10 0,0 0 2 0,-16 9 10 15,16 10 4-15,0 0-4 0,-17-1-4 16,17 19-4-16,0-9 1 0,-16 9-5 0,16 1-3 16,0-1 3-16,-17 9-8 0,17 10-2 0,0-9-3 15,17-10 4-15,-17 19 1 0,0-10-5 0,0-9 3 16,0 10-16-16,16 9-23 0,-16-19-30 0,0 9-23 15,0-8-20-15,0-1-1 0,0-9 5 0,17 9 1 16,-17-18-74-16</inkml:trace>
  <inkml:trace contextRef="#ctx0" brushRef="#br0" timeOffset="3073.12">12673 735 103 0,'0'-28'58'0,"0"-9"-17"0,0 18-2 16,0-18-5-16,0 9 8 0,0-9 1 15,17 0 5-15,-1 18-3 0,1-9-5 0,-1-9 0 16,17 18-2-16,0 1-5 0,1-1-1 0,-1-9 0 16,16 10-9-16,-16 18 3 0,17 0-13 15,-17 0-5-15,0 0-2 0,0 18 1 0,-16 10-7 16,16-9 1-16,-17 18-1 0,1 0 0 15,-17 10-2-15,17-10 5 0,-17 9-3 0,-17 10 5 16,17-19-2-16,0 10-3 0,-17-10 0 0,1 0 2 16,-1 10-20-16,17-10-18 0,-16-18-22 0,-1 18-21 15,17-28-9-15,-16 28-3 0,16-37-1 0,0 19 11 16,0-1-3-16</inkml:trace>
  <inkml:trace contextRef="#ctx0" brushRef="#br0" timeOffset="3393.79">13517 828 152 0,'0'0'88'16,"16"-19"-31"-16,-16 19-18 0,0 0-9 0,0 0-2 15,-16 0 5-15,16 0 4 0,-17 19 5 0,1-10 3 16,-1 10-6-16,1-1-4 0,-1 1-12 16,1 18-6-16,-1-18-5 0,1 9-5 0,16-10-4 15,0 19 0-15,-17-18-3 0,17 9 2 0,0-9 3 16,17 18-3-16,-17-19 0 0,16 1 0 0,-16-19-2 15,17 19 0-15,-17-19 5 0,16 9-3 16,1 10 3-16,-17-19 9 0,16 0 9 0,-16-19 10 16,17 19 2-16,-17-9 9 0,16 9-8 0,-16-19-12 15,0 19-2-15,0-19-9 0,-16 1 1 0,16 18-14 16,-17-19 0-16,1 1 3 0,-17-1-6 0,16 10 5 16,-16 9-2-16,0-19-6 0,0 0-8 15,0 19-5-15,0-18-9 0,0 18-19 0,16 0-22 16,-16 0-16-16,16 0-21 0,1 0-12 0,-1 0-1 15,17 0 7-15,0 18-4 0</inkml:trace>
  <inkml:trace contextRef="#ctx0" brushRef="#br0" timeOffset="3706.21">13881 930 168 0,'16'-18'95'0,"1"18"-18"0,-1-19-16 16,-16 19-13-16,0 0 4 0,0 0-1 15,0 0-8-15,-16 0-9 0,-1 0-5 0,1 0-4 16,-1 19 5-16,17-19-6 0,-16 18-8 0,-1 1-5 16,1-10 0-16,-1 10-8 0,17-1-1 0,-16 1-2 15,16-1 6-15,0 1-4 0,-17 0-2 0,17 9 3 16,17-28-2-16,-17 18-1 0,0 1 2 16,16-19 1-16,-16 0 1 0,17 18-1 0,-1-18-3 15,-16-18 5-15,17 18 1 0,-1-19 9 0,1 19 6 16,-1-18 4-16,-16-1-3 0,17 10-6 0,-17-10 0 15,16 0-8-15,-16 1-6 0,0-1 1 0,0 1 1 16,0-1-7-16,-16 10 5 0,16-10-4 16,-17 1 2-16,1 18-7 0,16-19-10 0,-17 19-17 15,17 0-31-15,0-19-33 0,-16 19-15 0,16 19-1 16,0-19-1-16,16 0 5 0,-16 19-4 16</inkml:trace>
  <inkml:trace contextRef="#ctx0" brushRef="#br0" timeOffset="4169.74">14377 856 125 0,'17'-19'99'0,"-1"10"-19"16,1-10-14-16,-17 1-9 0,0 18-5 0,0-19-5 15,0 0-11-15,-17 19-8 0,17-18-3 0,-16 18-4 16,-1-19 1-16,17 19-5 0,-16 0-2 0,-1 0-6 16,1 19-5-16,-1-19 0 0,0 18-1 15,17-18-1-15,-16 19-2 0,16 0-2 0,0-19 3 16,-17 18 2-16,17 1-3 0,0-19 0 0,0 28 1 15,0-28-6-15,0 18 0 0,0-18-5 0,17 0 2 16,-17 19 0-16,0-19 4 0,0 0 0 16,16 0 0-16,-16 0 2 0,0 19-1 0,17-19 4 15,-17 18-1-15,17-18 0 16,-17 19 0-16,16-10 0 0,1 10 4 0,-17-1 1 16,16 19-5-16,1-18 2 0,-1 9 2 0,1 9-4 15,-1 0 0-15,17 1 2 0,-16 8-2 16,0 10 3-16,16-10 0 0,0-8 0 0,-17 17 2 15,17-8-59-15,-16 9 94 0,16-10-18 0,-16-8-5 16,16-1 4-16,-17 9 1 0,1-9 6 0,-1 1-6 16,-16-20-8-16,17 10-3 0,-17 9-9 15,0-18 2-15,0 0-2 0,0-19 1 0,0 18-3 0,-17-9 5 16,1-9 14-16,-1 19 16 0,1-19 19 0,-17-19 9 16,16 19 8-16,-16-9-6 0,16-9 5 0,-16-1-24 15,17 0-11-15,-17 1-20 0,16-1-10 0,-16-27 4 16,16 27-3-16,-16-18-9 0,17-10-3 0,-17 10-35 15,16 0-46-15,-16-19-34 0,17 10-34 0,-1-10-25 16,0 9-7-16,1-9 8 0,16-9 9 16</inkml:trace>
  <inkml:trace contextRef="#ctx0" brushRef="#br0" timeOffset="4479.99">14840 716 200 0,'0'0'74'0,"17"0"-36"15,-17 19-16-15,0-19 6 0,0 18 17 0,0 1 15 16,0 0 2-16,0-1-15 0,-17 1-1 0,17 9 0 16,-16 9-5-16,-1 0-8 0,17 10-9 15,-16-29-7-15,16 38-6 0,0-28-4 0,-17 9-4 16,17 0-3-16,17 1 2 0,-17-10 2 0,16-10-4 16,-16 19 1-16,17-18 4 0,-1-10-1 0,-16 10-1 15,17-1 2-15,0-18-2 0,-17 0 1 0,16 0 6 16,1 0 18-16,-17-18 23 0,16 9 5 0,-16-10 1 15,17 19-6-15,-17-19-2 0,0 1-12 16,0-1-8-16,-17-18-7 0,17 28-10 0,-16-29-5 16,-1 20-3-16,1-19-4 0,-1 9 4 0,0 9-4 15,1-18 2-15,-17 18-8 0,16-18-3 0,-16 28-12 16,17-10-18-16,-17 1-6 0,16-1-30 0,0 19-40 16,17 0-35-16,-16 0-14 0,16 19 0 15,0-19 4-15,16 18-142 0</inkml:trace>
  <inkml:trace contextRef="#ctx0" brushRef="#br0" timeOffset="5101.97">15304 1070 165 0,'0'-19'158'0,"0"19"-46"0,0-19-9 16,-17 1-14-16,17-1-3 0,-16 1 1 15,-1-10 0-15,1 9 11 0,-1 19 9 0,0-18-9 16,1 18-15-16,-1-19-18 0,1 19-25 0,-1 0-19 15,17 19-12-15,-16-1-6 0,-1 1-1 0,17-10 0 16,-16 10 2-16,16 18-6 0,0-19 12 16,0 1-12-16,16 9-7 0,-16-9-17 0,17-1-2 15,-1 1-6-15,-16-1-5 0,17 1 6 0,-1 0-6 16,1-10-7-16,-1-9-1 0,1 19 3 0,-17-19 7 16,17 0 0-16,-1 0 0 0,1 0 4 0,-1-19 6 15,1 10 0-15,-1 9 11 0,1-19 6 0,-1 19 2 16,1-19 2-16,-1 1 1 0,1 18 5 0,0-19-4 15,-1 1 1-15,1-10 6 0,-1 28-5 16,1-19 2-16,-1 0-3 0,1 19-1 0,-17 0 2 16,16 0 2-16,1 0-2 0,-17 0 9 0,16 0-4 15,-16 0 2-15,17 19 3 0,-1-19-2 0,1 19 4 16,-17-19 3-16,17 0-2 0,-1 9 4 0,1 10-7 16,-1-19-1-16,1 0 2 0,-17 0 0 15,16 18 1-15,1-18-2 0,-17 0-3 0,16 0 3 16,-16 0 2-16,0 0 3 0,17 0 0 0,-17-18 3 15,0 18-3-15,16 0-3 0,-16 0-5 0,0-19 2 16,17 10-9-16,-17 9 5 0,17-19-3 16,-1 0 0-16,-16 19-2 0,17-18 7 0,-1 18-9 15,1-19 8-15,-17 19-2 0,16 0 10 16,-16 0 21-16,0 0 1 0,17 19 13 0,-17-19-6 16,0 0 7-16,16 18-9 0,-16-18-3 15,17 19-5-15,-17-19 25 0,0 19 1 0,0-19-2 16,16 0-7-16,-16 0-5 0,0 9 1 0,17-9-5 15,-17 0-6-15,0 19-6 0,17-19-9 0,-17 0-5 16,0-19-2-16,0 19-3 0,16 0-3 0,-16-9-7 16,0 9-5-16,17 0-17 0,-17-19-21 15,16 19-19-15,-16-19-16 0,17 19-10 0,-17 0-21 16,16-18-16-16,-16 18-6 0,17 0-18 0,-17 0-8 16,16-19-3-16,-16 19 7 0,0 0 11 0,0 19 9 15,0-19-101-15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24T09:05:47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4566 3358 26 0,'0'0'55'0,"0"0"-15"0,-33 0-5 0,17 0 24 16,-1-9 6-16,-16-1-14 0,16 1 3 15,1 9 7-15,-1 0 10 0,-16-19-4 0,33 19 0 0,-33-18 2 16,33 18 17-16,0 0 14 0,-33-19-15 16,33 10 4-16,-16 0 29 0,16-1-34 0,-17-8-18 15,0 8-20-15,17 1 2 0,0 9 1 0,-16-18 3 16,16 18-4-16,0-19-18 0,0 19-9 0,0-19-10 15,0 19-5-15,16-9-2 0,1-10-2 0,0 10-2 16,32-10 7-16,-16 10 1 0,0-9-8 0,-16-1 7 16,49-9-6-16,0 0 2 0,-33 10 3 0,34-10-10 15,-1 9 7-15,16-18-3 0,-32 18-2 0,16 1 0 16,0 8-9-16,1 10-21 0,-34-18-49 0,16 18-43 16,-16 18-42-16,1-18-33 0,-1 10-9 0,0 8-5 15,-33 1 17-15,0 18 19 0</inkml:trace>
  <inkml:trace contextRef="#ctx0" brushRef="#br0" timeOffset="210.41">4897 3432 134 0,'0'0'101'0,"0"0"-23"0,0 0-21 15,0 0-25-15,0 0-16 0,0 19 0 0,0-19 22 16,0 0 23-16,17 9 6 0,-17 10-5 0,0-1-9 15,-17 20-9-15,17-20-11 0,0 10-6 0,-16 9-9 16,16 1-12-16,-17 8-4 0,17 1 3 0,-16 8-3 16,16-8 0-16,0-1-16 0,-34 1-37 0,34-1-38 15,0 1-37-15,0-10-4 0,0 0 5 0,0-9 2 16</inkml:trace>
  <inkml:trace contextRef="#ctx0" brushRef="#br0" timeOffset="616.39">5162 3916 382 0,'-17'0'143'0,"17"0"-34"0,0 0-32 16,-16 0-24-16,-1 0-15 0,17 0-9 0,0 0-9 16,0 0-7-16,0 9-10 0,0-9 3 0,0 10 0 15,0-1 0-15,17-9 6 0,-1 0 7 0,1 0 14 16,-1 0-6-16,18 0-2 0,-1-9-3 0,-33-1-11 15,33 1-5-15,-17-10 2 0,17 1 0 0,0-1-5 16,1 1-3-16,-1-1 5 0,0-9-2 0,-33 10-1 16,33-10-1-16,-17 9 3 0,-16 0-1 0,17 10 1 15,-17-10-2-15,0 10 0 0,0 9 0 0,-17-18-4 16,1 18 4-16,16 0-2 0,-33 0 3 0,33 0-3 16,-33 0 0-16,0 18-3 0,-1-18 3 0,18 19 0 15,-17-1 0-15,0 1 11 0,33 0 10 0,-33 9 1 16,33-1-6-16,-33 1 1 0,33 0-12 0,-34 9-3 15,34-18 2-15,-16 9-10 0,16-9 8 0,16 8 1 16,-16 1-1-16,34-9-6 0,-34 0 8 0,0-10-2 16,33 0-1-16,0 0-1 0,-17 1-2 0,17-10 2 15,0-10-15-15,1 1-33 0,-1 0-34 0,0-10-26 16,0 10-31-16,16-10-14 0,-15-18 9 16,-1 9 11-16,33 0 20 0,-33 0 14 0,-17-9-51 15</inkml:trace>
  <inkml:trace contextRef="#ctx0" brushRef="#br0" timeOffset="868.62">5923 3581 68 0,'0'-9'107'0,"0"-10"-13"0,0 1-15 16,0 18-7-16,0 0-4 0,0 0-10 0,0 0-3 16,0 0-1-16,0 0 6 0,-33 18 3 0,33 1-12 15,0-1-13-15,-33 10-10 0,33 10-14 0,0-20-8 16,-33 10 0-16,33 9-4 0,-17 1 2 0,17-1-4 16,0 0 2-16,17-9-2 0,-17 9-3 0,0-9 6 15,33-9-1-15,-33 8-6 0,33-17 0 0,-33 8 6 16,33 1 1-16,-33-19-7 0,16 0 4 0,1 0 0 15,-17 0 6-15,17 0-2 0,-17 0-2 0,0-19 5 16,16 19 7-16,-16-18 11 0,-16-1-3 0,16 1-4 16,-17-1-1-16,0 0-10 0,1 10-1 0,16-10-6 15,-33-18 5-15,0 19-2 0,33-10-3 0,-50 9 3 16,17 1-5-16,0-1 4 0,0 0-18 0,33 1-28 16,-33-1-43-16,0 10-40 0,33-10-38 0,-33 19-22 15,33-18 1-15</inkml:trace>
  <inkml:trace contextRef="#ctx0" brushRef="#br0" timeOffset="1394.04">6155 3618 373 0,'16'-9'155'0,"-16"0"-3"16,0-1 17-16,-16 1-3 0,16 9 1 0,0-9-13 15,0 9-39-15,0 0-57 0,0 0-30 0,-17 0-12 16,17 9-10-16,0 0-3 0,0 10-3 0,17-10 6 0,-17 10-6 15,0 0-2-15,16-1 0 0,-16 1 7 16,17 9-7-16,-1-10-1 0,1-8 5 0,-17 18 4 16,16-28-8-16,1 18 4 0,16-18 0 0,-33 9-1 15,33 1-5-15,-33-10 0 0,0 0 0 0,33 0-4 16,-33 0-11-16,0-10-7 0,17 1-5 0,-17 9-4 16,16-18-1-16,1-1-1 0,-17 10-5 0,16-10 4 15,1-9 0-15,-17 9 6 0,16 10 11 0,1-9 12 16,-17-1 5-16,33 0 4 0,-33 10 0 0,0 0-4 15,0-1 2-15,0 10 4 0,0 0-9 0,33 0 5 16,-33 10 2-16,0-10 0 0,0 9-3 0,17 0 3 16,-1 10 2-16,-16 0-2 0,17-19 0 0,-1 18-2 15,1-18 6-15,-1 9-4 0,1 1 0 0,-1-10 0 16,1 9 0-16,16-9 3 0,-33 0-3 0,33 0 2 16,-33-9-2-16,17 9-4 0,-17-10 0 0,16 1 8 15,1 9-2-15,-1-18-4 0,-16-1 2 0,0 10 0 16,17-1 6-16,-17-8-8 0,16 8 2 0,-16-8 0 15,0 18-2-15,0-19 2 0,0 19 7 0,0 0 8 16,0-18-2-16,0 18 4 0,0 0-10 0,0 0 16 16,17 0 10-16,-17 0-4 0,0 0-16 15,17 18 1-15,-17-18 12 0,16 0 10 0,17 0-7 16,-33 19-9-16,33-19-2 0,-33 0-12 0,0 0 0 16,17 0 3-16,-1 0-9 0,1 0 2 0,-1 0-2 15,1 0-6-15,0-19-36 0,-1 19-58 0,1-18-56 16,-1 18-45-16,17-19-30 0,-33 19-10 0,0-9 6 15</inkml:trace>
  <inkml:trace contextRef="#ctx0" brushRef="#br0" timeOffset="22557.14">6072 5321 7 0,'0'28'8'0,"0"-19"21"0,0 9 14 0,0 10-13 16,0-9-12-16,0 9 0 0,0 0-4 15,0 0 0-15,0-10-2 0,33 10 1 0,-33 9 6 0,0-27 4 16,0 18 0-16,0-1-1 0,33 1-1 16,-33 0-1-16,0 9-4 0,17-9-4 0,-1 10-1 15,-16-1 2-15,17 0 3 0,-1 0 2 0,-16 10-1 0,17-1 3 16,-17 1-5-16,16 9 5 0,-16-10 4 0,17 1-8 15,-17 8 0-15,33-8 3 0,-33-1-1 0,0 10 0 16,0 0 12-16,0-9-2 0,0 8-14 16,33 1-3-16,-33 9-3 0,0-9 0 0,0 0 6 15,0 0-3-15,33 0 3 0,-33-1-4 0,0 1 2 16,0 0-1-16,17 0-6 0,-17 0-1 0,16-1 2 0,-16 1-1 16,0-9-5-16,17 18 5 0,-17-9-5 0,16-10 0 15,-16 10 3-15,0 0-3 0,0 0 2 16,17-10-6-16,-17 10 4 0,0-10 2 0,0 1-2 0,16-1 0 15,-16 1 3-15,0-1-2 0,0 1-3 16,17-1 4-16,-17 1-2 0,0-1-3 0,0 1 6 0,0 9-5 16,0-10 4-16,0 1-2 0,0-1 3 0,0 1-2 15,0-10-4-15,0 10 3 0,0-10-2 16,0 0 2-16,0 0 1 0,0 0-1 0,0-9 3 0,0 9-3 16,0-9-2-16,0 0 2 0,0 9 0 15,0-9 3-15,0 0 0 0,33 0 1 0,-33 0-2 0,0 0 1 16,0 0-7-16,0 0 6 0,0-10-2 0,0 10-4 15,0-9 4-15,33 0 0 0,-33-1-2 0,0-9 2 16,0 10 5-16,17 0-8 0,-1-10 5 16,-16 0 0-16,33 10-2 0,-16-10 0 0,-1 0-2 15,17 1 0-15,-16-1 6 0,16 0-6 0,0 1 0 16,-16-10 7-16,16 9-5 0,0 0 1 0,17-9-5 0,-1 0 4 16,-16 0 0-16,0 0 3 0,0 0-3 15,17 0 1-15,16-9-1 0,-33 9 4 0,17-9-7 0,0-1 3 16,-1 10 0-16,17-9 0 0,1-10-2 15,-1 10 2-15,16 0 2 0,-15-10 1 0,15 10-6 0,1-10 0 16,0 1 7-16,33 8-6 0,-34-8 2 0,18-1 2 16,-18 10-2-16,18-10-2 0,-1 1 2 15,17-1 0-15,-17 1 4 0,0-1-4 0,1 10-4 0,-1-10 7 16,17 0-3-16,-1 1 0 0,-15-1 0 0,15 10 0 16,1-10 0-16,0 1 2 0,0-1-1 0,16 10-4 15,-32-10 3-15,15 1 2 0,18 8-4 0,-17-8 4 16,16-1 0-16,-16 10-2 0,16-10-3 0,0 10 3 15,-16-10 4-15,17 10-7 0,-18-10 5 0,18 1 1 16,-17 8-6-16,16-8 0 0,-16 9 3 0,16-10 1 16,-16 0-1-16,0 10 0 0,-1-10 1 0,1 1-1 15,17-1 0-15,-34 10 4 0,17-10-4 0,0 1-3 16,-1-1 3-16,1 1 1 0,0-1-3 0,0 0-1 16,0 1 5-16,-1-1-1 0,1 0 1 0,0 1-2 15,0-1-4-15,-17 10-5 0,0-10-6 0,1 10 3 16,-18-10-2-16,1 10-1 0,-17-9-7 0,0 8-1 15,1-8-13-15,-18 8-5 0,1 1-12 0,0-10-9 16,-1 10-6-16,-16 0-5 0,-16 0-4 0,16-10 1 16,-17 10-4-16,1-1 9 0</inkml:trace>
  <inkml:trace contextRef="#ctx0" brushRef="#br0" timeOffset="24190.28">6022 5423 15 0,'0'-9'47'0,"0"9"-2"0,0-10-19 0,-16 1-5 15,16-10-4-15,0 10-1 0,-17 0-1 0,17 0-1 16,-16 9 0-16,16-28 1 0,0 18-5 0,-17 1-2 16,17-10 2-16,-17 10 2 0,17-10-2 0,0 10 2 15,-16-9-1-15,16-1 0 0,0 10 0 0,0-10-4 16,0 0-1-16,-33 1 0 0,33 9-3 0,0-10-1 15,0 10 0-15,0-19 0 0,0 9 3 0,-33 10 1 16,33-10 8-16,0-9 24 0,0 10-15 0,0-1-12 16,0-9-6-16,0 10-3 0,0-1 1 0,0 10-7 15,0-10 6-15,0 10-2 0,33 9 0 0,-33-19 3 16,33 10-3-16,-33 0 0 0,33-1 0 0,-16 1-2 16,16 0 0-16,0-1 4 0,0 1-4 15,33 0 2-15,-49-1 0 0,32 10 1 0,1 0-1 16,16-18 0-16,-16 18 1 0,-1-28-1 0,34 28 0 15,-33-19 0-15,16 10 1 0,0 0-1 0,0-1-2 16,17 1 4-16,16 0-2 0,-49 0 0 0,33-10 0 0,32 19-2 16,-48-28 5-16,48 19-3 0,-49-10 1 0,34 10-3 15,-1-10 2-15,17 10-2 0,-17 0 5 0,17-10-3 16,0 0 0-16,0 1 0 0,-1-1 0 0,18 1 1 16,-1-1-1-16,0 10 0 0,1-10 0 15,-1-9 0-15,17 10-2 0,-17-1 0 0,17 0 4 16,-16 10-2-16,16 0 0 0,-1-10 0 0,1-9 0 15,0 10 0-15,0 8 3 0,17-8-3 0,-18-1-2 0,18 10 2 16,-17-10 0-16,0 19 0 0,16-28 3 0,-16 19-7 16,17 0 8-16,-18-1-6 0,18-8 5 15,-17 9-3-15,16-1 2 0,1 1-4 0,-17 9 0 16,16 0 2-16,-16-19 1 0,16 19 0 0,1-18-1 16,-17 18 3-16,16-10-7 0,1 10 5 0,-1-9-1 15,-16 9 0-15,16-9 0 0,-16 9 0 0,-16 0 0 16,16 0-3-16,-17 0 5 0,0 0-2 0,-16 0-2 15,16 0 2-15,-16 0-2 0,0 9 2 0,0-9 3 16,0 9-3-16,-17-9 3 0,0 10-5 0,-16 8 3 16,16-18-1-16,-16 0 2 0,0 19 3 0,-17-19-1 15,0 19-4-15,0-10 2 0,-16 0 1 0,-1 10-3 16,1-1 0-16,0 10 1 0,-17-9-1 0,0-1 0 16,-17 10 2-16,1 0 7 0,16 19 8 0,-33-19 11 15,17 18 6-15,-17 1-5 0,16 9 6 0,-16 9 0 16,0-19-5-16,0 29-7 0,-16-20-7 0,16 20 0 15,0-1-11-15,0 1 5 0,-17-1 3 0,17 10-8 16,-16-1 0-16,16-8 5 0,0 9 6 0,-17-1-2 16,17-8 2-16,0 8 5 0,0-8-8 0,-17 9-1 15,17-10-1-15,0 10-4 0,0-10-3 0,0 10-1 16,-16 0 2-16,16-10-5 0,0 10 4 0,16-10 1 16,-16 1-3-16,0-10-2 0,0 9 1 0,17-9-1 15,-17 10 0-15,17-10 0 0,-17 0 2 0,16-9-2 16,-16-1 0-16,17 1-4 0,-17-9 5 0,0-1 1 15,16-9 0-15,-16 1-2 0,0-10 0 0,17-1-2 16,-17 1 6-16,0-9-4 0,0 0 0 0,0-1 0 16,0 1-2-16,-17-10 6 0,17 0-6 0,0 1-4 15,-16-1 7-15,-1 0-5 0,1-9 4 0,-1 10 3 16,-16-1-2-16,16-9-1 0,-16 0-2 0,0 9 0 16,0 1 2-16,-17-10 0 0,17 9 2 0,-16-9-2 15,-1 9-9-15,-16 0-3 0,0-9-1 0,0 10 3 16,-17-1-1-16,0 0-11 0,0 10-5 0,-32-10-4 15,15 10-9-15,-15-10-3 0,-1 10-14 0,0-1-8 16,0 10-2-16,-16-9-4 0,16-1 2 0,-16 10-3 16,-1 0-4-16,1-9-10 0,-17 9-76 0</inkml:trace>
  <inkml:trace contextRef="#ctx0" brushRef="#br0" timeOffset="25431.37">7428 6121 36 0,'0'-10'59'0,"0"1"-17"0,0 0-16 0,0-1-6 16,0 1 3-16,0 0-4 0,0 9-10 0,0-10-6 15,0 10-1-15,0 0 0 0,17 10 0 16,-17-1 3-16,0 0 12 0,0 1 3 0,17 8-4 16,-17 1-4-16,16 9 2 0,-16 0-4 0,17 0-3 15,-17 9-2-15,16-9 0 0,-16 9 1 0,0 9-3 16,17-8-1-16,-17 8 0 0,0 1 0 0,0 8-1 15,0 1 1-15,0 0 9 0,0 9 5 0,0 10 4 16,-17-1 0-16,1 0-7 0,16 10-5 0,-17-9-1 16,1 8 2-16,-1-8-3 0,0 8 7 0,1-8 0 15,16-1-1-15,-17 1 0 0,17-10 0 0,-33 0-1 16,33-9-4-16,0-1-1 0,0-8-1 0,0-1-2 16,0-8-3-16,0-1 5 0,33-9-3 0,-33 0 2 15,0 0-6-15,17-10-2 0,16 1 7 0,-16-10-3 16,16 0 3-16,0 1-3 0,16-10 0 15,-16 0 1-15,17-10 2 0,16 1-5 0,0-9 2 0,1-1 1 16,-1 0-1-16,17-9 2 0,-1 1 0 0,18-1 5 16,-1-10 7-16,17 1 10 0,-1 0 0 0,18-10-2 15,-17 1-1-15,16-1-6 0,17-8 3 0,0 8-3 16,0-9 1-16,16 1-2 0,1-1 0 16,-1 0-7-16,0 0 1 0,17 0 0 0,0 10-4 15,0-1 2-15,0 1-8 0,-16 18-2 0,16-9 7 0,-17 9-1 16,-16 9-4-16,0 1-18 0,0 8-27 0,-17 1-13 15,-16 9-12-15,0 0-19 0,-33 0 13 16,-1 0 8-16,1 0-1 0,-17 9 5 0,-16-9 2 0,0 0-7 16,-17 0-44-16</inkml:trace>
  <inkml:trace contextRef="#ctx0" brushRef="#br0" timeOffset="26638.19">7726 6111 16 0,'-16'-9'45'0,"-17"-10"-1"0,0 1-23 0,-1-1-8 15,34 1-1-15,-33-1 0 0,0 0-4 0,17 1 0 16,-17-1 4-16,16 19-3 0,17-28 1 16,-16 10 2-16,16 8-1 0,-17-8 30 0,17-1-21 15,0 1-10-15,0 8-6 0,17-27-1 0,-1 18-3 16,1 1 0-16,16-1 0 0,16 1 0 0,-16-10 1 15,17 9 1-15,16 0 1 0,34 1-1 0,-34-10 1 16,16 9-3-16,18 1 3 0,16-10 2 0,-1 9-5 16,18 1 3-16,-17-10-5 0,16 0 5 0,17 0 2 15,16 0 1-15,-16 0 2 0,17 10 3 0,32-29-5 16,-32 10 0-16,16 0-2 0,16 9 1 0,1-10-5 16,-1-8 4-16,17 9-4 0,-16 0 0 15,16-1 0-15,0 1 1 0,0 0 1 0,0 0-2 0,0-10 0 16,-16 10 1-16,16 0 0 0,-33 9 0 0,16-19-1 15,-16 10 0-15,-16 19 0 0,-1-20 0 0,1 20 0 16,-34-10 0-16,17 19 0 0,-33-1 0 0,-1 1 0 16,1 9 1-16,-33 0-1 0,0 0 0 0,-1 9 0 15,-15 1 0-15,-18-1 0 0,1 9 0 16,-17 1 1-16,0 9-1 0,-16 0 0 0,-1 9 0 16,-16 0 0-16,0 10 2 0,0-1 12 0,-16 1 6 0,-1 9-3 15,1 9-4-15,-18-9-1 0,18 9 2 0,-17 0-4 16,16 9 1-16,1-9-4 0,-1 10 0 0,1-10-1 15,-1 9-1-15,17-9-2 0,0 10 1 0,0-10 3 16,17 0 1-16,-17 9-3 0,16 10 5 0,17-28-1 16,-16 18 1-16,16-9-2 0,0 1-3 0,0-1-1 15,0 0 1-15,0 0-3 0,17 0-1 0,-17-9-1 16,0 0 0-16,17-1 2 0,-17 1-2 0,0-9 0 16,0-1-3-16,0-9 3 0,-16-9 0 0,-1 10-8 15,17-10-2-15,-33-10-2 0,17 10-10 16,-17-9 9-16,16-10 3 0,-32 10 7 0,16-10 1 15,-17 9-2-15,1-8 6 0,-17-1-2 0,0 0 2 0,-1 1-2 16,-15-1 0-16,-1 10 3 0,-16-10-1 0,0 0-2 16,0 10 0-16,-17-10 4 0,-16 10-4 0,-1-1-3 15,-15 1 1-15,-34-1 2 0,16 10 0 0,1 0 0 16,-17 0 0-16,0 0 3 0,-16 0-5 0,16 0 2 16,0 9 0-16,-17-9-5 0,1 9-8 0,0 0-18 15,-1-9-16-15,1 0-9 0,-1 0-7 0,1 9-9 16,-1-9-7-16,1-9-88 0</inkml:trace>
  <inkml:trace contextRef="#ctx0" brushRef="#br0" timeOffset="27103.73">7726 6902 130 0,'-16'-9'44'0,"-1"-10"-20"0,17 0-8 0,0 1-4 0,17-1-2 16,-17 10-3-16,16-10-4 0,17 1 3 16,0-1-1-16,1 0-1 0,15 1 0 0,1-1 6 15,-1 1 4-15,34-1 7 0,-17-9-6 0,34 0 2 0,-1 0 1 16,17-9 2-16,-17 9-5 0,17 0-1 0,16-9-2 16,1 9 1-16,32-9-4 0,-33 0 0 15,34 0 2-15,-1-1 0 0,17-8-2 0,33 9 0 0,-33-10 1 16,17 1-3-16,16-1 2 0,0 10 1 0,0-10-6 15,0 10-1-15,17 0-3 0,-17 0 0 16,0 0 0-16,0 9 0 0,0-10 3 0,-16 11-3 16,-1 17 2-16,-16-27-1 0,0 18-1 0,-16 1-2 0,-1-1 0 15,-16 10-15-15,0 0-17 0,-33-1-11 0,-1 10-9 16,-32 0-6-16,0 0-3 0,-17 0 6 16,-33 0-12-16,0 0 4 0</inkml:trace>
  <inkml:trace contextRef="#ctx0" brushRef="#br0" timeOffset="27492.29">9033 5507 193 0,'17'-28'44'0,"-17"0"-13"0,0 0 4 0,0 0 1 0,0 9-7 16,0 10-9-16,0 0-8 0,0 0-10 15,33 9-2-15,-33 9 0 0,0 0 0 16,0 10 2-16,0 9-5 0,0 0 22 0,0 9 12 15,16 9-2-15,-16 19 10 0,0-9-8 0,0 9-8 16,0 19-6-16,0 0-7 0,0 18 0 0,0 0-9 16,0 10-1-16,17 0 1 0,-17-1 1 0,0 10-4 15,0-9 6-15,17-1-2 0,-1-8-5 0,1-10 5 16,-1 0-2-16,1-19-2 0,-1 1-9 0,17-10-22 16,-16-10-12-16,16 1-19 0,-16-9-16 0,16-1-9 15,-17-18-17-15</inkml:trace>
  <inkml:trace contextRef="#ctx0" brushRef="#br0" timeOffset="27805.36">11515 4902 360 0,'50'-37'74'15,"-17"0"-27"-15,-17-1 6 0,1 10-7 0,-1 10-16 16,1-10-11-16,-17 19-12 0,16-1-1 0,-16 1-6 16,0 9 2-16,17 9 0 0,-17 10-4 0,0 9 2 15,0-10 0-15,0 10 10 0,-17 19 20 0,17-1 11 16,0 10-8-16,0 9-8 0,-16 19-9 0,16 0-7 16,0-1-5-16,0 11-2 0,0 8 1 0,16 0-3 15,-16 0 0-15,17 1 0 0,0-1 1 0,-1 10-1 16,17-10 0-16,-16 0 0 0,16-9-3 0,-17 0-5 15,17 0-21-15,-16-9-12 0,16 0-17 0,-16-10-10 16,-1-9-13-16,1 0-4 0,-1 1-1 0,1-11-8 16,-17-17-16-16</inkml:trace>
  <inkml:trace contextRef="#ctx0" brushRef="#br0" timeOffset="28640.48">10225 5172 72 0,'0'-10'53'0,"0"1"-16"16,16 0-10-16,-16 0-6 0,0 9-9 0,0-10-7 0,17 10 1 15,-17 10 0-15,0-10 4 0,16 9 2 16,-16 9 11-16,17 1 3 0,-17 0 10 0,16 9 3 15,1-1-7-15,-17 11-10 0,16 18-4 0,-16-19-8 16,33 9-1-16,-33 10-3 0,0 9 1 0,0 0-1 16,17 10-4-16,-17-1 1 0,17 10-3 0,-1 0 1 15,1 9 1-15,-1 0 0 0,1 0 1 0,-1-10-2 16,1 10-1-16,16-9 0 0,-17 0 0 0,17-1 2 16,-16 1-4-16,16-9-5 0,0-10-11 0,0 0-10 15,0-9-4-15,0-10-8 0,17 1-11 0,-17-19-6 16,0 9 0-16,17-19-9 0,-17-8-4 0</inkml:trace>
  <inkml:trace contextRef="#ctx0" brushRef="#br0" timeOffset="28956.14">13004 4809 264 0,'33'-37'87'0,"-16"9"-18"0,-17-19 12 16,16 10-4-16,-16 19-5 0,0-20-15 0,0 20-12 15,0 8-19-15,0 1-12 0,0 0-5 0,0 0-5 16,0 18-4-16,0-9 2 0,0 18-2 16,0 1 0-16,-16 9 2 0,16 0-2 0,0 9 4 15,0 19-1-15,0-10 1 0,-17 10-4 0,17 9 3 16,0 10-5-16,0 8 2 0,0 1 0 0,17 9 6 15,-17 10-8-15,0-20 2 0,16 10 2 0,1 0-2 16,-17 0-2-16,16-9-2 0,1 9-11 0,-1 0-11 0,17-9-15 16,-16-1-18-16,0 1-18 0,16-9-7 15,-17-1-4-15,17-9-8 0,-16 0 4 0,16 0-9 16</inkml:trace>
  <inkml:trace contextRef="#ctx0" brushRef="#br0" timeOffset="30936.87">14311 5107 37 0,'0'0'55'0,"-17"-19"-14"16,17 10-13-16,-16 9 1 0,16-10-7 0,0 1-1 15,-17 0 2-15,17 0-1 0,0-1 3 0,-16-8 4 16,16 8-1-16,0 1 4 0,0 0-4 0,0-10-2 16,0 10 0-16,0 0-7 0,16-10-2 0,-16 10 1 15,17-10-1-15,-17 10-2 0,16-10-4 0,1 10-3 16,0-10-1-16,-1 10-1 0,1-10-3 0,16 1-2 16,0-1 2-16,-17 0 0 0,34 1 6 0,-17-19-1 15,17 9 0-15,16 0 0 0,-16 0 3 0,16-19-2 16,16 10-3-16,1 0 7 0,0-9-3 0,16-1-4 15,17 1-3-15,0-1 0 0,0-9-1 0,16 10 0 16,0-1-2-16,1 1 0 0,-1-1 0 0,0 10 0 16,1-10 1-16,-1 10-1 0,-16 0 0 0,0 18 2 15,0-18-2-15,-17 9-2 0,0 10 4 0,0-1-2 16,-16 1 2-16,0-1-5 0,-17 0 1 0,0 10 4 16,0 0-4-16,-16-1 2 0,0 1-2 0,-1 0 2 15,-16-1 0-15,0 1 2 0,0 9 1 0,1 0-5 16,-1 0 2-16,-17-18 0 0,1 18 0 0,-1 0 0 15,-16 0 2-15,17 0-1 0,-17 0-11 16,0 0-11-16,-17 0-24 0,17 0-29 16,0 0-27-16,-16 0-10 0,-1 0-18 0</inkml:trace>
  <inkml:trace contextRef="#ctx0" brushRef="#br0" timeOffset="31193.55">17852 3051 244 0,'16'-19'93'0,"1"-9"4"0,-17 10-6 15,16-1-11-15,-16 1-18 0,17 18-31 16,-17-19-16-16,16 19-5 0,-16 0-3 0,0 0 3 0,17 19 16 16,-17-19-4-16,16 18 1 0,-16 1 5 0,0 9 10 15,0 9-6-15,0 0-15 0,0-9-5 0,0 9-2 16,-16 1-7-16,16 8 3 0,0-9-6 0,-17 19 3 15,17-28 1-15,-16 28-4 0,16-19 0 16,0-9-3-16,0 9-3 0,0 0-25 0,-17 0-36 16,17-9-35-16,0 10 102 0,0-11-200 0,0 1 26 0,0-9 20 15</inkml:trace>
  <inkml:trace contextRef="#ctx0" brushRef="#br0" timeOffset="31365.86">18166 3460 180 0,'16'0'118'0,"-16"0"-36"0,0 0-28 0,0 0-26 15,0 0-13-15,0 0-1 0,-16 10-5 0,16-1-3 16,0 0-6-16,0 10 3 0,-17-10-5 0,17 10-17 16,0-1-24-16,0-18-22 0,-16 19-21 0,16-19-15 15</inkml:trace>
  <inkml:trace contextRef="#ctx0" brushRef="#br0" timeOffset="31750.82">18249 3172 135 0,'0'-28'121'0,"16"9"-34"0,-16 1-1 16,0 8-14-16,0 1-6 0,0-9-18 0,0 18-27 15,0 0-13-15,17 0-1 0,-17-19-3 0,16 38-4 16,-16-19-13-16,17 0-19 0,-1 18-15 0,-16-18-13 15,17 9-2-15,-1 1-1 0,1-1 4 0,-17 0 9 16,17 10 8-16,-1-10 12 0,1 10 12 0,-1-19 9 16,1 19 2-16,-1-19 9 0,-16 0 5 15,17 18 6-15,-17-18 9 0,0 0 9 16,0 0 7-16,0 0 2 0,0 9-5 0,0-9 4 16,-17 10-1-16,17-1 2 0,-16 0 1 0,16 1 3 15,0-1-7-15,-17 0-10 0,17 10-2 0,0-1 1 16,0-18-5-16,0 19 8 0,0-10-5 0,0 10-3 15,17-10-7-15,-17 1-6 0,0 8 0 0,16 1-2 16,1-19-1-16,-17 18-5 0,16 1 4 0,-16-19-4 16,17 9 2-16,-17 1-2 0,16-1 5 0,-16 0-1 15,0 0 0-15,0-9 1 0,0 10-9 16,0-10-4-16,-16 9-19 0,16-9-17 0,-17 19-17 16,17-19-15-16,-16 0-9 0,-1-19 4 0,17 19-1 15,-16-9 3-15,16-1 5 0,-17-8-9 0</inkml:trace>
  <inkml:trace contextRef="#ctx0" brushRef="#br0" timeOffset="31942.41">18778 2846 161 0,'0'-18'114'0,"17"18"-13"16,-17-19-18-16,16 19-32 0,-16 0-23 0,0 0 22 16,0 19 26-16,0-19-8 0,0 18-21 0,-16 1-10 15,16 9-12-15,0 9-7 0,-17-18-7 0,17 18-6 16,-17 0 6-16,17 10-13 0,0-10 2 0,-16 9 4 15,16 10-8-15,0-19 8 0,0 10-23 16,0-10-28-16,0 0-32 0,16-9-19 0,-16 9-13 0,17-18 0 16,-17 9 3-16,17-10 6 0,-1-8 4 0</inkml:trace>
  <inkml:trace contextRef="#ctx0" brushRef="#br0" timeOffset="32099.33">18778 3209 191 0,'0'-18'79'0,"0"-1"-16"0,0 0 3 16,0 10-13-16,0-10-21 0,0 10-16 0,17 0-7 16,-1-1-6-16,1 10-3 0,-1 0 0 0,17 0 0 15,-16 0-17-15,16 0-17 0,0 0-18 16,0 0-20-16,0 10-6 0,-16-10-6 0,16 0-88 16</inkml:trace>
  <inkml:trace contextRef="#ctx0" brushRef="#br0" timeOffset="32555.9">19638 2986 137 0,'0'0'110'15,"0"-9"-30"-15,0-1-5 0,0 10-10 0,0 0-17 0,0-18-13 16,0 18-19-16,0 0-9 0,0 0-4 0,0 0-1 16,0 0-4-16,0 18 0 0,0-18 2 15,0 10 1-15,0-10-5 16,17 9 7-16,-17-9-2 0,16 9 2 0,1-9-3 15,0 0 0-15,-1 0-10 0,1 0-13 0,16 0-7 16,-17 0 0-16,1-9-1 0,16 0 5 0,-17-1 2 16,1 10 8-16,16 0 5 0,-16-18 8 0,-1 18 0 15,-16-19 0-15,17 19 3 0,-17 0 1 0,16 0 2 16,-16 0 4-16,0 0-3 0,0 0 0 0,17 0 3 0,-17 0 0 16,0-19 9-16,0 19 2 0,0 19 2 15,0-19-4-15,16 0 0 0,-16 0-1 0,0 0-9 16,0-19 0-16,0 19-2 0,17 0-3 0,-17 0 3 15,0 0-2-15,0 0 0 0,16-9-2 16,-16 9 3-16,0 9 1 16,0-9 3-16,0 19 1 0,0-19 4 0,0 19-3 15,0-19 14-15,0 18 10 0,0 1 9 0,-16-1-8 16,16 10-4-16,0-9-5 0,-17 18-2 0,17-18 1 16,0 18-4-16,-16-9-2 0,16 9-6 0,0 0 0 15,0 10 5-15,0-10-9 0,0-9-4 0,16 28-1 16,-16-19 0-16,0 0-6 0,17 10 6 0,-17-10 1 15,16 9-7-15,-16-8-14 0,17-1-11 0,-17 0-27 16,0-9-25-16,0 9-23 0,17-18-21 0,-17-1-9 16,0 1-16-16</inkml:trace>
  <inkml:trace contextRef="#ctx0" brushRef="#br0" timeOffset="32725.27">19820 3656 240 0,'17'-19'106'16,"-17"0"-18"-16,16 1-5 0,-16 8-11 0,17-8-15 0,0-1-18 16,16 19-18-16,-17-18-13 0,17-1-3 15,0 0 0-15,0 1-2 0,1 9-2 0,15-1-10 16,-16 1-33-16,17-10-52 0,-17 19-46 0,17-18-40 16</inkml:trace>
  <inkml:trace contextRef="#ctx0" brushRef="#br0" timeOffset="35946.22">18381 4521 55 0,'-17'0'63'0,"1"0"-18"15,-1 0-10-15,1 0-5 0,-1 9-3 0,-16-9-3 16,17 9-4-16,-17 1 0 0,16-1-5 0,-16 0-1 16,16 0-5-16,1 1 0 0,-1-1-9 0,1 0 5 15,-1 10-7-15,17-19 4 0,-16 19 0 0,16-19-6 16,0 9 4-16,0 0 1 0,0 0 0 0,0-9-3 16,0 10 4-16,0-10 2 0,0 0 2 0,16 9-2 15,1-9 0-15,-17-9-1 0,16 9 0 0,1-10-2 16,-1 10 2-16,1-9-3 0,-1 0 4 0,1 0-4 15,-17 9 0-15,17-19 4 0,-1 0-2 0,1 10 2 16,-1-10 2-16,1 10-5 0,-17-9 7 0,16 8-1 16,1-8 0-16,-17 18 3 0,16-19 3 0,-16 0 3 15,17 10 3-15,-17 0-1 0,0 0-8 16,0 9-5-16,16-10-3 0,-16 10 2 0,17 0-4 16,-17 0 2-16,17 10 3 0,-17-10-2 15,0 18 1-15,16-9-2 0,1 10 0 0,-17 0 1 16,0-10-3-16,16 0 0 0,-16 10 0 0,17-10 1 15,-17 10-1-15,16-10 1 0,-16 0-8 16,0 10-9-16,17-19-9 0,-17 0-3 0,0 0-3 16,16 0-14-16,-16 0-14 0,0 0-12 0,17-19-8 15,-17 1-7-15</inkml:trace>
  <inkml:trace contextRef="#ctx0" brushRef="#br0" timeOffset="36130.41">18761 4176 99 0,'0'-9'118'15,"0"9"-22"-15,0-9-8 0,0 9-10 0,0 0-18 16,0 0-26-16,0 0-19 0,0 0 8 0,0 9 25 16,0 0 9-16,0 10-8 0,0 0-14 0,0-1-12 15,-16 10-8-15,16 0-4 0,0 0-3 0,0 9-3 16,0-9-5-16,0 9 2 0,0 1 1 0,0 8-23 16,0-18-33-16,0 0-28 0,0 0-19 0,0 9-3 15,16-18 5-15,-16-19 1 0,17 18 3 0,-17-18-1 16</inkml:trace>
  <inkml:trace contextRef="#ctx0" brushRef="#br0" timeOffset="36331.98">18943 4083 252 0,'0'-27'90'0,"0"8"7"0,0-18 30 16,0 18 0-16,-16 1-23 0,16 8-18 0,0 1-25 15,0 0-32-15,0 9-19 0,0 0-3 0,0 9 1 16,0 0 4-16,0 10 1 0,-17-1 4 0,17 10-1 0,0 10-5 15,0-11-5-15,0 11-4 0,0-1 2 16,0 9-1-16,0 10-1 0,0-19-2 0,0 10-11 16,17 9-34-16,-17-19-31 0,0 28-27 0,16-28-26 15,-16 0-6-15,0 10-3 0,17-10 1 0,-17-9-2 16</inkml:trace>
  <inkml:trace contextRef="#ctx0" brushRef="#br0" timeOffset="36697.83">19688 4158 32 0,'0'-19'59'0,"17"19"-15"0,-17-18-14 0,0 8 0 16,0-8 3-16,0 8-1 0,16 10 2 0,-16-9 3 15,0 0 5-15,0 0 9 0,0 9 1 0,0 0-6 16,0-10-11-16,17 10-12 0,-17 0-7 0,0 0 10 16,0 0 13-16,0 10 0 0,16-1-5 0,-16 0 2 15,17 0-5-15,-17 10 7 0,0 0 6 0,16-1-9 16,-16 10-12-16,0 9-8 0,0 1-9 0,0-1-5 15,-16 0 1-15,16 0 0 0,0 10 2 0,0-1-7 16,0-9-12-16,0 10-14 0,-17-10-16 0,17 0-21 16,0 1-32-16,0-20-12 0,0 10-9 0,0-9-8 15,0-1-2-15,0 1-100 0</inkml:trace>
  <inkml:trace contextRef="#ctx0" brushRef="#br0" timeOffset="36883.07">19605 4530 127 0,'0'-9'112'0,"0"-10"-32"0,17-18-8 15,-17 18 9-15,0 1-7 0,16-1-30 0,-16 10-18 0,17-10-12 16,-1 1-5-16,18 8-4 0,-18 1-5 0,17-10 0 16,0 10-8-16,0 0-24 0,0 9-25 0,1-10-21 15,-1 10-14-15,0 0-6 0,-17 0-4 0,17 0-73 16</inkml:trace>
  <inkml:trace contextRef="#ctx0" brushRef="#br0" timeOffset="37439.08">20069 4418 38 0,'0'10'80'0,"0"-1"-11"0,-17 0-9 15,17 1-9-15,0-10-5 0,-17 9-2 0,17-9-2 0,0 9-6 16,0-9-4-16,0 9-3 0,0-9-2 0,17 0 6 16,-17 0-2-16,17 0-3 0,-1 0-7 0,1-9-7 15,-1 0-7-15,17 0-1 0,-16-1-1 16,16 1-3-16,-17 0-2 0,18-10 4 0,-18 10-7 15,1 9 7-15,-1-19-4 0,1 1 3 0,-17 8 0 16,16 1-3-16,-16 0 4 0,0-1 0 0,0-8-4 0,0 8 2 16,-16 1-2-16,16 0 1 0,-17 9-4 0,1-19 3 15,-1 19-4-15,1 0 7 0,-1 0 0 16,0 0-6-16,1 0 5 0,-1 0-4 0,1 19 12 16,-17-10 3-16,16 10 3 0,1-1-3 0,-1 10 1 0,1 0-6 15,16-9-2-15,-17 9-3 0,17 9 1 0,0 0-4 16,0-18 0-16,0-1 0 0,0 10 0 0,0-9 1 15,17-1-3-15,-1 1-17 0,1 0 1 0,-1-10-14 16,1 0-16-16,16-9 3 0,-17 0-7 0,17 0-8 16,-16 0 2-16,16-9 6 0,-16 0 7 15,16-10 3-15,-17 19 8 0,1-28 11 0,-1 9 8 16,1 1 10-16,-17-1 1 0,16 1 2 0,-16-1-1 16,17-9 3-16,-17 10 5 0,0-10 11 0,0 9 7 15,-17 10 16-15,17-10 15 0,0 1 13 0,0 8-5 0,0 1-9 16,0 9-22-16,0-9-18 0,0 9-6 15,0 9 3-15,0-9 2 0,0 9-6 0,0 19 0 16,0-28-1-16,0 19-1 0,0-1-3 0,17 1-1 0,-17 0 0 16,0-1 0-16,16 10 3 0,-16-9-3 15,17-10 1-15,-17 0 0 0,17 10 2 0,-17-10-7 0,0 0 4 16,0-9 7-16,16 0 20 0,-16 10 0 16,0-10-8-16,0-10-1 0,-16 1 19 0,16 0-6 15,0 0 5-15,-17-1-18 0,17 1 2 0,-17 0-9 16,1-10 3-16,-1 0-8 0,-16 1 0 0,17 9-5 0,-17-10-1 15,16 10-3-15,1-10 10 0,-1 10-17 0,1-10-22 16,-1 19-37-16,0-18-31 0,1 8-8 16,16 1-19-16,0 0-7 0,0-1-1 0,16 10-93 0</inkml:trace>
  <inkml:trace contextRef="#ctx0" brushRef="#br0" timeOffset="38062.04">20432 4325 110 0,'17'0'123'0,"-17"0"-12"16,0-9-15-16,0 9 2 0,0 0-4 0,0 0-8 15,0-9-10-15,0 9-13 0,0 0-24 0,0 0-10 16,0 0-7-16,0 0-11 0,0 0-3 0,0 0-6 0,0 9-2 16,0 0 2-16,17 1 0 15,-17-1-2-15,0 0-2 0,16 1 3 0,1 8 4 0,-17-18-5 16,0 19 2-16,16-19-4 0,-16 9-1 16,17 0-4-16,-17-9-1 0,0 10-1 0,16-10 7 15,-16 0 4-15,0-10 0 0,0 10-7 0,0-9 5 16,0 0-7-16,0 9 4 0,0-19 1 0,0 19-2 15,0-18 4-15,0-1-4 0,0 10 1 0,17-1 4 16,-17-8-7-16,0 8 4 0,16 1-2 0,-16 0 6 16,17 9-9-16,-17 0 5 0,16 0 2 0,1 0 0 15,0 0 1-15,-17 9-1 0,16-9 0 0,1 9-5 16,-1 1 0-16,1-1-2 0,-1 10 3 0,1-19 0 16,16 9 4-16,-17 0-2 0,18 1 6 0,-18-10-1 15,17 0-6-15,-16 0 0 0,-1 0 4 16,17 0-1-16,-16-10 5 0,-1 1-8 0,1 0 1 15,0-1 4-15,-1 1 1 0,1 0-3 0,-17-10 0 0,16 10 3 16,1-10-5-16,-17 19 2 0,0-28 3 0,0 19-1 16,0-10 6-16,0 10 3 0,0 0 4 0,0-1 13 15,0 1 5-15,0 9-6 0,0-9-10 0,0 9-8 16,0 0-5-16,0 9-1 16,0 0 1-16,0 1-4 0,0-1 0 15,0 10 0-15,0-10-2 0,0 0 2 0,16 1 0 16,-16 8-3-16,0 1 4 0,17-19 2 0,-17 18-6 0,16-8 3 15,1-1 3-15,-1 0-3 0,1 1 2 16,0-1-2-16,-1 0 2 0,1 1-5 0,-1 8 3 16,17-18 1-16,-16 0 3 0,-1 19-4 0,1-19 0 15,-1 9-4-15,1 0 4 0,0-9 0 0,-1 10 0 16,-16-1 5-16,0-9 9 0,17 0 12 0,-17 9 15 0,0-9-8 16,0 0-11-16,-17 10-9 0,1-1-2 0,-1 0-5 15,0 0-10-15,1 10-26 0,-17-19-43 16,0 19-41-16,0-19-44 0,0 18-36 15,-17-8-17-15,0 8 2 0</inkml:trace>
  <inkml:trace contextRef="#ctx0" brushRef="#br0" timeOffset="39344.98">14410 4809 80 0,'-16'-9'38'0,"-1"-10"-14"0,1 10-1 0,-1-1 3 16,1-8 4-16,-1 18 4 0,0-19 1 0,1 10-2 16,-1 0 5-16,17-1-1 0,-16 1-5 0,16 0-10 15,0-1-16-15,0 1 0 0,0 0-3 0,16 0 0 16,1-10-3-16,-1 19 0 0,18-19 2 0,-18 10-2 16,17-10 5-16,17 10-5 0,-1-9 0 0,1-1 0 15,16 10 0-15,0-10 2 0,17-9-2 16,-17 10 0-16,17-1 0 0,16 0 1 0,-16 1-1 0,16-1 0 15,17 1 0-15,-17 8-2 0,1-8 4 0,15 8-4 16,-15 1 2-16,-1 9 0 0,-16 0 1 0,-1 9-1 16,1 1 0-16,0-1 3 0,-17 10-5 0,0-1 2 15,-16 10-2-15,0 9 3 0,-1 0-3 16,-16 10 2-16,0-1 0 0,-16 20 2 0,16-20-2 16,-16 10-2-16,-1 0 2 0,1 9 0 0,-1 0 0 15,-16 0 3-15,17 9-6 0,-1 1 0 0,1 9 6 16,16-10-1-16,-17 0-2 0,1 1 0 0,16-1-2 15,-16 1-1-15,16-1 3 0,-17-9 1 0,17 0 0 16,0 10-1-16,-16-1 1 0,16-18-1 0,0 9-3 0,0-9 7 16,17 0-2-16,-17-1-4 0,0-8 0 15,0-1 0-15,17 1 2 0,-17-10 2 0,0 0-2 16,0-9 0-16,-16 0 1 0,16 0-1 0,-17-9 0 16,-16-1 0-16,17 1 3 0,-17 0-1 0,0-1-2 15,-17-9 0-15,1 1 3 0,-1-1-5 0,1 0 2 16,-18 1-3-16,1-1 6 0,-16-9-3 0,-1 9 1 0,0 1-1 15,-16-1 0-15,0-9 2 0,0 9-2 16,0 0 0-16,0-9 0 0,-17 10 0 0,0-1 1 16,0-9-1-16,1 9-2 0,-18-9-7 0,18 10-8 15,-18-10-12-15,1 9-9 0,-17 0-6 0,17-9-8 16,16 0-4-16,-16 10-11 0,0-10-12 0</inkml:trace>
  <inkml:trace contextRef="#ctx0" brushRef="#br0" timeOffset="39906.12">14112 5758 73 0,'-16'0'55'0,"16"-10"-19"0,0 10-11 16,0-9-3-16,0 9-7 0,0-9-5 15,0 9-5-15,16-9 1 0,-16 9-2 0,17-10 7 16,0 10-1-16,16-18-1 0,0 8-1 0,0 1 0 16,0 0 0-16,17-1 1 0,-1-8 0 0,1 9 2 15,16-10-1-15,0 0 2 0,0 19 1 0,17-28-3 16,0 10-3-16,0-10 2 0,16 9-3 0,0 1 2 15,17 8-2-15,0-17 0 0,0 8 1 0,-1 0-4 16,18 1 3-16,-18-1-6 0,1 10 4 0,17 0-1 16,-18-10-3-16,1 0 1 0,-16 19 2 0,15-9-3 15,-15 0 0-15,-1-1-2 0,-16 1 4 0,-1 9-2 16,1-9 0-16,-17-1 2 0,0 1-2 0,-16 0 0 16,0 9 0-16,-17-9 4 0,0 9-8 0,0 0 2 15,-17 0 7-15,1 0-2 0,0 0-1 0,-17-19 0 16,0 19-7-16,0 0-18 0,0 0-18 15,-17 0-20-15,0 0-12 0,17 0-15 0</inkml:trace>
  <inkml:trace contextRef="#ctx0" brushRef="#br0" timeOffset="42009.49">14874 4995 2 0,'0'0'2'0,"16"0"-1"0,-16 0 1 15,0-9-3 16,0 9 2-31,0 0 0 32,0 0 1-32,17 0 0 0,-17 0 0 15,0 0 0-15,0 0-1 0,0 0-1 32,0 0-3-32,0 0-4 0,0 0 4 15,0 0 0-15</inkml:trace>
  <inkml:trace contextRef="#ctx0" brushRef="#br0" timeOffset="47556.05">14907 4967 52 0,'0'0'61'0,"16"-9"-18"0,-16 0-10 0,0 9-4 0,17-10-1 15,-17 1 3-15,16 0 5 0,-16-1 4 0,0 1 4 16,0 9 2-16,17-9-10 0,-17 9-10 0,0-10-1 15,-17 10-10-15,17 0-4 0,0 0-4 0,-16 0-4 16,16 0 5-16,-17 10 0 0,17-1-8 0,-16 0 1 16,-1 1 2-16,1 8-1 0,16 1-2 0,-17-10-4 15,0 10 6-15,1-1-2 0,16 1 4 0,0 0-2 16,0-1-1-16,-17-9-1 0,17 10-3 0,17 0 3 16,-17-10-2-16,0 0 2 0,16 1 3 0,-16-1-2 15,17 0-1-15,0 0 2 0,-1-9 1 16,1 10-2-16,-1-10-3 0,1 0-11 0,-1 0-8 15,1 0 0-15,16-10 0 0,-17 10-1 0,1-9 3 0,0 9 0 16,-1-9 5-16,1 0 5 0,-1-1 2 0,1 1 2 16,-17 0 2-16,16 9 3 0,-16 0 0 0,0-19-3 15,17 0 3-15,-17 10 2 0,-17 0-1 16,17 0 5-16,0-1 1 0,-16 10-2 16,16-9 5-16,-17 9 2 0,17 0-5 0,0 0-3 15,-16 0-1-15,-1 0 1 0,17 9-2 16,0-9-4-16,-16 10 0 0,16-1 5 0,0 0-5 15,0 0 2-15,0 10 2 0,0 0-2 0,16-19 1 16,-16 9-3-16,17-9 2 0,-17 9 0 0,16 1-2 16,1-1 2-16,-17-9 3 0,16 0-3 15,1 0-2-15,-17-9 5 0,16 9-3 0,-16-10 0 16,0 10-2-16,17-9 3 0,-17 0 2 0,0 9-1 16,0-19-4-16,0 10-1 15,0-1 6-15,0 1-3 0,-17 0 3 0,17 0-1 0,-16 9-2 16,16-10-2-16,0 1 2 0,-17 0 2 15,17 9-8-15,0-10-13 0,0 10-17 0,0 0-18 16,0 0-12-16,0 0 3 0,0 0 3 0,0 0-5 16,0 0-47-16</inkml:trace>
  <inkml:trace contextRef="#ctx0" brushRef="#br0" timeOffset="47827.81">15337 4986 20 0,'0'0'40'16,"0"0"16"-16,-17 0-12 0,17 0-11 0,0 0-10 15,-16 0 0-15,16 0-1 0,-17 0 0 0,17 9-2 16,0 0-6-16,0 1-5 0,-16-1-1 0,16-9-3 16,0 19-1-16,0-10-6 0,16 0 5 0,-16 0-1 15,0 1-2-15,17-1 3 0,-17 10-1 0,16-19-4 16,-16 9 6-16,17-9 3 0,-1 9 7 0,1-9 0 16,-17 0 4-16,16 0-2 0,1 0 3 0,-17-9 2 15,17 9-3-15,-17-9 3 0,0 9-8 0,16 0-2 16,-16-19 3-16,0 10-5 0,0-1-4 0,0 1-5 15,-16 0 3-15,16 0-3 0,-17-1 0 0,17 1 1 16,-17 0-5-16,17-1-4 0,-16 1-11 0,16 9-16 16,-17-9-9-16,17 9-5 0,-16 0-11 0,16-19-7 15,0 19-4-15,0-9-5 0</inkml:trace>
  <inkml:trace contextRef="#ctx0" brushRef="#br0" timeOffset="48108.28">15519 4930 34 0,'0'0'61'0,"0"0"-1"0,16 0-6 16,-16 0-16-16,0 0-12 0,0 0-8 0,0 0-8 16,0 0-1-16,0 0-2 0,-16 0 5 0,16 9-1 15,0-9-3-15,0 10 0 0,0-1-1 0,-17 0-4 16,17 10-1-16,0-19 2 0,0 9-6 0,0 0 4 16,0 10-2-16,0-10 1 0,17 1-3 15,-17-1 2-15,0-9 5 0,0 0 0 0,16 9 9 16,-16-9 6-16,0 0 5 0,0 0 0 0,0 0-5 15,0-9-4-15,0 9-2 0,0-9 3 0,0-1-7 16,0 10-2-16,0-9-6 0,0 0 5 0,0-1-5 16,-16 1-2-16,16 0 0 0,-17 9 1 0,1 0-1 15,16-19 0-15,-17 10 0 0,17 9-11 0,-16-9-17 16,16 9-11-16,-17 0-7 0,17-10-14 16,0 10-17-16,0 0-6 0,0 0-6 0</inkml:trace>
  <inkml:trace contextRef="#ctx0" brushRef="#br0" timeOffset="48388.68">15684 4902 32 0,'0'-9'71'0,"0"9"-10"0,0 0-18 0,0-10-10 16,0 10 1-16,-16 0-5 0,16-9 0 0,0 9-5 16,-17 0-4-16,17 9-10 0,0-9-1 0,-16 0-3 15,16 10 1-15,0-10-1 0,0 9 1 0,0 0-3 16,0 1 3-16,0-1-6 0,16 0 0 0,-16 1 2 15,0-1 0-15,17 0-1 0,-17 10-4 0,16-19 5 16,1 9-5-16,-17 0 2 0,16 1 2 0,-16-1 0 16,17 0-2-16,-17 1 0 0,16-1 3 15,-16-9 1-15,0 9-3 16,-16 0-6-16,16-9-1 0,-17 10-8 16,17-10-9-16,-16 9-7 0,16-9-8 0,-17 0-8 15,17 0-7-15,-16 0-7 0,16 0-13 0</inkml:trace>
  <inkml:trace contextRef="#ctx0" brushRef="#br0" timeOffset="48956.1">15783 4967 65 0,'0'0'62'0,"17"19"-16"0,-17-19-10 0,0 0-12 16,0 0-4-16,0 0-3 0,0 0 2 0,0 0 7 15,0 0-1-15,0 0-1 0,17 0 4 0,-17 0 1 16,0 0-5-16,0-19-1 0,0 19-8 0,16 0-5 15,-16-9-4-15,17 9-2 0,-17-9 0 0,0 9 0 16,16-10-4-16,-16 10 2 0,0-9-2 16,0 0 0-16,0 9 4 0,0-10-1 15,-16 10-3-15,16-9 0 0,0 9 1 16,-17 0-3-16,17 0 3 0,0 0-6 16,-16 9 7-16,16-9 0 0,0 10-1 15,0-1-6-15,0 0 2 0,16 1 3 16,-16-1 0-16,17-9 1 0,-1 9-5 0,1-9 4 15,-1 0 0-15,17 0 0 0,-16 0-3 16,-1-9 5-16,18 9-5 0,-18-9 4 0,1-1-1 16,-1 1 0-16,1 0 0 0,-1-1 1 0,1 1 0 15,-1 0 2-15,1-1-3 0,-17-8 2 0,0 18-2 16,0-19 3-16,0 19-1 0,0-9-7 0,0 0 3 16,-17-1 4-16,17 10 0 0,-16 0-2 0,-1 0-3 15,17 0 6-15,-16 0-3 0,-1 0 0 0,17 10-2 16,-16-1 5-16,16 0-6 0,-17-9 3 0,17 19 2 15,0-10-2-15,0 0 0 0,0 1 2 0,0-1-6 16,17 0 5-16,-17 1 3 0,16-1-4 0,-16 0 8 16,17-9 0-16,-1 10-3 0,-16-1 2 0,17-9 1 15,-1 9-1-15,1-9 8 0,-17 19-1 0,16-19 1 16,1 0-1-16,-17 0-5 0,17 0-2 0,-17 0-4 16,16 0 4-16,-16 0 0 0,0 0-1 0,17 0 0 15,-17 0 1-15,0 9-5 0,0-9 5 0,0 0 0 16,0 9 2-16,-17-9 0 0,17 10-5 0,-16-10-2 15,16 9 1-15,-17 0 0 0,17 1-3 0,-17-1-2 16,1 0 2-16,16-9 2 0,-17 9-2 16,1 1-3-16,-1-1-23 0,1 10-22 0,-1-19-27 15,1 0-16-15,-1 0-14 0,17 9-5 0,-16-9-9 16</inkml:trace>
  <inkml:trace contextRef="#ctx0" brushRef="#br0" timeOffset="74389.48">18910 7107 6 0,'-16'0'20'0,"-1"-10"45"0,1 1-24 0,-1-10-22 0,1 10-7 16,-1-10 5-16,1 10 1 0,-1-9-2 0,0 8-5 15,1-8 4-15,-1 8-5 0,1 1-1 0,16 0 3 16,-17-10 0-16,17 10-2 0,-16 0 0 0,16-1 0 15,-17-8-2-15,17 8-2 0,-16 1 2 0,16 0 0 16,-17-1 6-16,17-8 9 0,0 8-9 0,-16 1-6 16,16-9-5-16,0 8-1 0,-17 1-2 15,17 0 3-15,0-1 0 0,0 1-3 0,0 0 0 16,0-1 0-16,0 1 2 0,0 0 1 0,0 0-2 16,0-1 1-16,0 1-1 0,0 0 2 15,0 9 2-15,0-10-2 0,0 1 1 0,0 9-2 16,0-9 1-16,0 9-6 0,0-10 5 0,0 1 1 15,17 9-3-15,-17-9-2 0,16 0 2 16,-16-1 0-16,17 10 0 0,-1-9 0 0,1 0 2 16,-1-1-2-16,17 1 1 0,-16 9-1 0,16-9 0 15,0-1 0-15,0 1 2 0,0 0-4 0,17 0 2 16,0-1 3-16,-1 1-3 0,1 0-4 0,-1-1 4 16,1 1 2-16,16 0-2 0,0-1 2 0,1 1-4 15,-1 0-1-15,0 0 4 0,17 9-1 0,-17-10 0 16,17 1 3-16,-1 0-3 0,1-1 0 0,-17 1 0 15,17 0 0-15,0-1 0 0,-1 1 0 0,18 0 0 16,-18-1-2-16,1-8 2 0,16 9 0 16,-16-1 0-16,0 1 0 0,0-10-2 0,16 10 2 0,-16 0 1 15,-1-1 0-15,1 1-4 0,16 0 5 16,-16 0-2-16,0-1 0 0,-1 1-2 0,1 9 4 16,0-9-5-16,0-1 5 0,16 1-2 0,-16 9 0 15,-1-9 0-15,1-1-2 0,16 1 3 0,-16 0-1 16,16 0-3-16,-16-1 3 0,16-8-2 0,-16 8 5 15,16-8-3-15,1 8-2 0,-18 1-1 0,18-9 3 16,-18-1 0-16,18 10 0 0,-18-10 0 0,1 10 2 16,0-1-2-16,-17 1-2 0,17-9 2 0,-1 8 0 15,1 10 0-15,0-9 0 0,-17 0 0 0,17 9 2 16,-17 0-1-16,0-10-1 0,17 10 0 0,-17 0 1 16,0 0-1-16,17 10 0 0,-17-10 0 0,17 0-2 15,-1 0 4-15,-15 0-4 0,15 9 2 0,1-9 0 16,-17 0 0-16,17 9-2 0,0-9 4 0,-17 10-2 15,17-10 2-15,-1 18-5 0,1-18 3 0,-17 0 1 16,17 9 1-16,-17-9-2 0,17 10 0 0,-17-1-3 16,0-9 3-16,17 9 0 0,-17 1 0 15,0-1-2-15,0-9 5 0,1 9 0 0,15 1-5 0,-15-10 2 16,-1 9 2-16,16 0-4 0,-15-9 2 0,-1 9 0 16,17-9-2-16,-17 10 3 0,16-10 0 0,1 9-3 15,-17 0 4-15,17-9-2 0,-17 10 0 0,17-10 0 16,-17 9 1-16,0-9-1 0,0 9 0 15,1-9 0-15,-1 10-2 0,0-10 2 0,-16 9 2 0,16 0-4 16,0-9 4-16,-16 9-2 0,-1-9 0 16,1 10 0-16,0-1 0 0,-1-9 0 0,1 9 0 15,-1 1 0-15,-15-10-2 0,15 9 4 0,-16 0-2 16,17-9 0-16,-17 10-2 0,0-1 2 0,-16 0 0 16,16 0-2-16,0 1 4 0,-17-1-2 0,17 0 1 15,-16 1-3-15,-1-1 3 0,18 0-1 0,-18 10 0 16,1-10 0-16,-17 0 2 0,16 10-2 0,1 0 1 15,-1-1 0-15,-16 1-1 0,17 0 6 0,-17-1 4 16,16 1 2-16,-16 9 5 0,0 0 0 0,0-1 6 16,0 1-5-16,0 10-4 0,0-1 3 15,0 0 0-15,17 0 3 0,-17 0 0 0,0 10-1 16,0-1-5-16,0-8 0 0,0 17-5 0,0-8-1 0,0 9 4 16,0 0-5-16,0-1-1 0,0 1 6 0,16 0 0 15,-16 0 2-15,0 9 1 0,0 0 4 0,0 0-9 16,0 0 2-16,0 10-12 0,17-10 6 15,-17 0-6-15,0 9 0 0,0-9 0 0,0 1 0 16,0 8 6-16,0 0-6 0,0-9 0 0,0 10 0 0,17-1 0 16,-17 1 0-16,0-10 1 0,16 9-1 0,1 1 0 15,-17-10 0-15,16 9 2 0,1-9-2 0,-17 10 0 16,16-10-2-16,1 9 5 0,-17-9-1 0,16 0-2 16,-16 1 1-16,17-1-4 0,-17-10 3 15,0 11 0-15,16-1-3 0,-16-9 7 0,0 9-4 0,0 0-3 16,0-9 6-16,0 9-3 0,0 0-3 0,0-9 4 15,-16 9 1-15,16-9-2 0,0-1 4 0,0 10-4 16,-17-9-2-16,17-9 2 0,0 9 0 16,-16-1 0-16,16 1 4 0,0-9-6 0,0-1 0 0,0 1-1 15,-17-1 5-15,17 1-4 0,0-1 2 0,0-9 0 16,0 10 2-16,0-10 12 0,0 0 8 0,0 1-7 16,17-1 1-16,-17 0-2 0,0 0-10 0,0 0 1 15,16 10-1-15,-16-10-1 0,17 0-1 0,-17 1-4 16,16-1 5-16,-16 0-3 0,0 0-4 0,17 0 8 15,-17-9-1-15,0 9-5 0,0 1 2 0,0-10 2 16,17-1-4-16,-17 11 2 0,0-10-4 0,0-1-13 16,0 1 7-16,0 0-1 0,-17 0-2 0,17 0-9 15,0 0-3-15,0-9 1 0,0 9-6 0,0-10-12 16,0 10-2-16,0-9-2 0,-17-1-5 0,17 1-6 16,0-1-5-16,0 1 4 0,-16 0-1 0,16-1 3 15,0 1 8-15,0-1 6 0,-17 1 7 0,17 0 0 16,0 9-1-16,-16-10-2 0,16-9-25 0</inkml:trace>
  <inkml:trace contextRef="#ctx0" brushRef="#br0" timeOffset="75810.73">18795 7879 17 0,'0'0'32'0,"0"-10"9"16,0 10-13-16,16-9-13 0,-16 9-6 0,17-9-2 16,-1 9-5-16,1-10-1 0,-1 1 3 15,1 9 1-15,-1-9 1 0,17-1-3 0,1 1 1 16,-1 0 3-16,0 9-3 0,0-9 0 0,0-1-3 15,0 1 1-15,17 9 0 0,-1-9-4 0,-16-1 2 16,34 10 0-16,-18-9 2 0,17 0-2 0,-16 9-2 0,16-10 4 16,17 10-2-16,-17-9 0 0,0 9-2 15,17-9 2-15,0 0 0 0,-1 9 0 0,1-10-2 16,16 1 2-16,1 0 0 0,-1-1 0 0,0-8 0 16,17 8 0-16,-17-8 0 0,17-1 0 0,0 1 0 15,0-1 0-15,16 0 0 0,-16 1 0 0,0-1 0 16,0 10 0-16,16-10 0 0,-16 10-2 0,16-10 0 15,-16 10 0-15,16 0 2 0,-16 0 0 0,16-1 0 16,1-8 0-16,-1 8 0 0,0 1 0 0,1 0 0 16,-1-1 2-16,1 1-2 0,-1 0 0 0,0-1 0 15,17 1 0-15,-17 0 0 0,17 0 0 0,-16-1 2 16,16-8 0-16,0 8 1 0,-17 1 2 0,17 9-4 16,-17-9-1-16,17-1 0 0,-17 10 0 0,1-9 0 15,-1 9-5-15,-16 0 0 0,16-9-1 0,-16 9 4 16,0 0-4-16,0-9 4 0,0 9-1 0,-17 0-1 15,17 0-2-15,-1 0 2 0,-15 0 0 0,-1 0 4 16,0-10-4-16,1 10 2 0,-1 0 2 0,0 0 0 16,0 0 1-16,1-9-1 0,-1 9 0 15,-16 0 0-15,16 0 0 0,-16 0 0 0,-1 0 0 0,1 0 0 16,-17 9 0-16,17-9 0 0,-17 0 2 0,-16 10-2 16,16-10-2-16,-16 0 2 0,-1 0 0 0,1 9 2 15,-17-9-2-15,17 0 0 0,-17 0 0 16,0 0 2-16,0 0 0 0,0 0 0 0,0 0-2 15,-16 0 1-15,-1 0 0 0,1 0-3 0,-1 0 2 16,1 0 2-16,-17 0-4 0,0 0-2 16,0 0-3-16,0 0-11 0,0 0-23 0</inkml:trace>
  <inkml:trace contextRef="#ctx0" brushRef="#br0" timeOffset="76761.49">20399 6753 117 0,'0'-9'49'0,"-16"-10"-13"0,16 10 4 16,-17-10 3-16,17 10 6 0,-16-10-4 0,16 10-5 15,0 0-14-15,-17-1-9 0,17 10-7 0,-16-9-3 0,-1 9-7 16,17 0 3-16,-16 0-1 0,-1 9-2 0,1 1 2 15,-1 8-4-15,-16 1 5 0,16 9-3 0,-16 0 1 16,17 9 0-16,-17 0-3 0,0 0 2 0,16 1-2 16,-16-1 2-16,16 0 1 0,1 0-3 15,16-9 2-15,-17 9 0 0,17-9 0 0,17 9 2 16,-17-9-2-16,16-9-11 0,1 0-6 0,-1-1-5 16,1 1 0-16,16-10-1 0,0 0-5 0,0 1 13 15,0-10-3-15,0 0 1 0,17 0-2 0,-17 0 2 16,17-10 7-16,-17 1 0 0,16-10 6 0,-15 10 4 15,-1 0-4-15,0-10 4 0,0 1 1 0,-17-1-1 16,17 10 2-16,-16-10-2 0,0 10 0 16,-17 0 0-16,0-1 2 0,0 1-2 0,0 9 2 0,0 0 3 15,-17 0 4-15,0 0 3 0,1 9-2 0,-1-9-2 16,1 10-1-16,-1-1-2 0,17 0 0 16,-16 10-4-16,-1-10-1 0,17 0 2 0,0 10-2 15,0 0 1-15,0-10-1 0,0 0 0 0,17 10 0 16,-17-10 1-16,16 0 1 0,1-9-4 0,-1 0-2 0,1 0 4 15,-1 0 0-15,1 0 1 0,0-9-1 0,-17 9 3 16,16-9-1-16,1-10 7 0,-1 10 2 0,-16 0 1 16,17-10 0-16,-17 10 3 0,0-10-4 15,0 0-3-15,0 10-2 0,-17-9-2 0,17 8-2 16,-16-8-5-16,-1 8 3 0,1 1 2 0,-1 0-2 16,0-1 0-16,1 1 3 0,16 0-6 0,-17 0 3 15,1 9-5-15,16 0-16 0,-17 0-19 0,17 0-13 16,0 9-11-16,0-9-22 0</inkml:trace>
  <inkml:trace contextRef="#ctx0" brushRef="#br0" timeOffset="77041.58">20863 6995 125 0,'0'0'62'0,"0"0"-25"0,0 0-16 0,0 9-6 16,0 1-3-16,0-1-7 0,0 9-3 0,0-8 1 15,0 8-3-15,0 1 3 0,0 0-3 0,16-10 0 16,-16 9 0-16,17 1-2 0,-17-10 4 0,16 1-2 16,1-1 6-16,-17-9 6 0,16 9 12 15,1-9 3-15,-17 0 3 0,16-9-2 0,-16 9-3 16,17-9-6-16,-17-1-2 0,0 1-2 0,17 0-7 16,-17-1-1-16,-17 1-5 0,17 0 2 0,0-10 1 15,-17 10-3-15,17 0-5 0,-16-1 3 0,-1 1 0 16,17-10-14-16,-16 10-10 0,-1 0-11 0,17 0-8 15,0-10-8-15,-16 10-1 0,16-1-7 0,0 10-2 16,16-9-11-16</inkml:trace>
  <inkml:trace contextRef="#ctx0" brushRef="#br0" timeOffset="77297.05">21227 7014 61 0,'16'0'75'0,"-16"0"-13"0,0-10-16 16,17 10-4-16,-17 0 1 0,0 0-2 0,0-9-1 15,0 9-4-15,0 0-10 0,0 0-8 0,0 0-11 16,0 0-2-16,0 0-4 0,0 0 1 0,0 0-1 16,0 0 3-16,0 0 11 0,0 0 6 15,0 0 14-15,0 0 8 0,0 0 3 0,0 0-13 0,0-9-13 16,0 9-10-16,0 0-4 0,0-10-2 16,-17 10 0-16,17-9-2 0,-16 0-4 15,16 9 7-15,-17-10-5 0,17 10-3 16,-16-9 3-16,16 9-6 0,-17 0-19 0,0-9-11 15,17 9-12-15,-16 0-17 0,-1 0-8 0,17-9-10 16,0 9-10-16,0 0-7 0,0 0-3 0</inkml:trace>
  <inkml:trace contextRef="#ctx0" brushRef="#br0" timeOffset="77848.75">21475 6800 149 0,'0'-10'75'0,"-17"1"-22"0,17 0-7 0,-16 9-6 15,16-10 5-15,-17 10-3 0,1-9-2 0,-1 9-2 16,1 9-4-16,-1-9-10 0,0 10-7 16,1-1-6-16,-1 0-3 0,1 1 0 0,16-1-8 15,-17 9 0-15,17 1 0 0,0-10 1 0,0 10-1 16,17 0 0-16,-17-10 3 0,16 10-2 0,1-1-1 16,-1-9-3-16,1 1 7 0,0 8-4 0,-1-8 4 15,17-1-4-15,-16 0 4 0,-1 1-6 0,1-1 2 16,16 0 0-16,-17 0 2 0,-16 1-2 0,17-1 0 15,0 0 4-15,-17 1 0 0,16-1-6 0,-16 0 5 16,0 1-3-16,-16-1 2 0,16-9-5 16,0 9-3-16,-17-9-7 0,17 9-8 0,-17-9-4 15,1 0-9-15,16 0-8 0,0 0 2 0,-17-9-6 16,17 9 1-16,0-9 8 0,0 0 7 0,0-1 6 16,0-8 6-16,0 8 7 0,17-8 1 0,-17 8 6 15,16 1 1-15,1-9 3 0,-17 8-2 0,17 1 4 16,-1 0 3-16,-16 9 0 0,17-10 8 0,-1 10-4 15,-16 0-1-15,0 0 5 0,17 0-1 0,-17 10-2 16,0-10-2-16,0 9-2 0,16-9-2 16,-16 9-2-16,0 1 3 0,17-10-4 0,-17 9-3 15,0-9 7-15,0 9 1 0,16-9-3 0,-16 0 1 16,0 0-1-16,17 0 1 0,-1-9-4 16,1 9 3-16,-17-9-3 0,17-1 0 0,-1 10 2 15,-16-9-2-15,17 0 0 0,-17-1-2 0,16 1 5 16,-16 0-3-16,17-1 0 0,-17 1 0 0,0 0 0 15,16 0 0-15,-16 9-2 0,0 0 4 16,0 0-7-16,17 0 5 0,-17 9 0 0,16-9 0 16,-16 9 2-16,17-9-2 0,-17 9 0 0,16-9-3 15,1 10 0-15,0-10-3 0,-1 0-6 0,1 0-11 16,-1 0-10-16,17 0-13 0,-16 0-15 0,16-10-19 16</inkml:trace>
  <inkml:trace contextRef="#ctx0" brushRef="#br0" timeOffset="78769.64">22898 6465 137 0,'16'-19'92'0,"-16"10"-23"16,0-10-13-16,0 1-5 0,0 8-2 0,-16 1-5 15,16-10-3-15,-17 19-4 0,1-9-12 0,16 0-5 16,-17 9-8-16,0-10 8 0,1 10-11 0,-1 0 3 15,17 10-8-15,-16-10-1 0,-1 9-8 0,1 0 5 16,16 1 3-16,-17 8 0 0,17-8-3 0,0 8 1 16,0-8 2-16,0 8-3 0,0 1-4 0,0-1 5 15,0-8 0-15,17 8-3 0,-17-8 3 0,16-1 0 16,1 0-1-16,-1 0-5 0,1 1 7 0,-1-1-2 16,1-9 0-16,0 0-4 0,-1 0 5 0,1 0-4 15,-17-9 7-15,16 9-4 0,1-10 0 0,-1 1 3 16,1 0-5-16,-1-10 2 0,-16 10-3 0,17-10 3 15,-1 10 0-15,1-10 0 0,-17 1 0 0,17-10 4 16,-17 9-4-16,16 1 0 0,-16-10 0 0,0 0 0 16,17 0-2-16,-17 0 0 0,0 0-1 15,0 0 3-15,0 10 2 0,0-1 5 0,0 0 4 0,0 1 5 16,0 9-6-16,0-1-6 0,-17 10-4 16,1 10 2-16,16-1-5 0,-17 0 5 0,17 19-2 15,-17-9-2-15,1 9 4 0,-1-1-1 0,17 1 4 16,-16 10 6-16,16-11 3 0,0 11 4 15,0-1 1-15,0 9-6 0,0-8-3 0,16 8-5 16,-16 1 6-16,17-1-5 0,-1 1 0 0,-16-1-3 16,17 10 4-16,0-10-7 0,-1 10 0 0,1-9 0 15,-1-1 5-15,1 1-3 0,-17-1-2 0,16 1 0 16,1-10 4-16,-17-9-19 0,16 0-18 0,-16 0-18 16,0-10-6-16,0 1-5 0,-16 0-5 0,16-10-7 15,-17-9 3-15,17 9 8 0,-16-9 5 0,-1 0 7 16,1-9 5-16,16 0 6 0,-17-1 0 0,1-8 1 15,-1 8 10-15,0-18 13 0,1 10 8 0,-1-1 6 16,1-9 9-16,16 0 20 0,0 10 13 0,-17-10-13 16,17 9-10-16,0 1-6 0,0-10-1 0,0 9-4 15,0 10 6-15,0-10 2 0,0 10 1 0,17-10 0 16,-17 10 2-16,16 0 2 0,-16 0 1 0,17 9 5 16,-1-10-4-16,-16 10-4 0,17-9-1 0,0 9-9 15,-1 0-2-15,1 0-2 0,-1 0-3 0,17-9 0 16,-16 9 3-16,-1-10-3 0,17 10 2 0,-16-9-2 15,16-10 4-15,0 10-6 0,-16-10 2 0,16 1 1 16,-17-1-1-16,17 1 0 0,-16-1 0 0,16-9-3 16,-16 10 7-16,-1-10-4 0,1 0 3 0,-17 0-2 15,16 0 1-15,-16 0-4 0,0 0-4 0,17 0 2 16,-17 0 0-16,0 0 2 0,0 1 2 0,-17-1 10 16,17 9 7-16,0 10 5 0,0-10-4 0,0 10-7 15,0 9-9-15,0 0 4 0,0 9 7 16,0 10 14-16,-16 9 17 0,16 0-1 15,0-1 1-15,0 11-13 0,0 8-12 0,-17 1-7 16,17-1-2-16,0 1-7 0,0 8 2 0,0-8-3 0,-16 9 0 16,16 0 0-16,0-1-4 0,0-8 2 0,0 9 0 15,16-10 0-15,-16 1 0 0,0-10 2 16,17 9-2-16,-17-18 2 0,0 0-8 0,16 0-25 16,-16 0-20-16,0-19-13 0,0 10-2 0,0-10 5 15,0-9 6-15,0 0-3 0,0 0-1 0,0 0 3 16,0-9 9-16,0 0 1 0,0-10-1 0,0 0 7 15</inkml:trace>
  <inkml:trace contextRef="#ctx0" brushRef="#br0" timeOffset="79254.81">23526 7004 92 0,'0'-18'75'15,"0"-1"-25"-15,17 0-13 0,-17 10-7 0,0 0-13 16,0 9 2-16,16-9-6 0,-16 9-2 16,17 9 5-16,-17-9-1 0,0 9-7 0,17 0-2 15,-17 1-3-15,0-1 0 0,16 0 0 0,1 1 0 16,-17-1 2-16,16-9-2 0,1 9-3 15,-17-9 4-15,16-9-4 0,1 9 1 0,-17 0 3 16,16-9-4-16,1-1 0 0,-1 10 2 0,-16-9-5 16,17 0 5-16,-1-1-2 0,1-8 0 0,-17 9 0 15,17-1 0-15,-17 1-5 0,16 0 5 16,-16-1 0-16,17 10-4 0,-17-9 2 0,16 9-1 16,-16 9 3-16,0-9-2 15,17 10 3-15,-17-1 0 0,16 0-3 16,-16 1 5-16,17-1-3 0,-17 0 2 0,16-9 0 15,-16 9-4-15,17-9 2 0,-17 0 4 0,16 10-2 16,-16-10 2-16,17 0-4 0,-17-10 5 16,17 10-5-16,-17-9 2 0,16 9-2 15,-16-9 3-15,17 0-3 0,-17-1 0 0,16-8 0 16,1 8-2-16,-17 1 4 0,16 0-5 0,1-1 3 16,-17 1-2-16,16 0-2 0,1-1 4 15,-17 10 8-15,0 0 9 0,16 10 15 0,-16-10 3 16,0 9-2-16,17 0 0 0,-17-9-3 0,17 10 4 15,-17-1-6-15,16 0 3 0,-16 1-7 0,17-10 2 16,-17 9 5-16,16-9-2 0,1 0 3 0,-17 0-16 16,16 0-7-16,1 0-2 0,-1 0-7 0,-16-9 5 15,17 9-2-15,-1 0-2 0,-16-10 5 0,17 1-8 16,0 9-7-16,-17-9-14 0,16-1-19 0,-16 1-19 16,17 9-11-16,-17-9-11 0,0-1-5 0,0 1 1 15,0 9 3-15,0-9 4 0,-17 9-3 16,1 0 2-16</inkml:trace>
  <inkml:trace contextRef="#ctx0" brushRef="#br0" timeOffset="79958.49">20118 6521 33 0,'-16'-19'64'0,"16"10"-20"0,-17-1-16 0,1 1 2 0,16-10 0 15,-17 10 8-15,0 0 6 0,17 0 10 16,-16-1 0-16,16 1 0 0,-17 0 2 0,17-1-4 16,0 10-1-16,0-9-12 0,-16 9-21 0,16 0-9 15,0 0-5-15,0 9 0 0,0 1-1 16,0-1 4-16,0 10 12 0,0 8 4 0,0 1 3 16,-17 10-8-16,17-1-5 0,0 9 4 0,-16 10-1 15,16 0 8-15,-17 18-6 0,1-9-10 0,-1 1 2 16,1 8-10-16,-1-9 2 0,0 9 3 0,1 1-7 15,-1-10 7-15,1 0-8 0,-1 0 3 0,1 0-2 16,-1 0 5-16,17-9-5 0,-16 0-9 0,16-9-22 16,0-1-19-16,0-9-16 0,0 0-20 0,0-9-18 15,0 10-2-15,0-11-1 0,0-8-1 0,0 0 1 16</inkml:trace>
  <inkml:trace contextRef="#ctx0" brushRef="#br0" timeOffset="85835.27">19986 9925 14 0,'-17'-9'52'16,"17"-10"-4"-16,0 10-20 0,0-10-8 0,0 1-3 15,0-1 2-15,-16 0-5 0,16 1 5 0,0 8-3 16,0-8 4-16,0-1 2 0,0 1 1 0,0 8 4 16,0-8-1-16,16-1 1 0,-16 10-2 0,0 0 1 15,0-1-7-15,17 1-1 0,-17 0-12 0,0-1-4 16,0 10 1-16,16 0-1 0,-16 0-1 16,0 0 0-16,17 10-3 0,-17-1 4 0,0 0-2 0,16 10 0 15,-16-1-4-15,17 10 9 0,-17 0-5 16,17 0-2-16,-17 9 2 0,16 1 0 0,-16 8-2 15,17 1 3-15,-1-1 2 0,-16 1 3 0,17-1 0 16,-1 1-2-16,-16 8-2 0,17-8-2 0,-17 9 3 16,16 0-1-16,-16-1-2 0,17 10 3 0,-17 1-1 15,0-1-2-15,0 0 0 0,0 0 1 0,0 9 1 16,-17-9-2-16,17 1 0 0,0 8 2 0,0-9-5 16,-16 0 3-16,16 10 3 0,0-10 1 0,0 0-7 15,-17-9 3-15,17 9 0 0,0-19 0 0,0 10 2 16,0-9-5-16,0-10 3 0,0 0-2 0,0-9 4 15,0 9-4-15,0-9 5 0,0 0-3 0,0-9-2 16,0-1 6-16,0 10-4 0,0-9 2 0,0-1-6 16,0-8 4-16,0 8 0 0,0 1-2 0,0-10 2 15,0 10 0-15,17-10 4 0,-17 0-4 0,0 10 0 16,16-10 0-16,-16 10 2 0,17-10 0 16,-17 0-5-16,16 10 3 0,1-10 0 0,0 1 0 15,-1-1 0-15,1 0 1 0,-1 0-3 0,17-9 2 16,-16 0 0-16,16 10 0 0,0-10-2 0,0-10 3 15,17 10-1-15,-17-9 0 0,16 0 2 0,-16 9-2 0,17-9 2 16,0-10-2-16,-1 10-2 0,18-1 2 16,-18 1 0-16,17-10 0 0,1 1 0 0,-1-1 0 0,16 1 2 15,-15-1-2-15,15 0-4 0,1 10 5 16,0-9-1-16,0-1 0 0,-1 0 2 0,18 1-2 16,-18-10 0-16,18 9 1 0,-1 1-1 0,-17-1-2 15,18 10-2-15,-1-10 1 0,-16 10-2 0,-1 0 5 0,1-10-3 16,0 19-2-16,-17-9 5 0,17-1-2 15,-17 1-6-15,0 9-1 0,0-9 2 0,1 9-9 16,-1 0-3-16,-17 0-1 0,18 0 8 0,-18 9-1 16,1-9-1-16,-17 0-7 0,17 0-6 0,-17 9-6 15,0-9-3-15,0 0-4 0,-17 10-9 0,1-10-12 16,-1 0 2-16</inkml:trace>
  <inkml:trace contextRef="#ctx0" brushRef="#br0" timeOffset="87656.7">20466 10781 19 0,'0'-10'49'0,"-17"1"-5"0,17 9-20 15,0-9-10-15,0 0-5 0,0 9-3 0,0-10-2 16,0 1-2-16,0 9 0 0,0-9-2 0,0 9 2 15,17-10 0-15,-17 1 5 0,16 0 0 0,1-1 3 16,-1 10 0-16,1-9 0 0,16 0 1 0,0 0-2 16,0-1 2-16,0 1 1 0,0 0-1 15,17-1-3-15,-1 1-2 0,18-10-1 0,-1 10-2 16,0-10-3-16,17 10 0 0,-1-9 1 0,1-1 2 16,16 0 0-16,1-9-3 0,-1 10 2 0,0-1-4 15,17 1 3-15,0-10-3 0,0 9 2 0,-1-9 1 0,18 0-1 16,-17 0 0-16,16 1-2 0,0-1 4 15,1 0 1-15,-1 0 11 0,17 0 1 0,-17 0 0 16,17-9-6-16,0 9 1 0,17 0-7 0,-18 0-2 16,1 0 2-16,0 0-3 0,17 0 0 0,-17 10 0 15,0-10 1-15,-1 9-3 0,1 10 3 0,0-10-1 16,-16 10 1-16,15-10-1 0,-15 10 2 0,-1 9-2 16,-16-9 0-16,0 9 0 0,0 0 0 0,-17 0-3 15,0 0-5-15,0 0-6 0,-16 9-2 0,0-9-7 16,-17 0 1-16,0 9-4 0,0 1 2 0,-16-10-5 15,-17 9-2-15,17-9-8 0,-17 9-15 0</inkml:trace>
  <inkml:trace contextRef="#ctx0" brushRef="#br0" timeOffset="88263.31">19721 10371 18 0,'17'0'54'0,"16"0"-15"0,0-9-18 0,0 0-7 0,17 0-5 16,-17-1-6-16,16 1 3 0,1 0-2 0,16-1 0 15,0-8 0-15,0 8 1 0,17-8 0 0,0-10 1 16,0 9 0-16,16 1-1 0,0-10 3 16,17 0 2-16,0-9 3 0,0 9 4 0,16 0 6 15,0-9-2-15,1-1 1 0,16 11-4 0,-1-11-5 16,1 1-5-16,17 9-5 0,-1-9-3 0,-16 9 5 15,17 0-3-15,-1 10-2 0,0-1 0 0,1 0-2 0,-1 1 2 16,1 9 1-16,-1-10-1 0,1 10 3 0,-1-1-2 16,1 10-1-16,-1-9 0 0,-16 9-2 0,16 0 4 15,-16-9-2-15,-16 9 0 0,16 0 2 16,-17 0-6-16,0 0 1 0,1 9 1 0,-1-9-2 16,-16 0-1-16,0 9-3 0,-17 1-5 0,0-10-5 15,0 9-2-15,-16 0-7 0,0-9-3 0,-17 10-2 0,-16-1-2 16,-1 0-13-16,-16 0-7 0</inkml:trace>
  <inkml:trace contextRef="#ctx0" brushRef="#br0" timeOffset="88838.51">19622 11599 11 0,'-17'0'26'0,"17"0"13"0,0 0-13 0,0-9-12 16,17 9-9-16,-1-9-2 0,1 9 0 0,-1-10-3 16,1 10 0-16,16-9 0 0,0 0 0 0,17-1 2 15,-17 1 1-15,17 0-2 0,-1 0 2 0,1-10 3 16,16 0 1-16,0 10 3 0,0-19 1 0,17 10 3 16,-17-1 3-16,33-9-1 0,-16 9-1 0,16-8 2 15,1-1 0-15,16 0-2 0,-1 0 2 0,1-9 0 16,17 9-1-16,15 0 3 0,1 0 3 15,0-9-1-15,17 9-1 0,-1-9-2 0,17-1-3 0,0 1 3 16,0 0-4-16,0 0 1 0,17 0-5 16,-1 9 0-16,1-10-3 0,16 1-1 0,-17 9-6 0,17-9 3 15,-16 9-1-15,-1 10-4 0,1-10 2 0,0 9 3 16,-17 0-3-16,16 1 0 0,-16 9 3 0,0-10-3 16,0 10-3-16,-17-1 5 0,1-8-2 0,-1 8 3 15,-16 10-8-15,0-9 5 0,-16 0 3 0,-1 0-3 16,0 9 0-16,-16-10 0 0,0 10-2 0,-17-9-1 15,0 9-4-15,-16 0-4 0,0-9-12 0,-17 9-1 16,0 0-11-16,-33-10-5 0,17 10-6 0,-17 0-4 16,-16 0 6-16,-1 0 6 0,-16 0 6 0,0 0 9 15,0 0 6-15,-16 0 3 0,-1 0 3 0,0 0-4 16,1 0-9-16,-17 0-5 0</inkml:trace>
  <inkml:trace contextRef="#ctx0" brushRef="#br0" timeOffset="89504.41">22103 9255 64 0,'-16'-18'55'0,"16"-1"-18"0,-17 0-11 16,1 1 1-16,16-10-2 0,-17 19 1 0,17-10-2 15,0 0 2-15,0 10-1 0,-16 0 2 0,16 0-1 16,0-1-5-16,0 1-13 0,0 9-4 16,0 0-1-16,16 0-5 0,-16 9 5 0,17 1 0 15,-17 8 1-15,16 10 4 0,1 0-1 0,-17 9 2 16,16 10-2-16,-16-1 3 0,17 19 8 0,-17 0 0 15,0 10-2-15,0-1-3 0,0 19-3 0,0 0-5 16,0 10-3-16,-17-1 0 0,17 0-2 0,0 1 3 16,-16-1-5-16,16-9 2 0,-17 9 2 15,17-18-2-15,0 9 0 0,-16-19 0 0,16 1 0 16,0-1-6-16,0-9-5 0,0-9-13 0,0-9-13 16,16-1-12-16,-16 1-4 0,0-19-2 0,17-1-2 15,-17 1 4-15,16-9 6 0,-16-10-8 0,17-9 3 0</inkml:trace>
  <inkml:trace contextRef="#ctx0" brushRef="#br0" timeOffset="89816.95">23493 9032 150 0,'33'-37'97'0,"-16"0"-42"0,-1 9-3 0,1 0 9 0,-17 9-8 15,17 1-26-15,-17 8-16 0,0 10-3 0,0 0-5 16,16 0-3-16,-16 10-2 0,0 8 2 0,0 10 0 16,17 0 0-16,-17 18 2 0,16-8-2 15,-16 18 0-15,17-1 2 0,-17 1-2 0,16 9 1 16,1 0 4-16,-17 10 8 0,16-1 12 0,1 10-1 16,-1 9 1-16,1 0-7 0,-1 9-1 0,1 1-6 0,-17 8-8 15,17 10 2-15,-17-9-1 0,16-1-4 0,-16 10 2 16,17 0 2-16,-17 0-4 0,16-9 0 15,1 9 0-15,-1-19 1 0,1 10-13 0,-1-10-12 0,1-9-17 16,-1 0-4-16,1-9-10 0,16-10-3 16,-16-9-3-16,16-9-5 0,0-9 6 0,0-1-5 0,0-18-17 15</inkml:trace>
  <inkml:trace contextRef="#ctx0" brushRef="#br0" timeOffset="90401.58">26703 9088 50 0,'0'0'74'0,"0"-9"-14"0,0 9-22 0,0 0-12 16,0-10-13-16,0 1-7 0,16 0-3 0,1 9 0 15,0-10-3-15,-1 1 2 0,1-10-2 16,16 10 0-16,16 0 2 0,-16-10-2 0,17 1 3 15,16-1 6-15,-16-9 2 0,33 9 5 0,-17-8 2 16,33-1-5-16,-16 0-2 0,16-9-1 0,0 9-6 16,17-10 3-16,-17 1-7 0,34 0 3 0,-17 0 3 15,16 0 0-15,-16-1-2 0,16 11 1 0,0-1-2 0,-16 0-2 16,0 0-1-16,0 9 2 0,0 1-2 0,-34 8 0 16,18 1 2-16,-34 0-2 0,0-1 0 15,0 10-5-15,-16 0-9 0,-17 0-8 0,0 0-12 16,0 0-4-16,-16 10-6 0,-1-10-2 0,1 0-5 15,-17 0-5-15,16 0-44 0</inkml:trace>
  <inkml:trace contextRef="#ctx0" brushRef="#br0" timeOffset="90712.55">29697 7758 123 0,'17'-10'68'16,"-17"-8"-10"-16,0 8-1 0,17 1 6 0,-17 0-2 15,0 0-18-15,0 9-20 0,16-10-10 0,-16 10-11 16,0 10 5-16,0-1 2 0,17 0 4 15,-17 0 8-15,0 10 3 0,0 9 5 0,0 0-13 16,0 0-7-16,-17 0-6 0,17 9 2 16,0 0 0-16,-16 10-3 0,16-10-10 0,-17 0-25 15,0 10-34-15,17-10-24 0,-16 0-12 0,16 9-3 16,-17-18-10-16</inkml:trace>
  <inkml:trace contextRef="#ctx0" brushRef="#br0" timeOffset="90885.46">29813 8167 56 0,'0'-9'83'0,"0"9"-15"0,0 0-29 0,0 0-21 16,0 0-7-16,0 9-1 0,-16 0-5 0,16 10 1 15,-17-10-8-15,17 10-18 0,-16-1-12 0,16-8-11 16,0 8-10-16,-17-8-11 0</inkml:trace>
  <inkml:trace contextRef="#ctx0" brushRef="#br0" timeOffset="91286.91">29929 7990 53 0,'17'-18'75'15,"-17"-1"-28"-15,0 0-19 0,0 10-6 16,16 0-7-16,-16-1-7 0,0 1-5 0,0 0-1 0,17 9 0 15,-1 0-2 1,1 0 0 0,-17 9 0-16,16-9 0 0,1 0 0 15,-17 0-3-15,0 9 0 0,16-9 3 0,-16 0 6 16,0 10 5-16,-16-10 2 0,16 9 3 16,-17 0-2-16,17 1 4 0,-16-1 3 0,16 0-3 15,-17 1-4-15,1 8-6 0,16-8 0 0,-17-1-7 16,17 9 3-16,0 1-1 0,-16-10-3 0,16 10 3 15,16-10 3-15,-16 10-4 0,0-10 0 0,17 0 0 16,-17 10-1-16,16-10-1 0,-16 1 2 0,17 8 1 16,-1-8-5-16,-16-1 5 0,17 0 0 0,-1 0-5 15,-16 10 5-15,0-10-3 0,17 1 2 16,-17-1-1-16,0 0 1 0,0 1 2 0,-17-1-8 0,17 0-10 16,-16 10-6-16,-1-19-8 0,1 9-7 15,-1 0-6-15,1-9-3 0,-1 0-1 0,1 0 0 16,-1 0-11-16,1-9-46 0</inkml:trace>
  <inkml:trace contextRef="#ctx0" brushRef="#br0" timeOffset="91471.74">30293 7758 153 0,'17'-19'92'16,"-1"0"-17"-16,1 1 3 0,-17 9-1 0,16-1-18 15,-16 1-24-15,17 9-21 0,-17 0-4 0,0 0 7 16,0 0 41-16,0 9 11 0,0 10 7 0,-17-10 0 15,17 19-21-15,-16-9-11 0,16 9-20 0,-17 9-10 16,1-9-5-16,-1 9-6 0,0 0-5 16,17 0 4-16,-16 10 1 0,-1-10-14 0,17 10-25 15,0-10-48-15,-16 0-32 0,16 0-20 0,0 0-11 0,0 1 3 16,0-11 9-16,0 1-96 0</inkml:trace>
  <inkml:trace contextRef="#ctx0" brushRef="#br0" timeOffset="91628.78">30210 8186 168 0,'0'-19'86'0,"0"-9"-19"0,0 9 1 15,0 1-1-15,0-1-21 0,0 10-23 0,0 0-7 16,17-1-9-16,-17 1-2 0,16 0-5 0,1-1 0 16,-1 10-2-16,1 0-16 0,16-9-26 0,0 9-23 15,17 0-21-15,-17-9-6 0,17 9-8 0</inkml:trace>
  <inkml:trace contextRef="#ctx0" brushRef="#br0" timeOffset="92049.28">31286 7897 109 0,'16'-9'124'0,"-16"9"-18"0,0-9-9 0,0-1-3 16,0 10-18-16,0-9-22 0,0 9-32 0,0 0-8 15,0 0-7-15,-16 9-5 0,16 1 0 16,0-1-2-16,-17 0 0 0,17 0-2 0,17 1-2 15,-17-1 6-15,0 10 2 0,16-10-4 0,1-9 0 16,-1 9 3-16,1 1-6 0,-17-10 1 0,16 0-2 16,1 9-2-16,0-9 6 0,-1-9-5 0,1 9 2 15,-1-10 3-15,1 10 3 0,-1-9-3 0,1 0 0 16,-1-1 3-16,-16 1-5 0,17 0 0 16,-17-1 2-16,16 1 0 0,-16 9 2 0,0-9 6 15,0 0-1-15,17 9 0 0,-17-10-2 0,0 10 1 16,0-9-4-16,17 9 3 0,-17 0-7 15,0 0 4-15,16 0-5 0,-16 0 4 16,17 0-3-16,-17 0 3 0,0 9-1 0,16-9 1 16,-16 10-1-16,0-1 0 0,0 0 0 0,0 10 2 15,0-10 1-15,0 10 5 0,-16-1-2 0,16 1 2 16,-17 9-3-16,17 0-5 0,-16 0 4 0,-1 0 1 16,0 9-7-16,17 0 2 0,-16 0-3 0,-1 10 5 15,1-10-1-15,-1 19-1 0,17-10 0 0,-16 1 0 16,-1-1 4-16,17 10-7 0,-16-9-6 15,16-1-21-15,0 1-15 0,0-10-19 0,0 9-7 16,0-9-12-16,0 1-7 0,0-1-5 0,0-9-11 16</inkml:trace>
  <inkml:trace contextRef="#ctx0" brushRef="#br0" timeOffset="92212.47">31319 8846 176 0,'-17'-19'130'0,"17"1"-15"16,-16-1-15-16,16 1-7 0,-17 8-17 0,17-8-25 15,0 8-11-15,0-8-12 0,0 8-20 0,17 1-2 16,-1 0-3-16,1 0 0 0,-1-10 0 0,17 10-6 16,1-1 5-16,-1 1-13 0,16 0-36 15,-16-1-36-15,34 1-29 0,-18 9-24 0,1-9-14 16,-1 9-135-16</inkml:trace>
  <inkml:trace contextRef="#ctx0" brushRef="#br0" timeOffset="92951.45">30128 9637 98 0,'0'-10'71'0,"0"1"-21"0,0 0-9 0,0-1-2 16,0 1-6-16,0 0-5 0,0 0-13 0,0 9-8 15,-17 0-2-15,1 0 3 0,-1 0 14 16,0 9 7-16,1-9 7 0,-17 9 5 0,0 10 2 0,0-1 0 16,-17-8-1-16,17 18-10 0,0-10-17 0,0 10-7 15,0-9-4-15,0 9 0 0,-1-1-4 0,18 11 2 16,-1-10-5-16,1-1-11 0,16-8-11 0,0 9-8 15,0-9-4-15,0-1 5 0,16 1 1 0,-16-1-5 16,17-8-4-16,16-10-9 0,-16 9-4 0,16-18-2 16,0 9 5-16,0-10 4 0,16 1 3 15,-15-10 4-15,-1 10 4 0,0-9 10 0,0-1 9 16,0 10 7-16,0-10 4 0,0 0 2 0,-16 1 3 16,16-1 0-16,-17 1 3 0,1-1 10 0,-17 0 21 15,16 10 13-15,-16-9-6 0,0 8-1 0,0 1-8 16,0 9-5-16,-16-9-5 0,16 9-4 0,0 0 0 15,-17 9-2-15,1-9-6 0,16 19 0 0,-17-10-5 16,1 9 0-16,16 1-2 0,-17 0-6 0,17-1 5 16,-16 10 0-16,16-9 1 0,0-1-3 0,0-8 0 15,16 8-2-15,-16-8 2 0,17-1 0 0,-1 0 2 16,1-9-2-16,-1 9 0 0,1-9 0 0,-1-9-2 16,1 9 6-16,-1-9-4 0,1 0-2 0,-1-1 2 15,1 1 2-15,-17 0 0 0,17-10 0 0,-17 10 6 16,0-1 5-16,0-8-5 0,0-1 0 0,0 10-3 15,-17-10 2-15,17 10-5 0,-17-10 1 0,17 10-3 16,-16-9 0-16,-1 8-3 0,1 10 3 0,16-9-8 16,-17 9-9-16,1 0-15 0,16 0-18 15,0 0-16-15,-17 9-15 0,17-9-8 0</inkml:trace>
  <inkml:trace contextRef="#ctx0" brushRef="#br0" timeOffset="93233.7">30409 9758 50 0,'0'0'88'0,"0"0"-18"16,0-10-24-16,0 10-19 0,-17 0-12 0,17 0-7 15,0 0-4-15,-16 10-4 0,16-1 4 0,0 0 1 16,0 0-5-16,-17 10 4 0,17-10 0 0,0 10-3 16,0 0 0-16,0-10-1 0,0 9 0 0,0 1 1 15,17-10 0-15,-17 1-1 0,16-1 0 0,1 0 0 16,-1-9 1-16,-16 0 5 0,17 0 3 0,-1-9 8 15,1 9 13-15,0-9 2 0,-1-1 5 0,1 1 0 16,-1 0-9-16,-16-1-6 0,0-8-5 16,0 9-9-16,0-10-3 0,0 10-4 0,0-10 3 15,-16 10-2-15,16-10 1 0,-17 10-11 0,17-10-13 16,-16 10-18-16,-1 0-10 0,17-10-16 0,-17 10-9 16,17-1-8-16,0 1-11 0</inkml:trace>
  <inkml:trace contextRef="#ctx0" brushRef="#br0" timeOffset="93527.6">30773 9748 32 0,'0'0'61'0,"0"0"-6"0,-17 0-13 0,17 0-12 16,0 0-3-16,-16 10-7 0,16-1-4 0,-17 0-2 15,17 0-2-15,0 1-1 0,-16-1-3 0,16 10-4 16,-17-10-2-16,17 10 1 0,0-10-3 0,0 9 5 15,0-8-5-15,0 8-2 0,0-8 4 0,17-1-2 16,-17 0 3-16,0 1-3 0,16-10 0 0,-16 0 3 16,17 0-3-16,-1 0 6 15,-16-10-1-15,17 10 2 0,-17-9 1 0,0 0 0 0,0 9-5 16,0-10 1-16,-17 1-3 0,17 0 3 16,-16-1-3-16,-1 1-1 0,17-9 0 0,-16 8 0 15,-1 1 0-15,1 0-2 0,-1-1-9 0,0-8-11 16,1 8-6-16,-1-8-9 0,17 9-3 0,-16-1-7 15,16 1-11-15,0 0-9 0</inkml:trace>
  <inkml:trace contextRef="#ctx0" brushRef="#br0" timeOffset="93795.65">30971 9609 153 0,'17'-10'108'0,"-17"1"-16"0,16 9-2 0,-16-9-18 15,-16 0-23-15,16 9-11 0,0-10-7 0,-17 10-3 16,17 0 1-16,-16 0 3 0,-1 10-4 0,17-10-4 15,-16 9-5-15,-1 0-5 0,17 0-3 0,-16 1-2 16,16 8-1-16,-17-8-1 0,17 8-5 0,0 1-2 16,0-1 1-16,0 1-1 0,0 0 0 15,17-1 2-15,-17 1-4 0,16-1 4 0,-16-8-6 16,17 8 7-16,-1 1-3 0,1 0 1 0,-1-10-1 16,1 9-2-16,-1-8 2 0,-16 8 2 0,17-8-4 15,-17-1 2-15,17 0 0 0,-17 1 4 0,0-1-11 16,-17 0-8-16,17 0-15 0,-17 1-18 0,17-1-27 15,-16 0-16-15,-1 1-13 0,1-10 1 0,-1 9 2 16,1-9-4-16</inkml:trace>
  <inkml:trace contextRef="#ctx0" brushRef="#br0" timeOffset="94245.91">31269 9823 126 0,'0'0'79'0,"0"0"-24"0,0 9-26 0,17-9-13 16,-17 0-7-16,0 0-2 0,16 0 1 0,1 0-1 16,-17 0 1-16,16 0-2 0,1-9 5 15,16 9 4-15,-16-10 1 0,16 1 0 0,-17 0 2 16,17-1-4-16,0 1 0 0,-16-9-7 0,16 8 4 16,-16 1 5-16,-1-10-9 0,17 10 1 0,-16 0-5 15,-1-10 4-15,-16 1-5 0,17 8 1 0,-1-8 9 16,-16-1 4-16,0 0 8 0,0 10 15 0,0-9 5 15,0 8 1-15,0 1-13 0,0 9-7 0,0-9-14 16,-16 9-4-16,-1 0-2 0,1 9-7 16,16 0 6-16,-17 1-2 0,1 8-7 0,16-9 9 15,-17 10-1-15,1 0-3 0,16-1-3 0,-17 1 3 16,17-10 0-16,0 10 0 0,0-1 0 16,0-8 0-16,0 8-8 0,0-8 8 0,17 8-8 15,-17-9 6-15,16 1 2 0,1-1-5 0,-1 0 3 16,1 1-7-16,-1-1 12 0,17-9-6 0,-16 9 1 15,16-9-2-15,-16 0 5 0,16 0-1 0,0 0-3 16,-17 0 5-16,17 0-6 0,-16 0 2 0,-1 10 2 16,1-10 0-16,-1 0-2 0,-16 9 7 0,17-9 7 15,-17 9-1-15,0 0 1 0,0 1-3 0,-17-1-4 16,1 0 1-16,-1 1-5 0,-16-1-3 16,17 0-21-16,-17 10-33 0,0-10-34 0,0 10-34 15,-1-10-14-15,-15 0-17 0</inkml:trace>
  <inkml:trace contextRef="#ctx0" brushRef="#br0" timeOffset="96673.25">19655 7972 18 0,'0'0'33'16,"0"-10"12"-16,0 10-12 0,0-9-9 0,16 9-3 15,-16-9 3-15,0-1-1 0,0 1 0 0,0 9 2 16,0-9-2-16,17-1 12 0,-17 1-3 0,0 0 0 16,0 0 2-16,0-1-1 0,0 1 5 0,0 0-6 15,0-1-4-15,0 10-13 0,17-9-5 0,-17 9-7 16,0-9-3-16,0 9 2 0,16 0-2 16,-16 9 0-16,17 0 0 0,-17 1-2 15,16-1 6-15,1 0-4 0,-17 10 0 0,16-10 0 16,-16 19 0-16,17-9 0 0,-17 9 0 15,0 0 0-15,16-1 0 0,-16 1 1 0,0 0-1 16,0 0 0-16,0 9 0 0,0-9 0 0,0 0-2 16,0 9 0-16,0 1 3 0,0-11 1 0,17 11-2 15,-17-10 0-15,0-1 0 0,0 1 0 0,0 0 0 16,16 0 0-16,-16 0 0 0,0-9 0 0,17 9 0 16,-17-10 0-16,17 1 3 0,-17-1-3 0,16-8-2 15,-16 8 5-15,17-8-6 0,-1 8 3 0,1-8 0 16,-17-1 0-16,16 0 0 0,1-9-3 0,-1 9 3 15,1-9 2-15,-1 0-4 0,18 0 2 0,-18 0 0 16,1 0 0-16,16 0 2 0,0-9 1 0,0 9-5 16,0-9 4-16,0 0-5 0,0 9 3 15,0-10 0-15,0 1 0 0,0 9 0 0,17-9 0 16,-17-1 0-16,17 1-2 0,-17 9-1 0,0-9 0 16,17-1 0-16,-1 10 3 0,-16-9-9 0,17 0 6 15,0 9-3-15,-17-9 6 0,16-1-6 0,1 1 3 16,16 0 0-16,-16-1-1 0,16-8 4 0,-16 8 0 15,16-8-4-15,0 9 6 0,-16-1-4 0,16-8 3 16,0 8-3-16,0-8 2 0,-16 8-2 0,16-8 2 16,0 8-2-16,0 1 0 0,-16 0 0 0,16 0-3 15,0-1 3-15,0 1 0 0,1 0 2 0,-18-1-3 16,17 10 0-16,1-9 3 0,-1 0-2 0,-17-1 0 16,18 10-6-16,-18-9 1 0,17 9-2 0,-16 0 1 15,16-9-3-15,-16 9 3 0,-1 0-2 0,1-9-3 16,0 9 0-16,-1 0-3 0,-16-10-8 0,17 10-4 15,-17-9 0-15,0 9-1 0,0-9-7 0,0 9 0 16,1 0-8-16,-18-10-10 0,1 10-6 0</inkml:trace>
  <inkml:trace contextRef="#ctx0" brushRef="#br0" timeOffset="98025.75">19887 7795 67 0,'0'-9'50'15,"0"-1"-23"-15,0 1-10 0,0 0-5 0,0-1-2 16,0 10-2-16,16-9-3 0,-16 0-2 0,0-1 0 15,17 10-1-15,-17-9 2 0,16 0 3 0,-16 9 0 16,17-9 0-16,-1-1 2 0,1 10-1 0,-1-9-1 16,17 0-2-16,-16-1-3 0,16 10 1 15,-16-9 0-15,16 0-3 0,16-1 2 0,-16 10 1 16,1-9-1-16,15 0-4 0,1 9 3 0,-17 0-3 16,16-9 4-16,18 9 0 0,-18-10-2 0,1 10 0 15,16 0 0-15,0-9 0 0,0 9 0 0,-16-9 0 16,16 9 0-16,17-10 1 0,-17 10-1 0,0-9 0 15,17 0-3-15,-17-1 3 0,17 1 0 0,0-9-2 16,-1 8 2-16,1 1 2 0,0-10-2 0,0 10 0 16,-1-10 3-16,18 10-3 0,-18 0-3 0,1 0 4 15,16-1-1-15,-16 1 0 0,16 0 2 0,-16-1-2 16,16 1 2-16,-16 0 1 0,16-1-1 0,1 1-2 16,-18 0 0-16,18-1 1 0,-1 1-1 0,0 0 1 15,0 0 1-15,-16-1 1 0,16 1-3 16,1 0 0-16,-1-1 0 0,-16 1 0 0,16 0 0 15,0-1 0-15,0-8-2 0,1 9 2 0,-1-1 1 16,-16-8-1-16,16 8 2 0,0 1 0 0,0-10-2 16,1 10 0-16,-18 0 3 0,18 0-3 0,-18-1 1 15,18 1-1-15,-18 0 2 0,1-1-2 0,0 1 0 16,0 0 0-16,-1-1 0 0,1 1 0 0,0 0 0 16,-1 0 2-16,1-1-2 0,0 1 0 0,0 0 0 15,-17-1 0-15,17 10 0 0,-1-9 1 0,-16 9-1 16,17-9-2-16,-17 9 3 0,17-10 0 0,-17 10-1 15,0 0 0-15,-16-9 0 0,16 9 0 0,-16 0 3 16,-1 0-3-16,18 0 0 0,-18 0 0 0,-16-9 0 16,17 9 0-16,0 0 0 0,-17 0 0 0,16-9 0 15,-16 9 0-15,1 0-2 0,-1 0 3 0,-17 0-1 16,17 0 0-16,0 0 2 0,-16 0 1 16,-1 0-2-16,1 0-1 0,0 0 0 0,-1 0 0 0,-16 0 1 15,17 9-1-15,-17-9 2 0,16 9 6 16,-16-9 0-16,0 9-3 0,0-9-1 15,0 10-2-15,0-1 2 0,0 10-1 0,0-1 0 16,-16 1 2-16,16-1-3 0,-17 1-2 0,1 9 0 16,16-9 0-16,-17 8 0 0,17 1 2 0,-17 0 0 15,1 0-2-15,16 9 3 0,0-9-1 0,-17 0-2 16,17 9 5-16,0-9-5 0,0 10 0 0,0-1 2 16,0 0 0-16,0 0-2 0,0 0 0 0,0 1 0 15,0-1 0-15,17-9 0 0,-17 9-2 0,0-9 4 16,0 0-4-16,0 0 5 0,0-1-6 0,0 1 3 15,0 0 3-15,16-9-3 0,-16-1 1 16,0 1-1-16,0 0 0 0,0-10 0 0,0 10 2 16,0-10-2-16,-16 0 0 0,16 1 1 0,0-1-1 15,-17-9 2-15,17 9-2 0,-16-9-2 0,-1 9 5 16,1-9-3-16,-17 10 0 0,16-10 2 0,-16 9-2 16,0-9 0-16,0 0-3 0,0 9 4 0,0-9 0 15,0 0-3-15,-17 0 2 0,17 10 0 0,-17-10 2 16,1 0-2-16,-1 0-2 0,0 0-1 15,-16 0 3-15,0 0 0 0,0 0 0 0,-17 0 0 16,0 0 0-16,1 0 0 0,-1 0 1 0,-16 9-3 0,-1-9 2 16,-15 9 2-16,15 1-5 0,-32-1-1 15,16 0-1-15,0 0 0 0,0 1-1 0,-16 8 2 16,16 1 4-16,1-10-3 0,-1 10 3 0,0-1 0 16,0 1-2-16,17 9 4 0,0-9-2 0,-1 8 0 15,18-8-3-15,-18 9 3 0,18-9 2 0,-1-1-2 16,17 10-11-16,-17-9-9 0,17 9-12 0,-17-10-11 15,17 1-11-15,-17-1-17 0</inkml:trace>
  <inkml:trace contextRef="#ctx0" brushRef="#br0" timeOffset="98761.47">20135 8325 10 0,'16'-9'20'0,"1"-1"17"0,16 1-3 16,-17 0-15-16,1 0-6 0,-17 9-4 0,17-10-3 16,-1 10 0-16,-16-9 2 0,17 9 5 0,-17 0 3 15,0 0 3-15,0 0 2 0,0 0 4 0,0 0-6 16,0 0-11-16,0-9-2 0,0 9-4 0,-17 0-2 16,1 0-2-16,-1 0 0 15,-16 9 2-15,16-9 1 0,-16 9 0 0,17-9-1 0,-34 10 0 16,17-1 0-16,-17 0 2 0,17 0 0 0,-33 10-2 15,16-10 0-15,-16 1 0 0,0 8 0 0,0-8 0 16,-17 8 0-16,0 1 0 0,1-1 0 16,-1 1-4-16,0 0-3 0,-16-1-6 0,0 1-2 0,-1 9-2 15,1-10 3-15,-17 1 0 0,17 9 3 16,-17 0 4-16,1-10-2 0,-1 10 2 0,0-9 0 16,0 9 2-16,0 0 1 0,0 0 0 0,17-10-1 15,-17 10-3-15,17 0-1 0,0-9-12 0,0 8-7 16,-1 1-1-16,1 0-23 0</inkml:trace>
  <inkml:trace contextRef="#ctx0" brushRef="#br0" timeOffset="99268.27">14658 9599 43 0,'0'-27'66'0,"0"8"-24"0,17-9-14 0,-17 9-2 16,0 1-2-16,0-1-1 0,0 1-2 0,0 8-4 15,-17-8 2-15,17 8-1 0,-16 1 0 0,16 0-3 16,-17-1-1-16,17 10-3 0,-16-9-1 0,16 9-2 16,-17 0-1-16,1 0-1 0,-1 0-6 0,1 9 2 15,16 1-1-15,-17-1 1 0,1 0-4 0,-1 10 2 16,0-10 0-16,1 10-2 0,-1-1 2 16,17-8 3-16,-16 8-3 0,16 1 1 0,-17-10-4 15,17 10 1-15,0-10 2 0,17 1 0 0,-17-1 1 16,16 0 0-16,1 0-3 0,-1 1 2 0,1-10 0 15,0 9 1-15,-1-9-1 0,17 0 2 0,-16 9-2 16,16-9 2-16,-17 10 2 0,17-10-2 0,-16 9-5 16,0-9 5-16,16 9-2 0,-17 10 0 0,-16-10-2 15,17 10 2-15,-17-1 3 0,16 1-1 0,-32 9-2 16,16 0 0-16,0 9 0 0,-17 0 4 0,1-9-1 16,-1 9-5-16,1 0-5 0,-1 1-6 0,0-10-4 15,1 0-8-15,-1-10-5 0,1 1-5 0,16-1-9 16,-17-8-7-16,17-1-12 0,0-9-81 0</inkml:trace>
  <inkml:trace contextRef="#ctx0" brushRef="#br0" timeOffset="99938">15105 9516 65 0,'0'0'72'0,"-16"0"-23"0,16 0-12 0,-17 0-3 15,17 9-2-15,-16-9-5 0,16 9-8 0,-17-9-8 16,17 10-3-16,0-10-4 0,0 9-2 0,0-9 2 16,0 9 4-16,17-9 2 0,-17 0 2 15,0 0 1-15,16-9 3 0,1 9-4 0,-17-9 0 16,16-1-3-16,1-8-4 0,-1 8-2 0,1-8 4 16,-1-1 0-16,1 1 1 0,-1-1-4 0,1 0 1 15,0 10 1-15,-17-10-6 0,0 10 1 0,0-9-1 16,0 8 3-16,0 1-3 0,-17 0 2 0,0-1-2 15,1 10-2-15,-1 10 3 0,1-1-4 16,-1 0 3-16,1 1 0 0,-17 8 0 0,16-9-2 16,17 10 2-16,-16 9-2 0,-1-9 4 0,17-1-2 15,0 10 4-15,0-9-4 0,0 9-2 0,0-10 5 16,17 1-6-16,-1-1 3 0,-16-8 0 16,17-1 0-16,16 0 0 0,-17 1-3 0,17-10-1 15,0 0 6-15,1-10-5 0,-1 1 4 0,0 0-3 16,16-10 2-16,-16 10 1 0,1-10-1 0,-1 1-3 15,0-1-1-15,0 0 6 0,-17 1-2 0,1-1-5 16,-1 1 5-16,1 8-2 0,-17-8-3 0,16 8 5 16,-16-8-2-16,-16 8 2 0,16-8 0 0,0 9 0 15,-17-1-2-15,17 10 0 0,-16-9 2 16,-1 9 2-16,17 0-1 0,-16 0-3 0,-1 0 2 16,17 9 3-16,0 1-6 0,-16-1 5 0,16 0-5 15,0 0 3-15,16 1 1 0,-16-1-1 0,0 0 0 16,17 1-2-16,-17-10 3 0,16 0-1 0,-16 9 0 15,17-9 0-15,-1 0 1 0,-16-9-3 16,17 9 3-16,-1-10 1 0,1 1-2 0,0 0 2 16,-1-10-1-16,1 1-5 0,-1 8 6 0,1-8-2 15,16-1-2-15,-17 0 4 0,1 1-4 0,-1-1 3 16,1 10 0-16,0 0-1 0,16-1-4 0,-33 1 2 16,16 9 6-16,1 0-4 0,-1 0 0 0,1 0-2 15,-1 0 2-15,17 9 2 0,-16-9-2 16,0 0-2-16,-1 10 2 0,1-10-7 0,-1 0-10 15,1 0-11-15,-1 0-2 0,1 0-4 0,-1 0-7 16,1-10 0-16,-1 10 1 0,1-9 3 0,-17 0-1 16,17-1-8-16,-17-8 1 0,16 9-18 0</inkml:trace>
  <inkml:trace contextRef="#ctx0" brushRef="#br0" timeOffset="100162.69">16197 9097 13 0,'0'-9'39'0,"0"9"25"0,0-9 0 16,0 9-16-16,0 0-15 0,0 0-18 0,0 0-10 15,0 0-2-15,0 0 0 0,0 9 1 0,17 0-2 16,-17 0-2-16,0 1 2 0,16-1-2 0,-16 0 0 15,17 10 2-15,-1-10-2 0,1 10 0 16,-17-10 0-16,16 0-2 0,1 1 4 0,-1-1 0 16,1-9-2-16,-17 9 0 0,17-9 0 0,-17 0 6 15,0 0 18-15,16 0 18 0,-16 0-16 0,0 0-15 16,-16-9-5-16,16 9-1 0,0-9-4 0,-17-1 0 16,0 10 1-16,1-9-2 0,-1 0 1 0,1 9-1 15,-1-9 2-15,1-1-2 0,-17 10 0 0,16-9 2 16,1 9-2-16,-1-9-4 0,0 9-7 0,17 0-18 15,-16-10-24-15,16 10-8 0,0 0-3 0,16 0-13 16</inkml:trace>
  <inkml:trace contextRef="#ctx0" brushRef="#br0" timeOffset="100402.9">16578 8967 86 0,'0'0'65'0,"-17"0"-21"16,17 0-2-16,-16 0-2 0,-1 0-6 15,17 9 1-15,-17-9 0 0,1 9-6 0,16 1-5 0,-17-1-3 16,17 0-4-16,0 10-7 0,0 0-3 16,0-1-3-16,0 1 0 0,17-1 0 0,-17-8-3 15,16 8 1-15,1-8-2 0,0 8 0 0,-1-8 0 16,1-10 0-16,-1 9-7 0,17-9-2 0,-16 0-6 16,-1-9-4-16,1 9-4 0,-1-19-5 0,1 10-7 15,0-10-10-15,-1 0-2 0,1 1 4 0,-17-10 7 16,16 9 6-16,-16 1 2 0,0-10-7 0,0 0 1 15,-16 0 5-15,16 0-11 0</inkml:trace>
  <inkml:trace contextRef="#ctx0" brushRef="#br0" timeOffset="100741.63">16660 8623 123 0,'-16'-28'83'15,"-1"9"-19"-15,17 1-1 0,-16-1 8 0,16 0-8 16,0 10-16-16,0 0-25 0,0 9-11 16,0-9-4-16,0 18-3 0,0-9 0 0,16 9 1 15,1 10 1-15,-17-1 12 0,16 1 9 0,-16 0-4 16,17 8-9-16,-1 11 1 0,1-10-8 0,-17 18-1 15,17-9-10-15,-17 0 9 0,16 10-4 0,1-1 1 16,-17-8-1-16,0 8-1 0,16-18 0 0,-16 9 3 16,17-9-3-16,-17 0-2 0,0-9-2 0,0-1 1 15,0-8-1-15,0-1 4 0,0 0 0 0,16-9 2 16,-16-9-4-16,0 0 2 0,0-1-3 16,17 1 1-16,-17-10 2 0,16 1 2 15,-16-1 0-15,17 10-2 0,-17-10-3 0,16 10 3 16,1 9 2-16,-17-9-2 0,17 9 3 0,-1 9-5 15,1-9 6-15,-17 9-4 0,16 1 0 0,1 8 2 16,-1-8-2-16,1-1-4 0,-1 0 9 0,1 0-4 16,-1 1 2-16,1-1 6 0,-1-9-1 0,1 0-3 15,0 9 0-15,-1-9 0 0,-16-9 3 0,17 9-4 16,-1 0-2-16,-16-9 0 0,0-1-18 0,17 1-38 16,-17 0-34-16,0 0-23 0,0-1-18 0,0 1-19 15</inkml:trace>
  <inkml:trace contextRef="#ctx0" brushRef="#br0" timeOffset="107528.76">20830 7786 34 0,'0'-10'67'0,"0"1"-23"0,16-10-14 0,-16 10-1 0,17 0-2 15,-17-10 6-15,0 10-1 0,16-10 4 0,-16 10 0 16,17 0 6-16,-17-1 5 0,0 1-18 0,0 9-6 16,0-9-15-16,0 9-4 0,-17 0-1 0,17 0 1 15,-16 0-7-15,16 9 5 0,-17 0-5 0,1 10 4 16,16 0 0-16,-17-10-4 0,0 19 5 0,17-10-2 16,-16 1 0-16,-1 9 0 0,17-10 0 0,0 1 0 15,0 9 3-15,0-9-5 0,0-10 2 16,0 9 1-16,17-8-1 0,-1-1-3 0,-16 0 5 15,17 1-1-15,0-10-1 0,-1 0 2 0,1 0-4 16,-1 0 2-16,1-10 0 0,-1 1 2 0,1 0-2 16,-1-10-2-16,1 1 2 0,-17-1 5 0,16 10 3 15,-16-10 3-15,0 0 3 0,0 1-3 0,0 9-8 16,0-10 3-16,-16 0-3 0,-1 10-3 0,1 0-2 16,-1-1 5-16,1 1-1 0,-17 0-2 0,16 9 1 15,-16-9-1-15,16 9 0 0,-16 0-13 0,17 9-8 16,-1-9-25-16,1 9-13 0,-1 0-11 0,17 1-2 15,-16-1-3-15,32-9-17 0</inkml:trace>
  <inkml:trace contextRef="#ctx0" brushRef="#br0" timeOffset="107802.52">21243 7711 40 0,'0'0'74'0,"17"0"-12"0,-17 0-22 16,0 0-13-16,-17 9-10 0,17-9-1 0,0 10-3 15,0-10-1-15,-16 9-7 0,16 0 1 0,-17 1-2 16,17-1 1-16,0-9-3 0,0 9 3 16,0 1-2-16,-16-10 1 0,16 9-1 0,0-9 1 0,0 0 2 15,0 0 6-15,0 9 17 0,0-9 3 16,0 0 3-16,0 0-21 0,-17 0-1 0,17 0-11 16,-17 0 3-16,1 0-5 0,-1 0 0 0,1 0 0 15,-1 0 0-15,-16 0 1 0,17 9 1 0,-1-9 0 16,1 0-2-16,-1 0-7 0,0 0-3 0,1 10-13 15,-1-10-17-15,17 0-4 0,0 9-4 0,0-9 2 16,0 0-1-16,17 9 1 0,-17-9-7 0,16 0-6 16</inkml:trace>
  <inkml:trace contextRef="#ctx0" brushRef="#br0" timeOffset="108192.43">21359 7776 102 0,'33'-9'67'0,"-16"0"-18"15,-17-1 1-15,16 1 7 0,-16-10-3 0,17 10-13 16,-17 0-9-16,-17 0-1 0,17 9-1 0,-16-10-8 15,16 10-3-15,-17 0-5 0,1 0-6 0,-1 0-1 16,17 10-7-16,-17-10 0 0,1 9 4 0,16 0-4 16,0 0 0-16,0-9 2 0,0 10-4 15,0-1 5-15,16 0-3 0,1 1 0 16,-17-10-2-16,17 9 2 0,-1-9-3 0,1 9-7 16,-17-9-4-16,16 0-3 0,-16 0 1 0,0 0 6 15,17 10 5-15,-17-10 1 0,0 9 4 16,0-9-2-16,0 9 2 0,0 0 0 0,0 10 0 15,0-10 0-15,0 10 0 0,16-10 0 0,-16 10-2 16,0 9 4-16,0-10-1 0,17 1-3 0,-17 9 2 16,16 0 0-16,-16-10 0 0,17 10 0 0,-17 0 1 15,16 0-3-15,1-9 0 0,-17 9 5 0,17-10-3 16,-17-8 3-16,0 8 8 0,16-9 6 0,-16 1 26 16,0-10 29-16,0 9 29 0,0-9-32 0,-16 0-32 15,16-9-16-15,-17-1-5 0,0 10-6 0,1-9-4 16,-1 0-3-16,1 0 2 0,-1-1-4 0,-16-8-1 15,17 8 4-15,-1-8-4 0,-16 8 1 0,16-8-15 16,1 9-22-16,-1-10-26 0,1 0-22 0,16 1-27 16,-17-10-16-16,17 9 1 0,0-9-5 0,17 0-103 15</inkml:trace>
  <inkml:trace contextRef="#ctx0" brushRef="#br0" timeOffset="108492.37">22070 7730 82 0,'0'0'81'0,"0"-10"-27"0,0 1-17 16,0 0 3-16,0 9-4 0,-16-9 2 0,16 9-2 15,-17-10-4-15,1 10-8 0,16 0-2 0,-17 0-6 16,17 0-7-16,-16 10-5 0,16-1 0 0,0 0 0 16,0 0-3-16,0 10 0 0,0-10 1 15,0 10-1-15,16-10 0 0,1 10 2 0,-17-10-3 16,33 0 0-16,-17 10 0 0,1-19 0 0,-1 9 1 15,18-9-1-15,-18 0 2 0,1 0 4 0,-1-9 11 16,1 9 13-16,-1-9 7 0,-16-10-9 0,17 10-4 16,-17-10-4-16,0 10-3 0,0-10-7 0,-17 1-6 15,17 8-3-15,-16-8 1 0,-1-1-1 0,1 10-1 16,-1-10-14-16,1 10-22 0,-1 0-19 0,17-1-32 16,-17 1-8-16,17 0-9 0,-16 0-2 0,16 9-2 15</inkml:trace>
  <inkml:trace contextRef="#ctx0" brushRef="#br0" timeOffset="108878.74">22319 7748 24 0,'16'10'81'0,"-16"-10"13"0,17 0-6 0,-17 0-8 15,0 0-23-15,0-10-1 0,0 10-5 0,0-9-16 16,0 9 2-16,0-9-6 0,-17 9-10 0,17-10 2 16,0 10-5-16,0-9-5 0,-16 0-5 0,16 9-3 15,0-9-5-15,16 9 2 0,-16 0-8 16,0 9 8-16,17-9-2 0,-17 0 2 0,16 9-6 15,1-9 0-15,-1 9 7 0,1 1-2 0,-1-1-1 16,1 0 0-16,-1-9-2 16,1 0 2-16,-17 10 0 0,17-10 0 0,-17 0 3 15,16 0 0-15,1 0-3 0,-17-10 1 0,0 10 1 16,16-9-4-16,-16 0 2 0,17-1 0 0,-17 1 0 16,16 0-4-16,-16 0 6 0,17-1-4 0,-17 1 2 15,16-10 2-15,-16 10-1 0,17 0 3 0,-17-1-8 16,0 1 4-16,16 9 0 0,-16-9-4 0,17 9 4 15,0 0 0-15,-17 9 0 16,16-9 0-16,-16 9-2 0,17 1 2 0,-1-1 0 16,-16 0 0-16,0-9 4 0,17 10-8 15,-17-10 6-15,0 9-2 0,16-9-2 0,-16 0-12 16,0 0-5-16,0 0-8 0,0 0-11 0,0 0-17 16,0 0-16-16,0-9-8 0,0 9 3 0,0-10 7 15,0 1 6-15,0 0-4 0,17-1 7 0,-17-8-17 16</inkml:trace>
  <inkml:trace contextRef="#ctx0" brushRef="#br0" timeOffset="108992.03">22815 7534 8 0,'0'0'18'0,"0"-9"35"0,0 9 3 0,0 0-7 0,0 0-6 16,0 0-10-16,0 0-10 0,16 0-5 15,-16 0-9-15,0 0-7 0,0 0 1 0,0-9-1 16,0 9 0-16,0 0 1 0,0 9-13 16,17-9-25-16,-17 0-20 0,0 0-17 0</inkml:trace>
  <inkml:trace contextRef="#ctx0" brushRef="#br0" timeOffset="109194.7">23030 7311 177 0,'0'0'108'0,"0"0"-19"0,0 0-24 0,17 0-20 16,-17 0-17-16,0 0-13 0,0 0-2 0,0 0 28 16,-17 9 33-16,17 1-7 0,0-1-13 0,0 0-5 15,0 10-3-15,0-10-11 0,0 10-11 0,-17 0-12 16,17 8-3-16,0-8-6 0,0 9 3 0,0 0-6 15,0 9 5-15,0-9-5 0,0 0-4 0,0 9-27 16,0-9-28-16,0 0-26 0,0 0-18 0,0 0-5 16,0-10 3-16,0 1 3 0,0-1 5 0,0-8-4 15,0-1-65-15</inkml:trace>
  <inkml:trace contextRef="#ctx0" brushRef="#br0" timeOffset="109334.08">22997 7693 121 0,'0'-10'94'15,"0"1"-22"-15,0 0-22 0,0-1-7 16,0 1-16-16,16 0-12 0,-16 9-9 0,0-10-2 16,17 1-2-16,0 0-2 0,-1 0 2 0,1 9 0 15,-1-10 0-15,17 1-10 0,-16 9-33 0,-1-9-37 0,17 9-32 16</inkml:trace>
  <inkml:trace contextRef="#ctx0" brushRef="#br0" timeOffset="115006.8">21558 8186 12 0,'-17'0'33'0,"17"0"14"0,0-10-17 0,-17 10-9 0,17-9-2 16,0 9 0-16,0-9-1 0,-16-1-1 0,16 10-1 15,0-9 3-15,0 0 5 0,-17-1 1 0,17 1 4 16,0 0 1-16,0 9 0 0,-16-9-2 15,16-1-1-15,0 1-8 0,0 9-4 0,-17 0-6 16,17-9-6-16,0 9 0 0,-16 0-3 0,-1 9 3 16,17 0-3-16,-16 1-3 0,-1-1 4 0,1 9 1 15,-1-8-2-15,0 8 0 0,17 1 0 0,-16-10 0 16,-1 10-2-16,17-1 2 0,-16-8 4 0,16 8-4 16,0-8 2-16,0-1-4 0,0 0 0 0,0 1 2 15,0-1 0-15,16 0-2 0,-16 0 7 0,17-9-1 16,-1 10 2-16,1-10-1 0,16 9-1 0,-16-9 1 15,-1 9-3-15,17-9-1 0,-16 0-1 0,-1 10 1 16,1-10-1-16,-1 0 0 0,-16 9 2 0,0-9-1 16,0 9 3-16,0 1-2 0,0 8-1 15,-16 1 1-15,-1-1-2 0,-16 1-6 0,17 0-17 16,-17-1-9-16,16 1-9 0,-16-1-3 0,16 1-4 16,-16-10-1-16,17 1-1 0,-1-1-3 0,1 0-15 15,16-9-55-15</inkml:trace>
  <inkml:trace contextRef="#ctx0" brushRef="#br0" timeOffset="115708">21541 8372 24 0,'17'-10'62'0,"-1"10"-17"0,-16-9-16 0,17 9-10 0,-17 0-4 16,16 0 1-16,-16 0-3 0,0 0 8 0,17 0 2 16,-17 0 3-16,0 0 1 0,0-9 2 0,16 9-4 15,-16-10 0-15,0 10 1 0,17-9-11 16,-17 0 0-16,16-1-4 0,-16 1 0 0,17 0-1 15,-17 0-2-15,16-1-4 0,-16 1 0 0,0 0 1 16,17-1-2-16,-17 1-3 0,0 0 0 0,0-1 5 16,0 1-5-16,0 0 0 0,0 0 3 0,0-1-3 15,0 1 1-15,0 0 7 0,0-1 5 0,0 10 2 16,0 0-9-16,0 0-4 0,0 10 0 16,0-1-6-16,0 0 4 15,0 1 0-15,17-1 0 0,-17 0 0 16,16 0-2-16,1 1 2 0,-17-1 0 0,16 0 2 15,1-9-2-15,-1 0 2 0,1 0-2 0,-1 0 0 16,1 0-2-16,-1 0 0 0,1 0 7 0,0 0-5 16,-17-9-2-16,16 9 4 0,1-9-2 0,-17-1 0 15,16 10 2-15,-16-9-2 0,17 0 2 0,-17 0-2 16,16 9 0-16,-16-10 3 0,0 1-5 0,0 0 2 16,17-1 2-16,-17 1-6 0,16 0 2 15,-16 9 0-15,17 0 2 16,-17 0-5-16,16 0 5 0,1 9 0 15,-1-9 2-15,1 0 0 0,0 9-5 16,-1-9 7-16,1 0-7 0,-1 0 3 0,1 0 0 16,-17 0 1-16,16 0-1 0,-16 0 2 0,17 0-1 15,-1-9 1-15,-16 9 0 0,0 0-1 16,0-9 3-16,0-1-2 0,0 1-4 16,0 0 2-16,0 0 0 0,0-1 0 15,-16 10 0-15,16-9 4 0,0 9 2 0,0 0-1 16,-17 0-5-16,17 9 3 15,0-9-1-15,0 10-2 16,0-1 1-16,0 0-1 0,0-9-5 16,17 9 5-16,-17 1 2 0,16-1-4 0,-16-9 8 15,17 9-6-15,-17-9 5 0,16 0-3 0,-16 10-4 16,17-10 4-16,-17 0-1 0,17 9-1 0,-17-9-2 16,0 0 6-16,0 0-1 0,16 9-3 0,-16-9 2 15,0 0 6-15,-16 10-5 16,16-10 0-16,0 9-1 0,-17-9 1 0,17 9-5 15,-17-9-15-15,17 9-17 0,-16 1-14 0,16-10-14 16,-17 9-8-16,17-9-3 0,0 0 0 0,-16 0-11 16,16 0-76-16</inkml:trace>
  <inkml:trace contextRef="#ctx0" brushRef="#br0" timeOffset="116417.3">22418 8158 10 0,'0'0'24'0,"0"0"21"0,0 0 0 16,0 0-13-16,0 0-12 0,0 0-9 0,-17 0-6 16,17 0-4-16,0 0 2 0,0 0-1 15,0 0-1-15,0-10-3 0,0 10-1 16,0 0-4-16,0 0-1 0,0-9-2 0,17 9 2 16,-17 0-1-16,0-9-1 0,0-1 0 15,0 10 2-15,0-9 2 0,16 0 4 0,-16 9 0 16,0-9 0-16,0-1 2 0,17 1-2 0,-17 0 2 15,0-10 2-15,0 10 5 0,16-1 6 0,-16 1 2 16,0 0 6-16,0 0 1 0,0-1 1 0,0 1 6 16,17 0 2-16,-17-1 5 0,0 1 2 0,0 0-3 15,0-1 4-15,0 1 5 0,17 0-3 0,-17 9-3 16,0-10-4-16,0 10-12 0,0 0-7 0,0 0-5 16,0 0-1-16,0 0 14 0,0 10 10 0,0-1-10 15,0 0-4-15,0 1-5 0,0 8-9 0,0 1 1 16,0 0-2-16,0-1-4 0,0 1 3 0,0-1-3 15,0 10 0-15,0-9 4 0,0 9-4 16,0-10-2-16,0 1 5 0,0 0-2 0,16-10-5 16,-16 9-4-16,0-8-8 0,17-10 7 0,-17 9-1 15,0-9 4-15,0 9-4 0,16-9 8 0,-16 0-3 16,0-9-5-16,17 9 2 0,-17-9-2 0,0-1 4 16,16 1 6-16,-16 0-3 0,17 0 1 0,-17-10 2 0,0 10 0 15,16-1-4-15,-16-8 7 0,17 8-3 0,-17-8 0 16,0 18-2-16,16-9 2 0,-16-1-5 15,0 10 3-15,0 0-3 0,17 0 5 16,-17 10 0-16,0-10-3 16,17 9 0-16,-17 0 6 0,16 0-2 0,-16 1 1 15,17-10-2-15,-17 9 0 0,16-9 3 16,-16 9-7-16,0-9 6 0,17 0-5 16,-17 0 6-16,16 0-3 0,-16 0 3 0,0-9-1 0,17 9-2 15,-17-9-2-15,16 9-1 0,-16-10 8 16,17 1-7-16,-17 0 5 0,16 0-3 0,1-1 1 15,-17 1-1-15,17 0 0 0,-1-1-4 0,1 1 2 16,-17 0 4-16,16 9-1 0,1 0 2 16,-17 0 3-16,0 0-2 15,16 0 9-15,-16 0-6 0,0 0-1 0,17 9-3 0,-17-9 2 16,16 0-4-16,-16 0 3 0,17 9-7 16,-17-9 6-16,16 0-3 0,-16 10 0 0,17-10 2 15,-17 0 2-15,17 0-4 0,-17 9-25 0,0-9-15 16,16 0-22-16,-16 0-14 0,0 0-1 0,0 0-1 15,17 0 2-15,-17 0-12 0,-17 0-93 0</inkml:trace>
  <inkml:trace contextRef="#ctx0" brushRef="#br0" timeOffset="122129.43">22401 9013 81 0,'83'-18'31'0,"-17"8"-41"0,17 1 32 0,-17-9-10 0,0 8-5 0,17 1-7 0,-17 0 0 0,-16 9 2 0,16 0-2 16,0-10 2-16,-16 10-2 0,-1 0 0 0,18 0-5 16,-18 0 0-16,1 0-4 0,0 0 0 0,-1 0-7 15,1-9-16-15,-1 9-38 0</inkml:trace>
  <inkml:trace contextRef="#ctx0" brushRef="#br0" timeOffset="128831.91">20399 10316 116 0,'-16'0'102'0,"16"-10"-27"15,0 10-18-15,0 0-15 0,-17 0-17 0,17 0-15 16,0 0-6-16,0 0-1 0,0 10 0 0,0-1-3 15,-16 0 0-15,16 1 3 0,0 8-6 0,0 1 3 16,0-1 2-16,0 1-4 0,0 9-11 0,0-10-12 16,0 1-10-16,0 0-6 0,16-1-5 0,-16 1-4 15,0-10 1-15,0 10-8 0,0-10 5 0</inkml:trace>
  <inkml:trace contextRef="#ctx0" brushRef="#br0" timeOffset="129157.51">20317 10371 57 0,'-17'-27'51'0,"17"-1"-15"0,0 0-10 0,0 0 6 16,0 9 4-16,0-9 2 0,0 19-4 0,0-10-4 15,0 10-3-15,0 0-10 0,0 0-7 16,0-1-6-16,0 10-1 0,17 0-3 0,-17 0-2 16,16 0 5-16,-16 0-1 0,17 10-2 0,-1-1 1 15,1 9 0-15,-1-8 0 0,1 8 1 0,-1 1-1 16,1-10 2-16,0 10-5 0,-1-1 4 0,1 1-2 15,-1-10 0-15,17 10 0 0,-16-10 0 0,-1 1 2 16,1-1-7-16,-1 0 5 0,18 0-2 0,-34-9-1 0,16 10 1 16,1-10 2-16,-17 0-5 0,16 0 5 15,-16 9 0-15,17-9 0 0,-17 0 1 0,0 0 2 16,0 9-3-16,-17 1 2 0,17-1 1 16,-16 0 4-16,16 1-3 0,-17-1-2 0,1 0 1 15,-1 0-3-15,17 10 0 0,-17-10 0 0,1 1 0 16,-1 8-2-16,1 1-12 0,-1-10-12 0,1 10-16 15,-1-1-16-15,1 1-14 0,-1-10-19 0</inkml:trace>
  <inkml:trace contextRef="#ctx0" brushRef="#br0" timeOffset="129428.3">20432 10995 157 0,'0'0'119'0,"0"-10"-26"0,-16 1-19 0,16 9-32 16,0-9-19-16,0 9-10 0,0 0-11 0,0 9 5 15,0 0-7-15,0 1 0 0,0-1 0 0,0 0 0 16,0 10 0-16,0-1-2 0,16 1-10 15,-16 0-9-15,0-1-14 0,0 1-10 0,0 0-8 16,0-1-8-16,0 1-4 0,0-1-9 0,0 1-3 16</inkml:trace>
  <inkml:trace contextRef="#ctx0" brushRef="#br0" timeOffset="129770.04">20399 10957 130 0,'0'-27'62'16,"0"-1"-14"-16,0 9-2 0,0-9 0 0,0 10-6 16,0-1-6-16,0 10-12 0,17-10-7 0,-17 10-7 15,16-1-1-15,-16 1-7 0,17 0 0 0,0 0 1 16,-17 9 0-16,16-10-1 0,1 10 0 0,16 0 0 16,-17 0 4-16,1 0-2 0,-1 0-2 0,1 0-3 15,-1 10 3-15,1-1 0 0,0 9 0 0,-1-8 2 16,-16 8-2-16,17 1 2 0,-1 0-5 0,-16-1 3 15,17 1 0-15,-17-1 0 0,0 1 1 0,16 0-1 16,-16-1 3-16,0 1-3 0,0-1 3 0,0-8-6 16,17 8 3-16,-17 1 2 0,0-10-2 0,0 0 0 15,0 1 0-15,0-1 3 0,0 0-3 16,0 1 0-16,-17-10 2 0,17 9 2 0,0 0-2 16,-16-9-1-16,16 10 1 0,-17-1-2 0,17 0 0 15,-16-9-8-15,-1 10-16 0,1-1-16 0,-1 0-8 16,0 0-10-16,1-9-11 0,-1 10-10 0,1-1-78 15</inkml:trace>
  <inkml:trace contextRef="#ctx0" brushRef="#br0" timeOffset="130027.14">20631 11525 200 0,'0'0'110'16,"0"0"-31"-16,-17 0-26 0,17 0-17 0,-16 0-16 15,16 0-8-15,-17 9-3 0,17-9-5 0,0 19-2 16,0-10-2-16,-16 10 0 0,16-1 0 0,0 1-2 16,0-1 2-16,0 1 2 0,0 0-2 0,0 9-2 15,0-10-7-15,16 1-19 0,-16-1-14 0,0 1-7 16,0-10-11-16,17 10 3 0,-17-10 2 0,0 1-8 15,16-1-3-15</inkml:trace>
  <inkml:trace contextRef="#ctx0" brushRef="#br0" timeOffset="130393.34">20614 11674 41 0,'0'-28'75'0,"0"0"-17"0,0 0-8 0,0 0-1 15,0 0 4-15,0 10 5 0,0-10-9 16,-16 9-8-16,16-9-6 0,0 10-3 0,16-1-9 15,-16 0-5-15,0 1-8 0,17-1 0 0,-17 1-3 16,17 8-5-16,-17 1 3 0,16 0-5 0,1 9 0 16,-1-10 0-16,1 10 0 0,-17 10 3 0,16-10-3 15,1 9 0-15,-1 10-2 0,1-10 5 0,-1 9-3 16,1 1 0-16,0 0 0 0,-17-1-2 0,16 1 8 16,1-10-6-16,-1 10 0 0,-16-1 0 0,17-8-2 15,-17-1 4-15,16 10-2 0,-16-10-2 0,17 0 2 16,-17 0 0-16,0-9 3 0,16 10-3 15,-16-1 0-15,17-9-4 0,-17 9 2 16,0 1 7-16,0-1-7 16,0 0 9-16,0 10 0 0,0-10 7 15,0 0 6-15,-17 1 2 0,1 8-1 0,16-8-1 16,-17 8-6-16,1 1-3 0,-1-10-6 0,1 10 1 16,-17-1-6-16,16-8 3 0,0 8-1 0,1 1-4 15,-17-10-19-15,16 1-26 0,1 8-17 0,-17-9-32 16,16 1-16-16,-16-1-13 0,16 0-8 0</inkml:trace>
  <inkml:trace contextRef="#ctx0" brushRef="#br0" timeOffset="132594.54">19274 12539 21 0,'0'0'32'16,"0"-10"9"-16,0 10-9 0,0 0-6 0,0-9-4 16,0 9-2-16,0 0-3 0,0 0-4 0,0 0 1 15,0 0-3-15,0 0-4 0,0 0-5 0,0 0 0 16,0 0 6-16,0 0 7 0,17 9 0 0,-17 1-4 15,0-1-4-15,0 0 2 0,0 10-2 0,0 0 0 16,16 8-3-16,-16 1-3 0,0 0 2 0,0 10-1 16,0-1 1-16,-16 0-3 0,16 9 0 0,0 1 0 15,0-10 0-15,0 10-16 0,-17-1-11 0,17-9-8 16,0 1-9-16,0-11-6 0,-16 1-17 0</inkml:trace>
  <inkml:trace contextRef="#ctx0" brushRef="#br0" timeOffset="133186.14">19159 12529 88 0,'-17'-18'56'0,"17"9"-15"16,0-1 6-16,-17 1-4 0,17-10-1 0,0 10-6 16,0 0-7-16,0-1-11 0,0 1-4 15,0 0-6-15,17 0-4 0,0-10-4 0,-17 10 0 16,33-1 0-16,-17 1 2 0,17-10-2 0,0 10 2 16,0-9 0-16,1-1 2 0,15 0-4 0,17-9 1 15,-16 10-1-15,16-10 2 0,0 9 1 0,17-9-2 16,-17 10-3-16,0-1 2 0,1 1-3 0,-1-1 3 15,0 10 1-15,-16-1 2 0,16 1-3 0,-17 0-2 16,1 9 3-16,0 0 0 0,-1 0-1 16,1 0 0-16,-17 9 0 0,17 0 0 0,-17 1-3 0,-17-1 1 15,17 10 7-15,-16-1-5 0,-1 1 0 0,-16-1 2 16,17 10-2-16,-17 0-2 0,0 0 2 0,0 9 0 16,0-9 2-16,0 9-1 0,0-9 2 0,0 10-1 15,17-1-2-15,-17 0-2 0,0 0 4 16,16 0-2-16,1 1 0 0,-1-11 0 0,1 11 1 0,-1-10-1 15,17 9 2-15,-16-9-4 0,16 0 2 0,0-10 1 16,0 10-1-16,0-9 4 0,0-1-4 0,17-8 0 16,-17-1 0-16,0 0 0 0,-16 10 0 0,16-19 0 15,0 9-3-15,-17 0 3 0,1 1-4 16,0-1 0-16,-17 0 2 0,0 1-2 16,-17-1 4-16,17 0 2 0,-33 1-2 0,16 8 0 15,-16 1 0-15,0-1 4 0,-16 1-1 0,-1 0-3 16,0 8 0-16,-16 1 2 0,16 0 0 0,-32 0-4 15,16 0 4-15,-17 0-4 0,17-9 2 0,-17 9-11 16,0-1-10-16,1 1-13 0,15-9-11 0,-15 0-9 16,-1-1-10-16,0 1-18 0</inkml:trace>
  <inkml:trace contextRef="#ctx0" brushRef="#br0" timeOffset="133494.6">19192 12753 138 0,'0'-10'85'0,"0"1"-17"0,0-9-7 0,-17 8-11 16,17 1-18-16,0 9-15 0,0-9-8 0,0 9-4 16,0 0-3-16,17 9-2 0,-17 0 0 0,0 1 1 15,0-1 1-15,16 9-2 0,-16 1 0 0,17 9-14 16,-17-9-5-16,0 8 7 0,16 1-6 0,-16 0-18 16,17 9-15-16,-17-9-15 0,0 0-15 15,0-9-87-15</inkml:trace>
  <inkml:trace contextRef="#ctx0" brushRef="#br0" timeOffset="133822.53">19175 12706 50 0,'0'-28'61'16,"0"0"-24"-16,-16 0-6 0,16 1-1 0,0-1 2 15,0 0-1-15,0 9-4 0,16 1 1 16,-16-1-9-16,0 0 0 0,17 1 1 0,-1-1-2 15,1 1-2-15,-1 8-1 0,1-8-3 0,-1 8-2 16,17 1-1-16,-16 9-3 0,16-9-3 0,-16 18 1 16,-1-9 2-16,1 9 9 0,-1 1-1 0,1 8-3 15,-17 1-4-15,0 9 0 0,16 0-5 0,-16 0-2 16,-16-1 6-16,16 1-6 0,0 10 0 0,-17-1-2 16,1 0 4-16,16 0-2 0,-17 0 1 0,1 1-1 15,-1-1 0-15,17 0 0 0,-16 0 5 0,16 0-7 16,0-9 0-16,0 0 2 0,0-9 3 0,0-1-6 15,0 1 3-15,16 0 2 0,-16-10-9 0,17 0-5 16,-1 1-9-16,-16-10-9 0,17 0-4 16,-1 0-11-16,1 0-8 0,-1 0-9 0,1-10 7 15,-1 1-4-15,1 0-12 0</inkml:trace>
  <inkml:trace contextRef="#ctx0" brushRef="#br0" timeOffset="134508.56">19638 12967 88 0,'0'9'43'15,"17"-9"-21"-15,-17 9-7 0,0-9-5 0,0 10-6 16,16-10 2-16,-16 9-1 0,17-9 2 0,-17 0-3 16,17 0 2-16,-17-9 1 0,16-1 0 15,1 1 3-15,-17 0 1 0,16-1-1 0,-16 1 3 16,17-10-5-16,-17 10-1 0,0 0-1 0,0-10 1 16,0 10-1-16,0-10-1 0,0 10-2 0,-17 0 1 15,17-1-1-15,-16 1 2 0,16 0-1 0,-17-10-3 16,17 10 5-16,-16 9 5 0,-1-9 6 0,17-1-5 15,-17 10-4-15,17 0-5 0,-16 0-3 0,16 10 2 16,0-1-2-16,0 0 0 0,0 10 0 16,0-10 2-16,0 10-4 0,0-1 2 0,0-8 0 15,16-1 0-15,1 10-2 0,-17-10 2 0,17 0 1 16,-1-9-1-16,1 9 1 0,-17-9 1 0,16 10 1 16,1-10-3-16,-1-10-4 0,1 10 4 0,-17-9 2 15,16 0-2-15,1 0 0 0,-1-1 0 16,-16 1 0-16,17 0 0 0,-17-1 0 0,17 1 0 15,-17 0 0-15,0-10 0 0,0 10 0 0,16 9 6 16,-16-9 12-16,0-1 2 0,0 10-6 0,0 0-4 16,0 0-9-16,0 0 0 0,17 10-1 15,-17-1 4-15,16-9-4 16,-16 9 0-16,17-9 0 0,-1 9 0 0,1-9 1 16,-1 0-1-16,1 0 3 0,-1 0-3 0,1 0 1 15,0-9-1-15,-1 9 0 0,1-9 0 0,-1 0 0 16,1 9 0-16,-17-10 0 0,16 1 0 0,-16 0 0 15,17-1 1-15,-17 1-1 0,-17 9-2 16,17-9 2-16,0-1 4 0,0 10 2 0,0 0 0 16,-16 0 2-16,16 0-10 0,-17 10 2 15,17 8 0-15,0-8 4 0,0-1-4 16,0 10-4-16,0-10 2 0,0 9 3 16,0 1-4-16,17-10-1 0,-17 10-2 0,16-10 2 0,1 1-1 15,-1-1-2-15,-16-9 3 0,17 9 4 0,-1-9-4 16,1-9 5-16,0 9-1 0,-1-9-2 15,1-1 4-15,-1 1-5 0,1 0 6 0,-17-10-3 16,0 10 4-16,16-10 5 0,-16 10 4 0,0 0 3 16,0-10 12-16,-16 10 4 0,16-1-7 0,-17-8 0 15,17 8 3-15,-16 1-11 0,-1 0-2 0,1 0-9 16,16-1-4-16,-17 1 0 0,0 9 0 0,1 0 0 16,16 0 0-16,-17 0-30 0,17 0-18 0,-16 9-28 15,16 1-11-15,0-1-5 0,0 0 0 0,0 0-6 16,0 1-72-16</inkml:trace>
  <inkml:trace contextRef="#ctx0" brushRef="#br0" timeOffset="134789.26">20416 12660 52 0,'0'-10'89'0,"0"1"-10"16,0 9-12-16,0-9 10 0,0 9-18 0,0 0-16 16,0 0-22-16,0 0-10 0,0 0-2 0,-17 9-5 15,17 0-2-15,0 1-2 0,0-1 4 0,0 10-6 16,17-1 2-16,-17-8-3 0,16 8 3 15,-16 1 0-15,17-10 1 0,0 10-1 0,-1-10-2 16,-16 0 2-16,17 1 4 0,-1-10-4 0,1 9 5 16,-1-9 4-16,1 0 11 0,-1-9 16 0,1-1 30 15,-1 1 18-15,1 0 13 0,-17-10-11 0,17 0-14 0,-17 10-2 16,0-9-11-16,-17-1-4 0,17 0-17 16,0 10-12-16,-17-10-14 0,1 1-5 0,16 8 0 15,-17-8-1-15,1 9-2 0,-1-1 1 0,17 1-32 16,-16 0-42-16,16 9-42 0,0-10-69 0,0 10-12 15,0 0 21-15,0 0 21 0,16 10 13 0,-16-10-104 16</inkml:trace>
  <inkml:trace contextRef="#ctx0" brushRef="#br0" timeOffset="135107.32">20830 12641 155 0,'0'-9'96'0,"0"9"-18"15,16-10-9-15,-16 10-14 0,0-9-18 0,0 0-10 16,17 0-7-16,-17 9-2 0,16-10-7 0,-16 1-6 15,17 0 2-15,-1-1-1 0,-16 1 4 0,17 0 2 16,-1-1-3-16,-16 1 1 0,17 0-2 0,-17 0 7 16,16 9 6-16,-16-10 8 0,0 10-4 0,0-9-17 15,0 9 2-15,0 0-5 0,-16 0-2 0,-1 0-3 16,1 0 2-16,-1 0-2 0,1 0 1 0,-1 0 6 16,1 0 5-16,-1 9 2 0,17-9-11 0,-16 10-3 15,-1-1 1-15,17 0 4 0,-17 0-4 0,17 1-1 16,0 8 0-16,0 1-2 0,0 0 6 0,17-1-4 15,-17 1-2-15,17-1 5 0,-1-8-3 16,1 8-4-16,-1-8 7 0,1-1-2 0,-1-9-1 0,1 9 1 16,-1-9-1-16,1 0 0 0,16-9-2 0,-16 0 3 15,-1 9-3-15,1-10 2 0,-1 1 1 0,1 9-4 16,-17-9-21-16,0-1-41 0,0 10-37 0,0-9-14 16,-17 9-7-16,1 0-15 0</inkml:trace>
  <inkml:trace contextRef="#ctx0" brushRef="#br0" timeOffset="135818.15">19142 12632 65 0,'0'-10'63'15,"0"10"-14"-15,0-9-8 0,17 9-1 0,-17-9 0 16,0 9 7-16,0-9 10 0,0 9 0 0,0 0-9 15,0-10-13-15,0 10 0 0,-17-9 2 0,17 9-9 16,-17 0-4-16,1 0-7 0,-1 0 1 0,1 0-3 16,-1 0-7-16,-16 0 0 0,0 9-6 0,0-9 2 15,0 10-2-15,-17-10 1 0,1 9-1 0,-1 0-4 16,-16 0 6-16,0 1-6 0,0-1 2 0,-1 0-2 16,-15 10 8-16,-1-10-10 0,0 10 7 0,0-10-3 15,1 10 4-15,-1-10-4 0,0 10 0 0,1-10 0 16,-1 10 0-16,17-10 0 0,-17 0-2 0,17 1 0 15,16 8 2-15,-16-9 0 0,16 1 0 0,1-1 0 16,16 10 0-16,-1-10-24 0,1 0-22 16,17 1-28-16,-1-1-20 0,1 0-9 0,-1 10-5 15,17-10-14-15</inkml:trace>
  <inkml:trace contextRef="#ctx0" brushRef="#br0" timeOffset="138631.07">15138 12967 26 0,'0'-10'75'0,"-16"-8"-4"0,16 8-21 0,-17 1-18 15,1 0-2-15,-1 0-1 0,17-1 2 0,-16 1 5 16,16 0-2-16,-17 9-9 0,17 0-11 0,0 0-7 16,0 0-4-16,0 9 0 15,0 10-1-15,17-1-5 0,-17 10 1 0,16 0 3 16,-16 9 2-16,17 0-2 0,-1 1-5 0,-16 8-8 16,17-9-10-16,-17 0-9 0,16 1-10 0,-16-1-5 15,17 0-9-15,-17-18 1 0,0 9-6 0,0-10-4 16</inkml:trace>
  <inkml:trace contextRef="#ctx0" brushRef="#br0" timeOffset="139041.42">14857 12855 81 0,'0'-28'48'0,"0"0"-14"0,0 0-4 0,0 10-1 15,0-1 0-15,0-9-7 0,0 10 5 0,17-1-6 16,-17 0-4-16,16 1 2 0,1-1 0 0,-1 1-1 16,1-1-1-16,16 10 0 0,-17-10-9 15,17 10-2-15,-16 9-1 0,0 0-3 0,16 0 4 16,-17 9 2-16,1 0 3 0,-1 10-2 0,1 0-3 16,-1 8 0-16,-16 11-3 0,17-1 0 0,-17 0-1 15,0 10-2-15,0-1 3 0,0 1-3 0,0-1 0 16,0 1 0-16,0-1-2 0,0-9 2 0,-17 1 2 15,17-1-1-15,-16-9-1 0,16 0-3 0,0-10 6 16,-17 1-3-16,17-10-2 0,0 10 2 0,0-19-2 16,0 9 4-16,0 0-2 0,0-9-4 0,0 10 4 15,0-10 4-15,17 0-6 0,-17 0 6 16,16 0 0-16,1 0 3 0,-1 9-7 0,1-9 1 16,16 0 2-16,-16 0-3 0,-1 0 0 0,17 9 0 15,-16-9 0-15,-1 10 0 0,1-10 1 0,16 9 1 16,-16 0-5-16,-1-9-1 0,1 9-16 0,-1 1-20 15,-16-10-8-15,17 0-6 0,-1 9-12 16,1-9-13-16,-17-9-16 0</inkml:trace>
  <inkml:trace contextRef="#ctx0" brushRef="#br0" timeOffset="139895.01">15601 13050 62 0,'0'-9'62'0,"0"9"-15"0,0 0-13 15,17 0-18-15,-17 0-5 0,0 0 3 0,0 0-2 16,17-9 5-16,-17-1-2 0,16 10-3 0,1-9-2 16,-1 0-4-16,-16 0-1 0,17-10 1 15,-1 10 3-15,-16-1 3 0,17-8 1 0,-17 8 2 16,16 1 0-16,-16-9 3 0,0 8-4 0,0 1 4 16,-16-10-1-16,16 10-3 0,-17 0-2 0,17-1 2 15,-16-8-10-15,16 18 2 0,-17-9 3 0,1-1 2 16,-1 1-5-16,1 9 2 0,16 0-6 0,-17 0-2 15,0 0 4-15,17 9-4 0,0 1 2 16,-16 8-4-16,16 1 0 0,0-1 2 0,16 10 4 16,-16-9-4-16,17 9-2 0,-17 0 2 0,17-10 0 15,-1 10-3-15,1-9 6 0,-1-1-3 0,-16 1 0 16,17-10-4-16,-1 1 6 0,1-1-2 0,-1-9 0 16,-16 9-2-16,17-9 2 0,-17-9 4 0,16 0-4 15,-16-1 2-15,0 1-2 0,0 0 0 16,0-10 0-16,0 0 0 0,0 10 0 0,0-9-3 15,17-1 7-15,-17 0-4 0,0 10-3 0,0-10 3 16,0 1 2-16,0 9-4 0,17-1 3 0,-17 1-1 16,16 0-4-16,-16 18 2 15,17-9 2-15,-1 9 4 0,1 1-4 16,-1-1 0-16,1 0 0 0,-1 0 0 16,1 1-2-16,-17-1 5 0,16 0-3 0,1-9 0 15,-17 10 0-15,17-10 0 0,-1 9 1 0,1-9-1 16,-17-9 1-16,16 9-6 15,-16-10 2-15,17 1-3 0,-17 0 3 0,0-1-2 16,16 1 1-16,-16 0 2 0,0 0 2 0,17-10-5 16,-17 10 5-16,0-1 0 0,0 1 0 0,0 0-2 15,0-1 0-15,16 10-1 0,-16 10 3 16,17-10-2-16,-17 9 2 16,0 0 2-16,16 1 0 0,-16-1-4 0,17 0 2 15,0 1 0-15,-17 8 1 0,16-9-1 0,1-9 0 16,-1 10 3-16,1-10-6 0,-17 9 5 0,16-9-2 15,1 0 2-15,-17 0-4 0,16-9 2 0,1-1 2 16,-17 1-6-16,0 0 7 0,0 0 0 16,0-1-3-16,0-8 0 0,0 8-2 0,0-8 0 15,0 8 5-15,0 1-3 0,0 0-2 16,0 0 3-16,0-1-1 0,0 1 0 0,0 0 0 16,-17-1 0-16,17 10-3 0,0-9 3 0,0 9 2 15,0 0-5-15,17 0 4 0,-17 9-1 0,0 1 0 16,0-1 2-16,0 0-4 0,16 1 2 0,-16-1 1 15,17 0-1-15,-17 0 0 0,17 1 0 0,-17-1-3 16,16-9 1-16,-16 9 2 0,17-9 0 0,-1 0 1 16,-16 0 1-16,0-9-1 0,17 0-3 15,-17-1 2-15,0 10-2 0,0-18 2 0,0 9 3 16,0-1-3-16,0 1 0 0,-17 0 0 0,17-1 2 16,0 1 0-16,-16 9-2 0,16-9-4 0,-17-1-6 15,17 1-14-15,0 9-4 0,-16-9-8 0,16 0-16 16,0 9-8-16,0-10-4 0,0 10-8 0,-17 0-1 15</inkml:trace>
  <inkml:trace contextRef="#ctx0" brushRef="#br0" timeOffset="140156.32">16445 12650 36 0,'0'-9'75'0,"0"0"-12"0,0-1-7 0,0 10 4 16,0-9 7-16,0 0-3 0,0 9-3 0,0 0-18 15,-16-9-20-15,16 9-11 0,0 9-4 0,0-9-5 16,0 9-3-16,0 0 0 0,16 1 1 0,-16-1 1 15,0 10-5-15,0-10 7 0,17 10-4 16,-17-10 2-16,16 0 0 0,1 1-2 0,-17-1-2 0,16 0 2 16,1-9 0-16,0 0-2 15,-17 0 5-15,16-9-3 0,-16 9 3 0,17-9-3 16,-17-1 0-16,0 1 4 0,0 0 2 0,0-1 0 16,0-8-3-16,0 8 3 0,-17 1-6 0,17 0 3 15,-16-1-2-15,16 1 2 0,-17 0-6 0,17 0-17 16,0-1-23-16,-17 1-21 0,17 0-15 0,0-1-10 15,0 1 2-15,0 0-3 0</inkml:trace>
  <inkml:trace contextRef="#ctx0" brushRef="#br0" timeOffset="140478.07">16677 12529 88 0,'0'0'55'0,"16"10"-18"16,-16-10-12-16,0 0-4 0,17 0 3 0,-17 0 1 15,0 0 3-15,17 0-1 0,-17 0-3 0,0-10-5 16,16 10-7-16,-16-9-2 0,0 0 0 0,17 9-4 15,-17-9-4-15,16-10 1 0,-16 10 2 16,17-1 0-16,-1 1-5 0,-16 0 1 0,0-1 0 16,17 1 2-16,-17 0-5 0,0 0 3 0,0-1-1 15,0 1 2-15,-17 0-1 0,17 9 4 0,0-10 0 16,-16 10 1-16,-1 0 0 0,17 0-4 0,-16 0 7 16,-1 10 9-16,1-10 3 0,16 9 3 0,-17 10 2 15,17-10 0-15,-17 9-4 0,17 1-4 0,-16 0-12 16,16-1-2-16,0 1 0 0,0-1-2 0,0 10 0 15,0-18 1-15,16 8-3 0,-16 1-3 0,17-10 3 16,0 10 0-16,-17-10 0 0,16 0 0 0,1-9 1 16,-1 10-1-16,1-10 4 0,16 0-4 15,-17-10 4-15,17 10-2 0,-16-9-2 0,16 0-16 16,-16 9-18-16,16-10-18 0,-17 1-13 0,17 0-20 16,-16 0-21-16,-1-1-16 0</inkml:trace>
  <inkml:trace contextRef="#ctx0" brushRef="#br0" timeOffset="141147.38">15850 13795 53 0,'0'-10'69'0,"-17"-8"-26"0,1 8-1 16,16-8-2-16,-17 8-3 0,0 1-7 0,1 0-5 15,-1 9-6-15,1 0-6 0,-1 0-4 16,1 0 0-16,-1 9-2 0,-16 0 0 0,17 1-5 16,-1 8 0-16,0-8-1 0,1 8-1 0,-1 1 0 15,17-1 3-15,-16 1-2 0,16-10-1 0,-17 10 0 16,17-10 1-16,0 10-3 0,0-10 0 0,0 0 2 15,17 1 0-15,-1-1 4 0,-16 0-3 16,17 1 2-16,-1-10-3 0,18 9 2 0,-18 0 1 0,1 1 6 16,-1-1-2-16,1 0-1 0,16 0 3 15,-17 1-5-15,1-1 3 0,-1 0-3 0,1 10 0 16,0-10 1-16,-17 1 4 0,16-1-2 0,-16 9 1 16,0-8-6-16,0 8 4 0,-16 1-1 15,-1 0-5-15,0-1-5 0,1 1-15 0,-1 9-10 16,-16-10-14-16,17 1-9 0,-17-1-3 0,16-8-9 15,-16-1-17-15</inkml:trace>
  <inkml:trace contextRef="#ctx0" brushRef="#br0" timeOffset="141581.14">15883 13925 30 0,'0'-10'67'0,"16"10"-9"0,1-9-15 0,-17 9-14 15,0 0-9-15,0-9-11 0,16 9 21 0,-16 9 8 16,0-9-16-16,0 0-3 0,0 9-3 0,17-9-6 16,-17 0 1-16,0 10-1 0,16-10-2 0,-16 0 2 15,17 0 2-15,-17 0-2 0,17 0-2 0,-17-10 0 16,16 1-2-16,1 0 2 0,-1 0-7 16,1-10 4-16,-17 0 3 0,16 10 1 0,1-10 1 15,-17 1-1-15,0 9-3 0,16-10-3 0,-16 10-3 16,0-1 5-16,-16-8-5 0,16 8 0 0,-17 1 2 15,1 9 0-15,-1 0-2 0,1 0 3 16,-1 0-3-16,1 9-3 0,-1 1 3 0,0-1 0 16,1 10 0-16,-1-1 0 0,1 1 0 0,-1-1-2 15,17 10 4-15,-16-9 2 0,16 9-4 16,0 0 2-16,16 0-5 0,-16-10 5 0,17 10-2 16,-1-9 3-16,1-1-3 0,-1 1 1 0,1-10-1 15,0 1-4-15,16-1 9 0,-17-9-9 0,17 0 4 16,-16 0 2-16,-1 0-2 0,17-9 4 0,-16-1-2 15,16 1-2-15,-16 0 0 0,-1-1 0 0,1-8 0 16,-1 8-12-16,1-8-8 0,-1 9-10 0,-16-10-10 16,17 0-9-16,-17 10-4 0,0-10-5 15,0 1 6-15,0-1-7 0,0-9-13 0</inkml:trace>
  <inkml:trace contextRef="#ctx0" brushRef="#br0" timeOffset="141771.15">16313 13469 75 0,'16'-19'72'0,"-16"1"-21"0,0-1-9 15,17 10 1-15,-17-10-4 0,0 10-4 0,0 9-4 16,0-9-7-16,0 9-3 0,0 0-4 0,0 0 10 16,0 0 28-16,0 0-4 0,0 9-8 0,0 10-19 15,0-10-8-15,0 19-6 0,0-10-1 0,0 10-5 16,0 0-1-16,0 9-3 0,0 1 2 0,0-1-2 16,0 9 0-16,0-9 6 0,0 10-4 0,17-10-23 15,-17 10-24-15,0-10-16 0,16-9-12 0,-16 9-10 16,17-9 1-16,-17 0 3 0,16-10-13 0</inkml:trace>
  <inkml:trace contextRef="#ctx0" brushRef="#br0" timeOffset="142554.75">16594 13683 102 0,'0'-9'74'0,"0"-1"-13"0,0 1 14 16,0 0-9-16,0-1 2 0,0 1-16 0,-16 9-14 15,16 0-20-15,0 0-4 0,0 0-7 0,0 9-5 16,-17 1-2-16,17 8-2 0,0-8 3 16,0 8 1-16,0 1-2 0,0-1 0 0,0 1-3 15,17 0 3-15,-17-1-2 0,0 1 5 0,16-10-3 16,1 0 1-16,-17 1-1 0,16-1 0 0,1-9 4 15,-1 0-2-15,1 0-5 0,-1 0 4 0,-16-9 1 16,17-1-2-16,0 1 2 0,-1 0-2 0,-16-10 0 16,17 1 0-16,-17 8 0 0,16-8 0 0,-16 8 0 15,0-8 5-15,0 8-5 0,0-8 2 0,-16 9-1 16,16-10-1-16,-17 10-2 0,17-1 0 16,-16 1 3-16,16 0 1 0,-17 9-2 0,17 0-6 0,-17 0 6 15,1 9-3-15,16-9 1 16,0 19 2-16,-17-10 3 0,17 0-3 0,0 10 0 15,0-1 2-15,0 1-2 0,17-10-2 0,-17 10 4 16,16-10 0-16,-16 10-2 0,17-10 0 0,0 1 0 16,-1-10-6-16,1 9 0 0,16-9-3 0,-17 0-3 15,1 0 4-15,-1-9 8 0,17-1-6 16,-16 1 3-16,0 0-5 0,-1-1 0 0,1-8-2 16,-1 8 3-16,1-8 2 0,-1-1 2 0,-16 1 3 15,0 8 0-15,17-8 0 0,-17-1 3 0,0 0-3 16,-17 10 0-16,17 0 5 0,0 0 7 0,-16-1 5 15,16 10-10-15,-17-9-3 0,17 9-1 0,0 9 0 16,-16-9-1-16,16 10-2 0,0-1 0 0,0 9 2 16,0 1 0-16,0-10 1 0,0 10-6 0,16 0 3 15,-16-10 0-15,17 9 3 0,-1-8-1 0,-16-1-2 16,17 0-4-16,-1 1 6 0,1-10 1 0,-1 9-5 16,17-9 2-16,-16 0 3 0,0 0-1 0,-1-9-8 15,1-1-12-15,-17 1-4 0,16 0-2 16,1-1-1-16,-17-8-2 0,16 9 1 0,-16-10 0 15,0 0 5-15,0 1 3 0,0-1 2 0,0 1-1 16,0-10 5-16,0 9 1 0,0-9-4 0,0 0 3 16,0 0 2-16,0 0 5 0,0 1 3 0,0-1 0 15,0 0 5-15,0 0 10 0,0 9 3 0,0 1-2 16,0 8 4-16,0 1-7 0,0 0-3 16,17 9-3-16,-17 0 8 0,0 0 9 0,16 9 5 15,-16 0-5-15,0 10-10 0,17 0-3 0,-17-1-2 16,0 10-2-16,16-9-2 0,-16 9-1 0,0-1-2 15,17 1 0-15,-17 10 0 0,17-11-8 0,-17 11-24 16,16-10-18-16,-16-1-8 0,0 1-7 0,0-9-13 16,17 0-2-16</inkml:trace>
  <inkml:trace contextRef="#ctx0" brushRef="#br0" timeOffset="143202.71">17289 13581 20 0,'-17'-10'54'0,"17"10"2"0,0-9-19 15,0 0-14-15,0-1-4 0,17 10-11 0,-17-9-3 16,0 9-1-16,17-9-1 0,-1-1-3 16,1 10 1-16,-1 0 2 0,-16-9-3 15,17 9 0-15,-1 0 0 0,1-9 0 0,-1 9 0 16,1 0 0-16,-1 0-3 0,1-9-3 0,0 9-2 16,-1 0-3-16,-16 0 1 0,17 0 3 0,-1 0 2 15,-16 0 0-15,17 0 2 0,-17 0 1 16,16 0 2-16,-16 0 5 0,0 0 2 15,17 9 3-15,-17-9-1 0,0 9 0 0,0-9-2 16,0 9-2-16,16-9-4 0,-16 10 2 0,0-1-3 16,17 0 3-16,-17-9-2 0,16 10-1 0,1-10 2 15,-17 0-4-15,17 9 4 0,-1-9-2 16,1-9 1-16,-1 9-1 0,-16 0 3 0,17-10-5 16,-1 1 2-16,-16 0 1 0,0-1-1 15,0 1 1-15,0 0 6 0,0 0 2 16,0-1 2-16,-16-8 2 0,16 8 1 0,0 1 7 15,-17 0 8-15,17-1 9 0,-16 1-6 0,16 0-13 16,0 9-7-16,0 0-5 0,-17 0-5 0,17 0 1 16,0 9-2-16,0 0-1 0,0 1 0 0,0 8 0 15,0-8-3-15,17 8 3 0,-17 1 3 0,0-1-3 16,16-8 0-16,1 8 2 0,-1-8-2 0,1-10 2 16,-1 9-5-16,1-9 3 0,-1 0 0 0,1 0-2 15,0 0 6-15,-1-9-7 0,1-1 5 0,-1 1-2 16,-16-10 0-16,17 10 1 0,-1-9-1 15,1-1 4-15,-17-9-9 0,16 9 7 0,-16 1-4 16,0-10 12-16,0 0 6 0,0 0 2 0,0 0-6 16,0 0-3-16,0 0-1 0,-16 0 0 0,16-9-7 15,-17 9 4-15,1-9-8 0,-1 9 5 0,1-9 3 16,16 9 22-16,-17 0 18 0,1 0 3 0,-1 10 3 16,17-1-9-16,-17 10-4 0,1 0-15 0,16 9-10 15,0 0-7-15,0 0-5 0,0 9-1 0,0 9 2 16,0 1-5-16,0 0 4 0,16 9-1 0,-16-1 3 15,17 1-5-15,0 10 4 0,-1-11-1 0,1 11 4 16,-1-1-17-16,1 0-34 0,-1 0-35 16,1 1-18-16,16-11-11 0,-17 11-9 0,1-10-3 15,16-10-5-15</inkml:trace>
  <inkml:trace contextRef="#ctx0" brushRef="#br0" timeOffset="143331.01">18348 13562 151 0,'0'0'91'0,"0"0"-34"0,0 0-22 0,-17 0-17 16,17 0-9-16,0 0-4 0,-16 9-27 15,16-9-22-15,0 0-21 0,16 10-29 0</inkml:trace>
  <inkml:trace contextRef="#ctx0" brushRef="#br0" timeOffset="145530.35">23096 12381 50 0,'0'-10'64'16,"0"1"-21"-16,0 0-9 0,0-1 3 0,0 1 4 15,0 9-8-15,0-9 4 0,0 9-4 0,0-9 0 16,0 9-10-16,0-10-8 0,0 10-7 0,0 10-5 16,0-10 3-16,0 9-1 0,0 0-2 15,0 0 2-15,0 10 0 0,0 0 0 16,0 9 1-16,0-1-5 0,0 1-1 0,0 10 0 16,-16-11 4-16,16 11 0 0,-17-10-4 0,17 9 1 15,-16 0-5-15,16 0-3 0,-17-9-11 0,17 9-12 16,-17-9-11-16,1 0-4 0,16 0-10 0,0-9-3 15,-17-1-2-15,17-8-6 0</inkml:trace>
  <inkml:trace contextRef="#ctx0" brushRef="#br0" timeOffset="145979.01">22980 12343 57 0,'17'-18'62'0,"-17"-10"-23"0,0 9-8 0,0-9-2 16,16 10-4-16,-16-10-8 0,17 9-2 0,-17-9 1 16,17 0-4-16,-1 1 4 0,17-1-7 0,0 0 0 15,-16-9-2-15,32 9-1 0,-15 0 1 16,15 0 2-16,-16 0 1 0,17 0 0 0,0 0-3 16,-1 10-5-16,-16 8-2 0,0 1 6 0,0 9-3 15,1 9 5-15,-18 1 3 0,17 8-1 0,-16 10 0 16,-1 0 1-16,1 9-4 0,-1 0-2 0,1 1-1 15,-17 8-1-15,16-9 2 0,17 10-5 0,-16-10 0 16,0 10 3-16,16-1-3 0,-17-9 0 0,17 0 0 16,-16 10 1-16,16-19-1 0,0 9-2 0,17-9-2 15,-17 0 1-15,0 0-3 0,0 0-8 0,17-10-5 16,-17 1 0-16,0-1-1 0,0 1 0 16,0-10 0-16,-17 10-1 0,18-10 1 0,-18 10-1 15,1-10 3-15,-17 1 7 0,16-10 6 0,-16 9 3 16,0 0 7-16,-16-9 2 0,-1 9 3 0,1 1 0 15,-18-1 1-15,1 0 1 0,-16 1-1 0,16 8-4 0,-17-8-1 16,-16 8 1-16,0 1-2 0,-1-1 1 0,1 1-4 16,0 0-2-16,0-1 0 0,0 1 0 0,0-10 2 15,-1 10 1-15,18-1-3 0,-17 1-10 0,16-10-10 16,-16 10-10-16,16-10-9 0,1 0-11 16,15 1-17-16,-15-10-77 0</inkml:trace>
  <inkml:trace contextRef="#ctx0" brushRef="#br0" timeOffset="146496.14">23295 12688 80 0,'0'0'72'0,"0"0"-15"15,16 0-8-15,-16 0-6 0,0 0-6 0,0-10-7 16,0 10-6-16,0-9-2 0,0 9 0 0,0-9-4 15,17-1-1-15,-17 1 6 0,0 0-1 0,16-1 1 16,-16 1-4-16,17-9-1 0,-17 8-5 0,16-8-1 16,-16-1 3-16,0 0-8 0,17 1-5 0,-17-1 1 15,17 1 0-15,-17-1-3 0,16 0 2 0,-16 1 1 16,0-1-3-16,17-9-3 0,-17 10 4 0,0-1 3 16,0-9-4-16,16 0-2 0,-16 10 4 15,0-10 1-15,17 9-5 0,-17 1 2 0,16 8 2 16,-16 1-4-16,0 0 2 0,0-1 0 0,17 10 0 15,-17 0-3-15,16 0 3 0,-16 10 0 16,0-1 6-16,17 0-6 0,-17 1 1 0,16 8-4 16,-16 1 5-16,17-10 3 0,-17 10-5 0,17-1-4 15,-17 1 6-15,16 9-2 0,1-10 3 0,-17 10-3 16,16-9-3-16,-16 9-22 0,17-10-19 0,-17 10-8 16,16-9-21-16,-16 9-3 0,17-10-6 0,-17 1-7 15,0 0-8-15</inkml:trace>
  <inkml:trace contextRef="#ctx0" brushRef="#br0" timeOffset="146710.47">23477 12622 128 0,'-17'-9'52'0,"17"0"-12"0,0 0-1 0,17-1-9 15,-17 1-6-15,0 0-4 0,16-1-2 0,-16 1-6 16,17 0-1-16,-1-1-5 0,1 1-6 0,-1 0 3 15,18 0-1-15,-1-1-2 0,-17 1 1 0,17 0 0 16,17 9-3-16,-17-10-3 0,0 1-12 0,0 0-10 16,0-1-1-16,0 10-10 0,0-9-1 0,0 9 4 15,1-9-4-15,-1 9-3 0,-17-9 0 0,17 9 10 16,-16-10-8-16</inkml:trace>
  <inkml:trace contextRef="#ctx0" brushRef="#br0" timeOffset="147425.04">24155 12381 8 0,'0'0'9'0,"0"0"14"0,0 0 27 15,0 0-6-15,-17 0-14 0,17 0-6 0,-16 0-4 16,-1 9 1-16,1-9 5 0,-1 9-6 0,1-9-2 15,-1 10-4-15,1-1-5 0,-1 0-1 0,1 0-2 16,16 10-4-16,-17-10 1 0,0 1-3 16,17 8 0-16,0-8 3 0,0 8-3 0,0-9 0 15,0 10 0-15,0-10 1 0,17 1-3 0,-17-1 2 16,17-9 0-16,-17 9 0 0,16-9 1 0,1-9-1 16,-1 9 3-16,1-9 2 0,-1-1 6 0,1 1 2 15,-17-10 7-15,16 10 1 0,1-9 1 0,-1-1-3 16,-16-9-1-16,17 9-1 0,0 1-3 0,-17-10-5 15,16 9-2-15,-16-9-3 0,17 10 1 0,-17-10-5 16,0 0-2-16,0 9 2 0,0-18 2 0,0 9 2 16,0 0-6-16,0 0 3 0,0-9-1 0,0 9 2 15,0-9-4-15,0 9 2 0,0 10 1 16,0-1 4-16,0 0-1 0,0 10 1 0,0 0-3 16,0 18-2-16,0 0 0 0,0 1 1 15,0 8-1-15,0 10 0 0,0-9 0 0,0 18 0 16,0-9-2-16,0 0 5 0,0 9-3 0,16-9 0 15,-16 9 0-15,0-9 0 0,17 9-2 0,-17-9-7 16,16 0-9-16,1 0 0 0,-17-9 1 0,16-1 4 16,1 1 2-16,-1-10 1 0,1 0 5 0,-17 1 2 15,17-1 0-15,-1-9-1 0,1 0 4 0,-1 0 0 16,1-9 2-16,-1-1-2 0,1 1 1 0,-17 0-1 16,16 0 0-16,1-1-4 0,-17 1 4 0,0-10 0 15,0 10 0-15,0-10 0 0,0 10 0 16,0 0 3-16,0-10 1 0,-17 10 0 0,17 0 1 0,-16-1 1 15,-1 1-3-15,17 9 0 0,-16-9 0 16,-1 9-3-16,1 0 2 0,-1 9-2 0,1 0 1 16,-1 10-1-16,0-10 0 0,17 10 0 15,-16-1 0-15,16-8 4 0,0 8-2 0,0 1-2 16,0 0-2-16,16-10 0 0,-16 0 2 0,17 0 0 16,-17 1 4-16,17-1-6 0,-1-9 3 0,1 0-1 15,-1-9 1-15,1 9-3 0,-1-10 2 0,17-8 0 16,-16 9 0-16,16-10 2 0,-16 0-2 0,-1-9 2 15,17 10 1-15,-16-10 3 0,-1 9 0 16,1-9 1-16,-1 1-2 0,1-1 0 0,-17 0-2 0,16 0 2 16,-16 0-8-16,0 0 6 0,0 0 0 0,0 0 0 15,-16 0-7-15,16 0 7 0,-17 0-3 0,17 1 3 16,-16 8-5-16,-1 0 7 0,1 1 0 0,-1-1 3 16,17 10-5-16,-16 9 0 0,-1-9-2 0,1 18 0 15,16-9 2-15,0 18 0 0,-17 1-3 0,17 0 1 16,0 9-1-16,0-1 0 0,0 1-3 15,17 10-6-15,-17-1-17 0,16 0-6 0,1 0-8 16,-1 0-9-16,17 1-13 0,-16-1-5 0,16-9-18 16</inkml:trace>
  <inkml:trace contextRef="#ctx0" brushRef="#br0" timeOffset="148327.1">24486 12864 19 0,'0'-9'52'0,"0"9"-3"0,16-9-16 16,-16-1-9-16,0 10 0 0,17-9 1 0,-17 0-4 15,0 9 3-15,0-9-2 0,0 9-6 16,0-10-3-16,17 10-3 0,-17 0-5 0,0-9-4 0,0 9 4 16,0 9 2-16,16-9-1 15,-16 10 0-15,0-1-1 0,17 0-1 0,-17 10-1 16,0-1 0-16,0 1 0 0,16 9-3 0,-16 9 2 16,0-9-1-16,0 9-1 0,0 0 1 0,-16 1 0 15,16-1-1-15,0 9 1 0,0-9-1 0,-17 1 0 16,17-1 2-16,-16 0-5 0,-1 0 0 0,17 1-2 15,-17-1 5-15,17-9-11 0,-16 9-1 0,16-9-2 16,0-10-3-16,0 10 3 0,0-9 4 0,0-1 4 16,16 1 2-16,1-10-2 0,0 1-1 0,-1-1-3 15,17 0-1-15,0-9 0 0,0-9 2 0,0 0-1 16,1 9 2-16,15-19 2 0,1 10 2 0,-1-10 2 16,1 1 2-16,0-1 0 0,-1 0-2 0,1-9 4 15,0 10 1-15,-1-1 4 0,-16 1 4 0,0-1 2 16,0 0 0-16,1 10-3 0,-18 0-1 0,1 0 6 15,-17-1-5-15,0 10-3 0,0 0-4 16,-17 0-3-16,17 10 0 0,-16-10 1 16,-1 9 1-16,0 0-7 0,1 0-12 0,-1 10-12 15,-16-10-3-15,17 1-11 0,-1-1-19 0</inkml:trace>
  <inkml:trace contextRef="#ctx0" brushRef="#br0" timeOffset="151734.49">1985 10967 22 0,'0'18'51'0,"0"10"-22"0,33-9-15 0,-33-1-7 15,0 10-4-15,0-9 0 0,0 9-1 0,34 0 4 16,-34 0-1-16,0 0 0 0,33 9-1 0,-33-9 1 15,0 9 3-15,33 0 1 0,-33 10-5 0,16-1 1 16,17 1 1-16,-33-1 2 0,33 10-2 16,1 0 0-16,-34 0 2 0,33-1-1 0,0 1 0 15,-33 9 2-15,33 0 2 0,16 1-3 0,-49 8-5 16,34 0-3-16,-1 1 3 0,0-1-3 16,0 10 0-16,0-10 5 0,16 10-5 0,-15 0 3 0,-34 0 1 15,33-1 2-15,0 10-3 0,0 0 3 0,-17 10-4 16,17-10 2-16,1 0-2 0,-1 0-2 15,-33 0 3-15,33 0-2 0,0 9-1 0,-33-9 0 16,33 0 0-16,0 0 0 0,-16-9 0 0,16 9 0 16,0-10 3-16,0 10 0 0,0 1 2 0,-33-11-5 15,33 10 0-15,0-9 0 0,17 0 1 16,-17-1 1-16,-33-8 0 0,33 9-2 0,0-1 2 16,0 1-2-16,-16-10 0 0,-1 1 0 0,34-1 0 15,-50 1 0-15,33-10 2 0,0 0-2 0,-33 0-2 16,33 0 2-16,-33-9 1 0,33 9-1 0,-33-9 0 15,33 9 0-15,-16 0 3 0,16-9-3 0,-33 9 1 16,33-9-1-16,-33 0 0 0,33-1-3 0,-33 1 5 16,33 9-4-16,-33-9 3 0,33 0-1 15,-33 0-2-15,17 0 5 0,-1-1-5 0,1 1 2 16,-17-9 0-16,33 8 0 0,-33-17 0 0,0 8 3 16,0 1-3-16,33-10 2 0,-33-9-2 0,0 9 0 15,0-9-4-15,0-9 2 0,0 8 2 16,33-8 1-16,-33 0-1 0,0-10 3 0,0 10-3 15,0-10-2-15,0 9 4 0,0-8-1 0,0-1-1 16,0 0 0-16,0 10 0 0,0-10 0 0,33 1 0 16,-33-1-3-16,0 0 3 0,0-9-3 15,0 9 3-15,0 1 0 0,0-10-2 0,33 0-1 16,-33 0 4-16,0 0-1 0,17 0 0 0,-1-10 0 16,1 10-2-16,16-9 2 0,-33 0-4 0,33 0 2 15,0-10-2-15,0 10 2 0,0-10 2 16,17 10-2-16,-17-10 2 0,33 10-2 0,-33-10 2 15,17 10-3-15,0 0 3 0,-1-10 0 0,17 10 0 16,-16-1-3-16,16-8 0 0,0 9-1 0,1-10 1 16,15 10 3-16,-15-10 0 0,15 0 0 15,18 10 0-15,-18-9 0 0,1-1 0 0,0 0 0 16,16 1 0-16,-16-1 0 0,16 10 0 0,17-10 1 16,-17 1-1-16,17-1 0 0,0 0-2 0,16-9 2 15,-16 10-3-15,0-1 1 0,16 1 0 0,-16-1 0 16,16 0-1-16,-16 1 1 0,16-1 2 15,-16 10-4-15,0-10 2 0,16 10 0 0,1-10 2 16,16 10-2-16,-34-9-1 0,1 8-2 0,17-8 5 16,-1 8 0-16,17 1 0 0,-33-10-2 0,-1 10 2 15,1 0-4-15,17-10 4 0,-1 10-3 0,-33 0-3 16,17-10-2-16,-17 10-4 0,17-1-5 0,-33-8-4 16,0 9-5-16,16-1-8 0,-16 1-10 0</inkml:trace>
  <inkml:trace contextRef="#ctx0" brushRef="#br0" timeOffset="153803.1">2134 11357 5 0,'33'-9'18'0,"0"9"26"0,-33-9-16 15,34 0-14-15,-1-1-7 0,0 1-2 0,16 0-4 16,18-10 1-16,-34 10-1 0,33-10-1 0,-33 10 0 16,50-10 0-16,-17 1 0 0,-17-1 2 0,18 10-2 15,-1-10 0-15,0 1 0 0,17-1 0 16,-17 10 0-16,0-10 0 0,-16 10 0 0,16-10 0 15,0 10 0-15,0-1 0 0,17 1 0 0,-17 0-2 16,0-10 2-16,17 10 0 0,-17 0 1 0,-16-1-1 16,16 1 0-16,0 0 0 0,0-1 0 0,17-8 0 15,16 9 0-15,-33-1 1 0,50-8-1 0,-50-1 0 16,50 0 0-16,-33 1 0 0,16-1 0 0,1 1 1 16,15-1-1-16,-15 0 0 0,-1 1 0 0,17 9 0 15,-17-10 0-15,-16 10 0 0,16-10 0 16,17 10 2-16,-17-10 0 0,17 10 1 0,-17 0-1 15,17-1 1-15,-17-8-2 0,17 8 1 0,0 1 1 16,0 0 0-16,-1-10-1 0,1 10-1 0,0-10 1 16,0 10-2-16,16 0 2 0,-32-10-1 0,15 10 0 15,18-1-1-15,-18-8 1 0,18 8-1 16,-17-8 0-16,33 9 1 0,-34-10-1 0,18 10 2 0,-1-10 1 16,0 10-3-16,1-1 2 0,-1 1 0 0,1-9 2 15,-1 8-2-15,0 1-1 0,1 0-1 16,-1-10 2-16,0 10-2 0,17-1 1 0,-16-8-1 15,15 9 0-15,1-1 1 0,-16 1 0 0,-1-10 1 16,33 10-5-16,-49 0 3 0,33-1 2 0,-16 1-2 16,15 0 0-16,-15 0 1 0,-1-1-1 0,1 1-3 15,-1 0 6-15,0-1-2 0,1 10-1 0,-1-9-3 16,-16 0 6-16,16 9-3 0,-16-10 0 0,0 10 0 16,0-9 0-16,-1 9 0 0,-15-9 0 0,-1 9 0 15,0 0 1-15,0 0-1 0,1 0 0 0,-1 0 0 16,0 0 2-16,1 0-2 0,-1 0 0 0,-16 9 0 15,-1 0 0-15,1-9-2 0,-17 10 2 16,0 8 2-16,0-8-4 0,-16 8 2 0,0-8 0 16,-17 8 1-16,16 1-1 0,-15-1 0 0,-1 10 0 15,0-9 0-15,-17 9-3 0,17 0 3 0,0 0 3 16,-16-1-1-16,0 11-1 0,-1-1 1 16,1 9 2-16,-1-8 0 0,1 8-1 0,-17 10-1 15,16 0 1-15,-16 0 2 0,0-1-1 0,17 10-2 16,-17 1 0-16,0-1-2 0,-17 9 3 0,17 1-3 15,0 8 2-15,-16 10 0 0,16 0-2 0,-17 0 0 16,17 0 1-16,-16 0-1 0,16 0 1 0,0 0 2 16,-17 10-1-16,17-10 1 0,0 0 1 0,-16 0-1 15,16 0 2-15,0 0 1 0,-17 0-4 0,17-10 2 16,0 20-1-16,-17-1 0 0,17-9 2 0,0 9 0 16,-16 1 0-16,16-1 0 0,0-9-5 0,0 9 3 15,0-9 1-15,0 0-4 0,0 0 1 0,0-9-1 16,0-9 0-16,0-1 0 0,0 0 0 0,0 1 3 15,0-10-1-15,0 9 2 0,0 1-4 16,0-1 4-16,16 1-4 0,-16-10 3 0,0 9-2 16,17 1-1-16,-17-10-2 0,17 9 2 0,-1-9 6 15,1 10-2-15,-1-1 0 0,1-9 12 0,-1 10 3 0,17-1-2 16,0 0-7-16,-16-8-8 0,16 8 2 16,-16-18-2-16,16 0-1 0,-17-1-6 0,1 1 5 15,-17-9 0-15,16-10-3 0,-16-9 0 0,17 0-4 16,-17 0-1-16,0-10 1 0,0-9 2 0,0 10-1 15,-17-10-2-15,17-9-5 0,-16 10 1 0,-1-10-3 16,1 0 1-16,-17 0 1 0,16 0 0 0,-16-10 0 16,0 1 1-16,-17 0 3 0,17 9 0 0,-16-10 2 15,15 1-1-15,-32 0 5 0,17 0 1 0,-18-1 0 16,1 1 2-16,0 9-4 0,0-9 4 0,-17 9-2 16,17 0 2-16,-17-10 2 0,-16 20-2 0,16-10-2 15,1 0-2-15,-1 9-1 0,0 0 0 0,0 1 0 16,1-1 2-16,-1 9 1 0,-16-8 0 0,16-1 2 15,0 10 0-15,-16-10 0 0,0 10 0 16,16-1 0-16,-16 1 0 0,-17-1-2 0,17 10 0 16,-1-9-4-16,-15 9 0 0,15 0-1 0,-15 0 2 15,15 0 2-15,-16-1 1 0,1 1 2 0,-1 0-2 16,0 0 2-16,0 9 2 0,17-9-2 0,-17 9 5 16,0-9 0-16,0 10 0 0,1-1 1 0,15 0 2 15,-15 0 0-15,-1 0 1 0,17 1-3 0,-17-1-1 16,16 0-2-16,1 0 1 0,16 0-2 0,-16 1 1 15,0-1-3-15,16 0-2 0,0-9-2 0,1 0-5 16,16 9-3-16,-17-9-8 0,0 0-12 16,17-9-14-16</inkml:trace>
  <inkml:trace contextRef="#ctx0" brushRef="#br0" timeOffset="175901.24">3491 11553 101 0,'-33'-10'50'0,"33"-8"-14"0,0 9-1 15,0-1 3-15,0-8 0 0,-33 8 1 0,33 10-2 16,0-9-5-16,-17 0 0 0,17 9-11 0,-16 0-9 15,16 0-3-15,-17 0-7 0,17 9-2 16,0 0-3-16,0 1 4 0,0-1-1 0,0 10 0 16,-33-1 1-16,33 1 3 0,0-1-4 0,0 1-2 15,0 9 5-15,0 0-5 0,0 0 2 0,0 0 2 16,0 0-2-16,0-1 0 0,0 11 0 0,33-10 2 16,-33-1-2-16,0 1 0 0,17-9 0 0,-17 9 0 15,16-10-6-15,1 1-2 0,16-10 4 0,-33 1-4 16,33-1 9-16,-33-9-1 0,33 0 0 0,-33-9-2 15,33 9 2-15,-33-19 0 0,0 0-3 16,33 1 12-16,-33-1 6 0,17-9 4 0,-17 0 8 0,16 10 8 16,-16-10 1-16,0 0-4 0,0 0-5 15,0 10-6-15,0-1-2 0,0-9-10 0,-16 19 0 16,16-10-9-16,-17 10 4 0,17-10-4 0,-33 10 5 16,0 0-2-16,33 9-3 0,-33-10 0 0,33 10-2 15,-33 0-9-15,33 0-11 0,-33 0-12 0,16 0-23 16,1 10-24-16,16-1-9 0,-17 0-8 0,17 0-4 15,0 1-7-15</inkml:trace>
  <inkml:trace contextRef="#ctx0" brushRef="#br0" timeOffset="176220.81">3987 11450 155 0,'0'-18'94'0,"0"9"-14"0,0-1-10 16,0 1-13-16,0 0-22 0,0-1-15 0,0 10-7 16,0 0-4-16,0 0-5 0,-33 10-2 0,33-10 0 0,0 18-2 15,0-8 4-15,0-1-4 0,0 9 0 16,-33 1-2-16,33 0 2 0,0-10-3 0,0 10 3 16,0-10 2-16,0 0-2 0,0 0-3 0,33 1 1 15,-33-1 4-15,0-9 0 0,0 9-2 0,0-9 1 16,0 0 1-16,0 10 3 0,33-10 6 0,-33 0 13 15,0 0 12-15,0 0 2 0,0 0-18 0,-33 0-8 16,33 0-6-16,0 0-2 0,0 0-4 0,-33 0 0 16,33 9 2-16,-33-9-8 0,33 9-10 0,-33-9-18 15,16 10-13-15,1-10-14 0,-1 9-7 16,17-9-10-16,-33 9-6 0,33-9-7 0,0 0-3 16</inkml:trace>
  <inkml:trace contextRef="#ctx0" brushRef="#br0" timeOffset="176660.92">4202 11413 175 0,'0'-9'80'0,"0"-10"-6"15,0 10-6-15,0 0-24 0,0-1-14 0,0 10-16 16,0-9 0-16,0 9 4 0,0 0-8 0,-33 9-2 16,33-9-4-16,0 10-1 0,-33-10-3 0,33 9 3 15,0 0-1-15,0 1-2 0,0-1 0 16,0 0 0-16,0 1 0 0,0-10-2 15,0 0 4-15,0 0-4 0,33 0 2 16,-33-10 0-16,0 10 2 0,0 0-2 16,0 0-2-16,0 0 0 0,0 0 4 15,0 0-1-15,0 10-1 0,0-10 3 0,33 9-3 16,-33 9-3-16,0-8 5 0,0 8-2 0,33-8 2 16,-33 8-2-16,0 10 3 0,33-9 0 0,-16-1 0 15,0 10-1-15,-1 0-2 0,17 0 0 16,0 0-3-16,0 0 8 0,-16 0-7 0,-1 0 2 15,18 0 0-15,-18 0 0 0,1-1 0 0,32 1 3 16,-49 0-6-16,33 0 4 0,-33-9 1 0,0 9-2 16,33-10 7-16,-33 1 3 0,0-1 6 0,0 1 8 15,0-10 12-15,-33 1 7 0,33-1 5 0,0 0 1 16,-33 1-4-16,33-10 0 0,-49 9-14 0,32-9 3 16,-16-9-8-16,0 9-6 0,16-10-8 0,-16 1-2 15,0 0-2-15,0-1-8 0,0-8 1 0,0-1 0 16,16 1-1-16,-16-1-13 0,33-9-32 0,-33 0-36 15,0 0-42-15,33-9-26 0,0 0-17 0,0 0-9 16</inkml:trace>
  <inkml:trace contextRef="#ctx0" brushRef="#br0" timeOffset="177025.06">5079 11181 109 0,'0'-10'131'15,"0"1"-31"-15,-16 0-20 0,16 0-8 0,0-1-10 16,0 1-2-16,-33 9-6 0,33-9-15 0,0 9-21 16,0 0-11-16,0 0-3 0,0 0-2 0,0 9-2 15,33 0 3-15,-33 1-6 0,0 8 4 16,16 1-1-16,1-1 4 0,-17 1-7 0,16 9 5 15,1-10-5-15,-1 10 5 0,1-9-2 0,-1 0 0 16,18-1-2-16,-34-9 2 0,0 1 0 0,33-1 2 16,-33-9-2-16,33 0 10 0,-33 0 13 0,0-9 8 15,16-1 6-15,-16-8 2 0,0 9 8 0,17-10-12 0,-17 0-1 16,0 1-2-16,0 8-14 0,0-8-7 0,0-1-4 16,0 1 0-16,-17 8 0 0,17 1-6 15,-16-10-12-15,16 10-23 0,-33 0-32 0,33 0-40 16,0-1-33-16,-33 1-16 0,33 0-2 0,-34-1 9 15,34 10-110-15</inkml:trace>
  <inkml:trace contextRef="#ctx0" brushRef="#br0" timeOffset="177428.15">5360 11255 114 0,'0'-9'100'0,"17"9"-11"15,-17-9-17-15,0-1-14 0,0 10-7 0,0 0-8 0,17-9-7 16,-17 9-7-16,0 0-9 0,0 0-4 15,0 0-10-15,0-9-2 0,0 9-7 16,0 9 7-16,0-9-7 0,33 0 5 16,-33 0 0-16,0 9-2 0,0-9-2 0,33 0 3 15,-33 0-4-15,0 0 7 0,33 0-4 0,-33 0 0 16,16 0 0-16,-16-9 0 0,17 9 0 0,-1-9 0 16,1-1 3-16,-17 1-3 15,17 0 2-15,-17-1-1 0,16 1-1 0,-16 0-4 16,0 0 5-16,17-1 2 0,-17 1-6 0,0 0 0 15,33-1 3-15,-33 1 0 0,0 0 0 16,0 9 0-16,0 0 3 0,33 0-3 16,-33 9 0-16,0-9 0 15,33 9-2-15,-33-9 4 0,0 0 3 16,0 10-5-16,16-10 0 0,-16 9-4 16,17-9 4-16,-17 0 2 0,0 0-5 0,16 0 6 15,-16 0-2-15,0 0 2 0,0-9-3 16,0-1 3-16,17 10-9 15,-17-9-10-15,0 0-14 0,0 9-12 16,0-10-25-16,0 1-14 0,0 0-13 0,0 9-6 0,0-10-1 16</inkml:trace>
  <inkml:trace contextRef="#ctx0" brushRef="#br0" timeOffset="177587.92">5824 10855 134 0,'0'-9'92'0,"0"9"-12"15,0-9-11-15,0-1-1 0,0 10 1 0,0-9-8 16,0 9-10-16,0 0-14 0,0 0-21 0,0 0-7 16,0 0-6-16,0 0-7 0,0 0-23 0,0 0-26 15,0 9-30-15,0-9-21 0,0 10-10 16,0-1-8-16</inkml:trace>
  <inkml:trace contextRef="#ctx0" brushRef="#br0" timeOffset="177805.24">6022 10809 189 0,'0'9'123'0,"0"-9"-25"0,0 0-31 0,0 0-19 0,0 0 11 16,-16 9 15-16,16 1-9 0,0-1-14 16,0 0-15-16,0 10-16 0,0-10-11 0,0 10-1 0,0-1-3 15,0 1 0-15,0-1-2 0,0 1 3 0,16 9-5 16,-16-9 0-16,0-1-1 0,17 10-14 0,-17-9-18 15,33-1-22-15,-33 1-33 0,0 0-17 0,0-1 7 16,0-9 14-16,33 10-9 0,-33-10 3 0,0-9 4 16,0 10-45-16</inkml:trace>
  <inkml:trace contextRef="#ctx0" brushRef="#br0" timeOffset="177934.78">6039 11181 48 0,'0'-10'74'0,"0"1"-14"15,0 9-16-15,0-9-5 0,0 0-8 0,0-1-10 16,0 1-4-16,0 0-6 0,33-1-7 15,-33 1 0-15,0 0-3 0,33-1-1 0,-33 1-5 16,0 0-9-16,33-10-15 0,-33 19-14 0,17-18-13 16,-1 8-19-16</inkml:trace>
  <inkml:trace contextRef="#ctx0" brushRef="#br0" timeOffset="178585.49">7296 10576 51 0,'0'-9'60'0,"17"-10"-14"0,-17 10-8 16,0 0-1-16,0-1 8 0,0 1 7 0,0 0 9 15,0 9 11-15,-17-10 8 0,17 10 5 0,0-9-3 0,0 9-3 16,0 0-20-16,0 0-23 0,0 0-18 0,0 0-11 16,0 0-3-16,0 0 4 0,0 9 6 0,0 10 5 15,0-10-5-15,17 10-2 0,-17-1-3 16,0 1-9-16,0 9 3 0,0 0-3 0,0 0 3 0,16 9-3 16,-16 0 0-16,0 0 0 0,0 1 0 0,0-1 3 15,0 9-3-15,0-8 1 0,0-1-1 0,0 9-3 16,0-9 4-16,0 1 2 0,0-1 1 0,-16 0-4 15,16-9-2-15,0 9-6 0,0-9-4 0,0-9-12 16,0 9-8-16,0-10-9 0,0 1-9 0,0-1-14 16,16-8-7-16,-16-1-7 0,0 0 0 0,0-9 2 15,33 0-2-15,-33 0 7 0,0 0 0 0,0-9-2 16,0 0-2-16</inkml:trace>
  <inkml:trace contextRef="#ctx0" brushRef="#br0" timeOffset="179234.09">7147 10632 133 0,'0'-19'84'0,"0"1"-19"16,0-1-3-16,0 0-5 0,0 1-7 0,0-1-12 15,0 10-19-15,0-10-6 0,0 10-6 0,33 0-4 16,-33-1 0-16,33 1 1 0,-16 0-4 0,16 0 1 16,-16-1-5-16,16 1 8 0,16 0-4 0,-16-1 0 15,34-8 0-15,-18 8 0 0,17 1 0 0,17-9 1 16,-17-1-3-16,34 10 2 0,-34-10 0 0,50-9 0 16,-34 10 0-16,18-1 0 0,-1-9 2 0,17 0-2 15,-1 0 1-15,-15 0-3 0,16 10 4 0,16-10-1 16,-49 9-3-16,16 1 2 0,0-1-2 0,0 0 2 15,-16 10 0-15,0 9 0 0,-17-9 0 0,-16 9 0 16,16 9 0-16,-33-9 2 0,17 9-4 0,-1 1 2 16,-49-1 2-16,33 10-2 0,-16-10 0 0,-1 10 0 15,-16-1 10-15,17 1-1 0,-17-1 7 0,16 10-2 16,-16-9-3-16,17 9-3 0,-17-10-6 0,17 10 4 16,-1 0-6-16,-16 0 0 0,33 9 5 0,0-9-3 15,-33 0-2-15,33 0 0 0,0 9 0 0,1-9 3 16,15 0-6-16,-16-9-1 0,17 8 7 0,0 1 0 15,-17-9-3-15,16 0 0 0,17-1 0 0,-49 1-2 16,16-10-1-16,0 10 7 0,0-10-2 0,0 10-4 16,-16-10 0-16,-1 0 3 0,17 1 2 0,-33-1-1 15,0 0-1-15,0 0-1 0,-33 1 6 0,33-1 0 16,-16 10-4-16,-17-10 2 0,0 0 3 0,0 10-5 16,0-1 1-16,-1 1-1 0,-32 0-2 0,0-1 6 15,0 10-6-15,-17-9 3 0,17 9-3 0,-17 0 2 16,-16-10-2-16,0 10-2 0,-1 0 0 0,1 9 2 15,-17-9 0-15,1 0-2 0,-18 9 2 0,1 0 3 16,16 1-3-16,-16 8 0 0,-17-9 1 0,16 1-1 16,1-1 0-16,16 0 4 0,-16 0 4 0,33 0-4 15,-1-9 3-15,1-9-3 0,49-1-6 0,-32 1 6 16,32-10-2-16,17 1-15 0,16-1-31 0,17-9-32 16,-33 0-23-16,33-9-22 0,0-1-8 0</inkml:trace>
  <inkml:trace contextRef="#ctx0" brushRef="#br0" timeOffset="179646.97">8769 10344 65 0,'0'-10'96'0,"0"1"-9"15,0 9-10-15,0-9-4 0,0-1 4 0,0 10-12 16,0-9-16-16,0 9-18 0,0-9-14 0,0 9-9 16,0 0-2-16,16 0 6 0,-16 0 8 0,17 9 3 15,-17-9 11-15,16 9 1 0,1 10-6 0,-17-10 0 16,33 10-13-16,-33 9 0 0,0 0-7 0,16 9-3 16,-16 0-2-16,17 0-2 0,-17 10 3 0,0-1-25 15,0 1-22-15,17-1-26 0,-17-8-27 0,0 8-16 16,0-18 1-16,0 9 1 0,16-9 2 0,-16-9 2 0</inkml:trace>
  <inkml:trace contextRef="#ctx0" brushRef="#br0" timeOffset="179968.49">9232 10483 192 0,'0'-19'95'0,"16"10"-11"15,1 0-7-15,-17-10-20 0,0 19-14 16,33-9 3-16,-33 9 6 0,0 9-12 0,0-9-10 0,17 10-3 16,-1-1-7-16,-16 9-9 0,17-8-5 0,-1 8-2 15,1 1 3-15,-17 0-3 0,16-1-4 0,1 10 2 16,-1-9-2-16,1-1 1 0,-1 1-1 0,-16-10 0 16,17 1 0-16,16-1-2 0,-33 0 2 0,0-9 3 15,0 0 4-15,17 0 19 0,-17 0 8 0,0-9 2 16,0 0 2-16,16-1 4 0,-16-8-6 0,0 8-8 15,-16-8-7-15,16-1 0 0,0-9-13 0,0 10 2 16,-17-1-4-16,17 0-6 0,0-9 2 0,-33 10-2 16,16-1 0-16,17-9 0 0,-16 10-10 0,-1-1-18 15,1 1-37-15,-1-1-32 0,1 0-28 0,16 10-15 16,-17 0-7-16,1-1 3 0,-1 10 3 0</inkml:trace>
  <inkml:trace contextRef="#ctx0" brushRef="#br0" timeOffset="180211.94">9116 10464 177 0,'0'0'128'0,"0"-9"-12"0,0 0-1 15,0 9 0-15,0 0-19 0,0-9-31 0,0 9-24 0,0 0-20 16,0-10-8-16,17 10 0 0,-1-9 1 15,-16 9-2-15,17-9-3 0,16-1-6 0,-17 10 1 16,17-9-2-16,-16 0-1 0,16-1 3 0,0 10 0 16,-16-9-8-16,16 0-9 0,-17 0-34 0,1 9-29 0,-1 0-29 15,1 0-17-15,-1 0-8 0,-16 0 1 16,0 0 3-16</inkml:trace>
  <inkml:trace contextRef="#ctx0" brushRef="#br0" timeOffset="182656.83">3954 12511 24 0,'0'-9'65'0,"0"-10"-16"0,0 10-12 0,0-10-2 16,-33 10 1-16,33-1 7 0,0-8-4 0,0 9-1 15,0-1-4-15,0 1-4 0,0 0-5 0,0 9-4 16,-33-10-7-16,33 10 1 0,0 0-8 16,-33 10-3-16,33-1-1 0,-17 0-5 0,1 1 2 15,16 8-4-15,-17 10 7 0,17-9-3 0,-33 9 0 16,33-1 1-16,0 1-1 0,-33 10-3 0,33-11 3 15,0 1 0-15,0-9 0 0,0 9 2 0,0-9 0 16,0-1-2-16,0 1 0 0,0-1 0 0,0-8 0 16,0-1 1-16,33 0-3 0,-33 1 2 0,33-1 0 15,-33 0 2-15,17 0-2 0,-1-9 0 0,1 10-3 16,16-1 5-16,-33 0 0 0,33 1-2 0,-33-1-2 16,0 0 2-16,33 1-2 0,-33-1 2 15,0 9 3-15,0 1-2 0,0 0-4 0,0 9-9 0,-33-1-14 16,33 1-14-16,-33 10-15 0,33-11-8 15,-50 11-8-15,34-10-9 0,-1-1-82 0</inkml:trace>
  <inkml:trace contextRef="#ctx0" brushRef="#br0" timeOffset="183494.53">4103 12827 129 0,'0'-9'67'0,"0"0"-15"0,0 9-10 16,0-10-11-16,0 1-4 0,33 0-1 0,-33 9 5 15,0-19-5-15,0 10 6 0,0-1 0 0,33-8-8 16,-33-1-3-16,0 10-5 0,0-10-2 0,33 10 1 16,-33-10-3-16,0 10 2 0,0 0-2 0,0-10-1 15,0 10-8-15,0 0 4 0,0 9-4 0,0-10-3 16,0 1 2-16,0 9-4 0,0-9 3 0,-33 9 1 15,33 0-2-15,-33 0 0 16,33 0-3-16,0 9 6 0,0 0-3 0,-33 1 0 16,33-1-3-16,0 9 0 0,0-8 1 0,33 8 2 15,-33 1 0-15,0 0 0 0,33-10 1 0,-33 10 1 16,33-1-2-16,-33-9 0 0,33 1-4 0,-33-1 6 16,33 0-2-16,-16-9 1 0,0 0-1 0,-1 0 3 15,17 0-6-15,0-9 3 0,-33 0 0 0,33-1 2 16,-33 1-2-16,17 0-3 0,-17 0-2 0,16-10-1 15,1 10-8-15,-17-1 1 0,17 1-5 0,-17-10 6 16,0 10 2-16,16 0 6 0,-16-1 0 16,0 1 0-16,0 0 4 0,0 9 5 0,0-9-7 15,0 9 0-15,0 0-4 0,0 0 8 16,17 0-2-16,-17 9-2 16,16-9 2-16,-16 9 0 0,33-9-4 15,-33 0 6-15,0 9-2 0,33-9 0 0,-33 0 0 16,0 0 3-16,33 0-6 15,-33 0 6-15,0-9-1 0,0 0-4 16,0 0 4-16,17-1-5 0,-17 1 3 16,17 0 0-16,-17-1-7 0,16 1 0 15,1 0 1-15,-17-1-1 0,16 10 4 0,1-9-1 0,-1 9 2 16,17-9 6-16,-33 9-7 0,33 0 3 0,-33 0 0 16,34 0 1-16,-34 0 1 0,16 0-2 15,1-9-3-15,-1 9 3 0,1 0 0 0,16-10 0 16,-17 10-2-16,17-9 2 0,-33 0 0 0,34-1 0 15,-34 1 0-15,33-10 2 0,-33 10-2 0,0 0 0 16,16-10 0-16,1 10 3 0,-17-10-3 0,0 10 2 16,0-10-2-16,0 10 0 0,0 0 5 0,0 0-1 15,0-1-1-15,0 1 6 0,0 0-2 0,-17 9 0 16,17-10-4-16,0 10 0 0,-16 0-6 0,16 0 6 16,0 0-6-16,0 10 3 0,0-1-2 0,0 0 2 15,0 1 0-15,0-1 0 0,16 0 4 0,-16 0-6 16,17 1 2-16,-1 8 0 0,1-8 2 0,-17-10 2 15,16 9-1-15,1 0 3 0,-1-9-3 16,18 10 3-16,-34-10 1 0,33 9-4 0,-33-9 2 0,33 9-2 16,-33-9 0-16,0 9 0 0,16 1 2 15,-16-10-1-15,0 9-3 0,0 0-6 16,0 1-13-16,-16-1-17 0,16 0-13 0,0-9-10 16,0 10-15-16,-33-1-1 0,33-9-2 0,-33 0-9 15</inkml:trace>
  <inkml:trace contextRef="#ctx0" brushRef="#br0" timeOffset="183692.01">5245 11953 118 0,'0'0'99'0,"0"0"-30"0,0 0-30 16,0 0-14-16,0 0 5 0,0 9 10 0,0 0-2 15,0 10-4-15,0 0-11 0,0-1 4 0,0 1-5 16,33 9-4-16,-33-10-7 0,0 19-5 0,16-9-2 15,-16 0-1-15,17 10-1 0,-1-1 0 0,1-9-2 16,-1 9-22-16,1 0-28 0,0-9-27 16,16 0-14-16,-33 0-2 0,33-10-5 0,-33 1-80 15</inkml:trace>
  <inkml:trace contextRef="#ctx0" brushRef="#br0" timeOffset="184098.43">5427 12371 135 0,'0'-9'67'0,"0"0"-23"16,0-1-13-16,0 10-12 0,0 0-9 0,0-9-1 15,0 9-3-15,0 0 1 0,0-9-3 0,0 9-1 16,33 0 1-16,-33-9-2 0,0 9 0 0,33-10 2 16,-33 10 0-16,16-9 1 0,1 9-4 0,-17-9 1 15,16-1 0-15,1 10-2 0,0-9 0 0,-17 0 0 16,16 9 0-16,1-10 1 0,-17 1 0 0,33 9-1 15,-33-9 2-15,0 9-2 16,0-9 2-16,0 9 1 0,0-10-3 16,0 1-2-16,0 9 4 15,0-9-2-15,0 9 3 0,0 0 5 0,0 0 2 16,0 0-3-16,0 0-5 0,0 0 0 0,33 0-1 16,-33 9 1-1,33-9-2 1,-33 0 2-16,16 0-2 0,1 0 0 0,-1 0-2 15,1-9 2-15,0 9 0 0,16-10 4 0,0 1-4 16,-33 0 3-16,33-1-3 0,0 1-3 0,-33 0 4 16,16-1 1-16,18 1-4 0,-18 0 5 0,1 0-2 15,-1-1-1-15,1 1-9 0,16 0-14 0,-33-1-8 16,33 10-9-16,-33-9-11 0,33 0-7 0,-33 9-13 16</inkml:trace>
  <inkml:trace contextRef="#ctx0" brushRef="#br0" timeOffset="184420.69">7180 11850 160 0,'0'-18'137'0,"0"-1"-14"16,17 10-11-16,-17-10-12 0,0 10-27 0,0 0-28 16,16 9-21-16,-16-10-11 0,0 10-3 0,17 0-4 15,0 0-2-15,-17 0 1 0,16 10-2 0,1-1-3 16,-17 10 2-16,16-1 2 0,-16 1 1 0,17-1 2 16,-17 10-7-16,16-9 3 0,-16 9-1 0,0 9-2 15,0-9 0-15,33 9 1 0,-33-9-3 0,0 0-14 16,0 9-16-16,0-9-18 0,0 9-12 0,0-9-5 15,0 0-11-15,0 0-3 0,0-9 7 0,0 9-2 16,0-10 1-16,0 1-9 0</inkml:trace>
  <inkml:trace contextRef="#ctx0" brushRef="#br0" timeOffset="185067.92">7263 11767 165 0,'0'-19'68'0,"0"10"-18"0,0-10-9 0,0 10-12 16,0 0-12-16,17-1-4 0,-17 1-8 0,16 0-2 16,1-1-2-16,-1 1-1 0,17 0-3 0,0-1 5 15,-16-8-2-15,16 9 0 0,17-1 3 0,-1-8-3 16,17-1-3-16,1 0 4 0,-1 1-1 0,17-1 0 15,-1 1 2-15,18-10-2 0,-34 9-2 0,16-9 4 16,18 0-1-16,-18 0-1 0,18 1 0 0,-1-11 3 16,17 10-5-16,-33-9 2 0,-1 9 0 0,18-9-2 15,-1 0 2-15,0 9 0 0,-16-9 2 0,16 9 0 16,-33 0-1-16,17 0-1 0,-17 0-2 0,0 10 5 16,0-1-5-16,-16 0-2 0,0 10 4 0,-17 0 0 15,-17-1 0-15,17 10 0 0,-16 0 0 0,0 0 3 16,-17 10 2-16,16-1 4 0,-16 0-2 0,17 1-2 15,-17 8-2-15,0 1 4 0,16-1-3 0,-16 1 0 16,33 9-1-16,-33-9 1 0,0 8-2 0,17-8 0 16,-1 9-2-16,17-9 0 0,-16 9 0 0,0-1-2 15,16 1 8-15,0 0-6 0,16 0 0 0,-32 0-2 16,16 0 5-16,0 0-9 0,0 0 2 0,17 0-2 16,-1 9-1-16,-49-9-6 0,34 0 4 0,-1 0 0 15,-17-1 4-15,17 1 0 0,-16 0 3 0,-1 0 0 16,1-9-3-16,-1-1-1 0,17 1-5 0,-33 0-5 15,0-1 5-15,0 1 6 0,0-1 5 0,0-8-3 16,0 8 3-16,-33-8 0 0,17-1 6 0,-1 10 1 16,1-10-2-16,-1 0 4 0,-16 10-1 0,0-10 1 15,0 10 0-15,16-10-5 0,-49 10-2 0,17-1 3 16,-1 1-5-16,0 9 0 0,-16-10 3 0,17 1-3 16,-34 9 0-16,17-10 0 0,-17 10 0 0,0 0 0 15,0 0 0-15,1-9 0 0,-18 9 0 0,1 0 0 16,0-1 2-16,0 1-5 0,16-9 3 0,-16 9 0 15,-1 0 1-15,18-10-7 0,-1 10-3 0,17 0-9 16,-17-9-2-16,0 9-8 0,34-10-5 0,-34 1-7 16,33-1-3-16,1-8-4 0,16 8-11 0,-17-18-38 15</inkml:trace>
  <inkml:trace contextRef="#ctx0" brushRef="#br0" timeOffset="185626.68">9149 11571 70 0,'17'-9'79'0,"-1"-10"-26"16,-16 10-12-16,17-9-11 0,-17 8-14 0,16 1-4 15,-16-10-4-15,17 10-2 0,-1 0 2 0,1-1 3 16,-17 1 3-16,33 9 5 0,-33-9 3 0,17 9 4 15,-17-9 3-15,16 9 6 0,-16 0-3 0,17 0 3 16,-17 0 9-16,0 0 3 0,16 9-12 0,-16-9-3 16,17 9-4-16,-17 0-8 0,16 10-6 0,1 0 3 15,-17-10-6-15,16 19-6 0,1-10 3 0,-1 10-6 16,1-9 2-16,16 9-4 0,-33 0 0 0,0 0 4 16,17 0-4-16,-1-10 6 0,1 10-11 0,-1-9 3 15,17-1 6-15,-16 1-1 0,-1 0-3 0,-16-10 0 16,17 0-3-16,0-9 3 0,-1 9 5 0,-16-9 2 15,33-9 12-15,-33 9 8 0,0-9 4 0,17 0 7 16,-17-10 7-16,0 10-3 0,16-10-4 0,-16 0-6 16,0 1-5-16,0-1-14 0,0 1-1 0,0-1-6 15,-16 0-4-15,16 1 0 0,0-10-1 0,-17 9-1 16,17 1 4-16,0-1-11 0,0-9-15 0,-33 10-22 16,33-1-34-16,-16 0-32 0,-1 1-26 0,17-1-12 15,0 1-4-15,-17 8 4 0,17-8 1 0</inkml:trace>
  <inkml:trace contextRef="#ctx0" brushRef="#br0" timeOffset="185971.68">9364 11543 33 0,'0'0'56'0,"0"0"2"0,0 0-11 16,0-9-15-16,0 9-14 0,0-9-6 0,0 9-1 15,17-9 2-15,-17-1-2 0,16 1-1 0,1 0-3 16,-1-1-3-16,1-8 0 0,-1 8-2 0,34-8-2 16,-50 9 1-16,33-10-1 0,0 0 0 0,-16 10 0 15,16-10 2-15,0 10 0 0,-16 9-11 0,-1-9-26 16,17 9-18-16,-33 0-3 0,0 0-13 0</inkml:trace>
  <inkml:trace contextRef="#ctx0" brushRef="#br0" timeOffset="186305.43">9017 11441 122 0,'0'-9'111'0,"0"0"-25"0,0-1-6 0,0 1-12 16,0 0-27-16,0 9-17 0,0-10-13 0,16 10-3 15,-16 0 15-15,17 10 10 0,-17-10 6 0,33 9 3 16,-33 10-10-16,16-10 14 0,1 9-1 0,0 1-7 16,-1 0-12-16,1-1-5 0,16 10-7 0,-17 0-5 15,1 9-5-15,-1-9-2 0,1 9-2 0,16 10 0 0,-33-10 4 16,17 0-4-16,-1 1-5 0,-16 8-10 15,17-9-22-15,-1 0-26 0,-16 1-24 0,0 8-8 16,17-9-4-16,-17 1-2 0,16-1 3 0,-16-9-14 16,17 0-104-16</inkml:trace>
  <inkml:trace contextRef="#ctx0" brushRef="#br0" timeOffset="187139.92">7180 12148 8 0,'0'0'22'0,"0"0"24"0,0-9-12 0,0 9-10 16,17 0-4-16,-17 0-2 0,0 9 3 0,0-9 5 15,0 0-1-15,0 0-4 0,16 9 2 0,-16-9 2 16,0 0-5-16,17 10-2 0,-17-1-3 0,17 0-4 16,-17 1 0-16,16 8-3 0,-16-8 0 0,17 8-2 15,-17 1-4-15,16 9 0 0,-16-10-2 16,0 10 0-16,0-9 2 0,17 9 5 0,-17 0-1 16,0-10 4-16,0 10-5 0,0 0-2 0,0 0-3 15,0-10 0-15,0 1 0 0,0 0 0 0,16-1 1 16,-16 1-1-16,33-1 0 0,-33-8 0 0,0-1 2 15,0 0-5-15,33 1 7 0,-33-10-4 0,17 9 0 16,16-9 0-16,-16-9 2 0,16 9-4 0,0-10 6 16,16 1-4-16,-16-10-3 0,-16 10 3 0,33-9 0 15,-1-1 0-15,17 0 0 0,-32 1 0 0,-1-10 0 16,16 9 0-16,1 1 4 0,0-1-4 0,-17 0 0 16,0 10-5-16,0 9-13 0,-17-9-3 0,1 9-5 15,-1 0-1-15,1 0 0 0,-17 0-2 0,0 9-9 16,0-9-6-16,0 9-8 0,0 1-14 0</inkml:trace>
  <inkml:trace contextRef="#ctx0" brushRef="#br0" timeOffset="196286.99">4517 13655 55 0,'0'-28'47'0,"0"0"-21"16,0 0-8-16,0 0-3 0,0 0-1 0,0 1-1 15,0-1 0-15,0 9 0 0,0-9 4 0,0 10 1 16,0-10 0-16,0 9 5 0,-17 10-3 0,17-10-3 16,0 10-4-16,-16 9-5 0,-1-9-6 0,17 18-2 15,-17-9 2-15,1 9-2 0,-1 10 2 0,17 9-2 16,-33 0 1-16,0 9 0 0,33 0-1 15,-33 0 0-15,17 10-2 0,-1-1 3 0,0 1-1 16,17-1 1-16,-16-9 0 0,16 10 1 0,0-10-4 16,16 0-2-16,-16-9-5 0,17 0-8 0,0 0-1 15,32-9 1-15,-49-10 8 0,33 0 1 0,0 1 6 16,-16-10-1-16,16-10-2 0,0 1-1 0,0 0-3 16,0-10 4-16,33 0 1 0,-49 1-3 0,16-10 2 15,-16 9 5-15,16-9-2 0,16 1 2 0,-49-1-3 16,33 9 3-16,-33-9 2 0,34 9-4 15,-34 1 2-15,0 9 1 0,0-10 0 0,0 10 1 16,0 9-1-16,0-10 4 0,0 10-2 0,-34 0 4 16,34 0-1-16,0 10 0 0,-33-10 3 0,33 9-6 15,0 0 1-15,0 1-4 0,0-1 0 0,0 0 0 16,0 0 4-16,0 1-4 0,0-1 0 0,0 0 0 16,33 1 1-16,-33-10-1 0,0 9-2 0,34-9 2 15,-34-9 0-15,16 9 0 0,1 0 0 0,-1-10-2 16,-16 1 2-16,17 0 0 0,-1 9-2 0,1-19 2 15,-17 10 2-15,16 0-2 0,17-1 0 16,-33 1 0-16,0 0-2 0,0-1 3 0,0 1-1 16,0-10 0-16,34 10-3 0,-34 0 4 0,0 0 1 15,0-1-2-15,0 10 2 0,0-9 1 0,0 0-1 16,0 9-2 0,0 0 2-16,33 0-5 15,-33 0 4-15,0 0-1 0,16 0 2 16,-16 0-4-16,17 0 4 0,-17 0-1 0,16-10-1 15,1 1 0-15,-17 0 0 0,16-1 2 16,-16 1-2-16,0 0 2 0,0 0 0 0,0-1-1 16,0 1 3-16,0 0-1 0,0-1 4 0,0 1-2 15,0 0-2-15,0-1-1 0,0 1-1 16,0 0 1-16,0 0 4 0,0 9 1 0,0-10-4 16,0 10-1-16,0 10-2 15,0-1-2-15,17 0 2 16,-17 0 0-16,16 10 0 15,-16-10 0-15,34 1 0 0,-34-10 0 0,0 9 0 16,33 0 0-16,-33 1 1 0,33-10-1 0,-33 9 0 16,0-9 1-16,16 0 1 0,1 0-2 0,-1 0 0 15,1 0 0-15,-17 0 2 0,16 0-2 0,-16-9 4 16,17 9 1-16,0 0-4 0,-17-10 3 0,33 10-4 16,-33 0 0-16,0 0 2 15,0 0-1-15,0 0 1 0,0 10 0 0,0-1 1 16,0 0-3-16,-33 0-3 0,33 10-9 0,-17 0-11 15,0 9-9-15,1-10-11 0,-17 1-9 0,16 9-23 16</inkml:trace>
  <inkml:trace contextRef="#ctx0" brushRef="#br0" timeOffset="197009.73">5509 14055 70 0,'0'0'57'0,"0"-9"-21"0,-16-10 0 16,16 10 18-16,0-1-25 0,0 1-3 0,0 9-11 16,-33-9-6-16,33 9-5 0,33 0 0 15,-33 9-4-15,0 0 0 16,0 1 0-16,16 8 2 0,-16 1-2 0,17 0 3 16,-1 8 4-16,-16 11-1 0,17-1 4 0,0 0-4 15,-17 0-1-15,16 10 0 0,1 9-1 0,-17-1-1 16,33 1 2-16,-33 9 1 0,33 0 0 0,-33 1 2 15,0 8-1-15,33 0 1 0,-33 10-3 0,0-9-1 16,0 18-1-16,16-10-3 0,-16 1 0 16,17 9 0-16,-17-9 0 0,0-1 2 0,16 1 0 15,-16-9-2-15,17 8 0 0,-17 1 1 0,0-10-1 16,17-8 0-16,-17-1 0 0,16-10 0 0,-16 1-7 16,17-9-5-16,-17-1-6 0,33-9-7 0,-33-9-8 15,0 0-8-15,0 0-9 0,0-19-4 16,0 10-2-16,0-19-11 0</inkml:trace>
  <inkml:trace contextRef="#ctx0" brushRef="#br0" timeOffset="198090.74">5427 14213 82 0,'0'-19'30'0,"0"1"-13"0,0-1-3 0,0 1-2 16,0-1-8-16,33 0 3 0,-33 1-2 0,33-10-3 16,-33 9 0-16,33-9 2 0,0 10-2 0,0-1 0 15,17-9 0-15,-17 10-2 0,16-1 0 0,1 1 0 16,33-1 1-16,-50 0-1 0,33 1 1 0,17-10-1 16,-17 9 2-16,17 1-5 0,16-1 3 15,-33 0 1-15,17 1 1 0,16-1-4 0,-16-9 0 16,16 0 2-16,0 0 0 0,-16 1 2 0,16-1-1 15,1 0-1-15,15-9 0 0,-15 9 0 0,15-10 4 16,34 1 2-16,-49-9-1 0,49 9 1 0,-34-1 0 16,18-8-2-16,16 9-1 0,-34-1-1 0,18-8 0 15,-1 9 0-15,1-1-1 0,-1 11-1 0,0-11 2 16,1 1 0-16,-18 9-1 0,18 0-1 0,-1 0 2 16,-33-9-2-16,17 9 2 0,0 0 20 0,16-9 9 15,-16 9-6-15,17-9-10 0,-18 0-8 0,18 0-1 16,-18-1-4-16,18 11 0 0,-17-11-2 0,16 1 3 15,-16 9-3-15,16-9 0 0,-16 9 2 0,16-9-4 16,1 0 5-16,-17 9-3 0,16-9-3 0,-16 9 3 16,0 0 2-16,-1 0 0 0,-15 0-4 0,-1 9 2 15,-16 10-2-15,-1 0 2 0,-16-1 2 16,1 10-2-16,-1 10 0 0,-17-10 0 0,-15 18 2 16,-1-8-2-16,0-1 0 0,0 10 0 0,-17-1-2 15,1 10 2-15,-1 0-2 0,-16-9 2 0,17 9 0 16,-17-1 0-16,0 11 0 0,0-10 0 0,0 9 5 15,0 0 3-15,-17 9 7 0,17 1 4 0,0-1 1 16,-16 10 1-16,-1 0 0 0,17 0 3 0,-16 18 0 16,-1 1 3-16,17 8 5 0,-16 1-2 0,16 9-7 15,0-9-6-15,-17 9-3 0,17 0-8 0,0 0-2 16,17 0-1-16,-17 0-1 0,16-9-2 16,1-1 3-16,-1 1-3 0,1-9 0 0,16 8 0 15,0-18 2-15,0 10-4 0,0-1 2 0,0-9-3 0,0 10 6 16,1-10-3-16,-1 0 2 0,0 0-4 0,0-9 2 15,0 0 0-15,0-1 0 0,17-8 2 0,-17 0-2 16,0-1 0-16,0 1 0 0,-17-10 0 16,18 0 0-16,-1 0 3 0,-17 0-6 0,1-9 3 0,-1 9-7 15,-16-9-2-15,17-9-4 0,-17 9-11 0,-17-10 5 16,17 1-1-16,-16 9 2 0,-17-9 9 16,16-1 0-16,-16 1 0 0,0-1-1 0,-17 1-5 15,17 0-7-15,-16-1-9 0,-1 1-2 0,-16-1-1 16,0 1 0-16,-1 9 3 0,-15-9 4 0,-1-1 6 15,0 10 1-15,-16 0 6 0,0-9 7 0,-1 8-3 16,-15 1 7-16,-1 0-1 0,-17 0 4 0,1 9-2 16,0-9 2-16,-1 9 0 0,1-9 0 0,-17 10-2 15,0-1 2-15,0 0 1 0,-16 10-1 16,-1-10 0-16,1 0 0 0,-1 0 2 0,1 0 0 16,0 10 3-16,-1-10 4 0,17 10 0 0,-33-10 0 0,17 9-3 15,-1-8-1-15,1 8-2 0,-1-9-1 16,1 10 1-16,16-10-1 0,-16 9-4 0,16-8 4 15,0-1-2-15,0 0 0 0,17-9-2 0,-17 0 2 16,16 0 0-16,1 0 2 0,16 0-2 0,0-10-3 16,1 1 3-16,15-10-6 0,-15 10-2 0,15-10-4 15,1 0-3-15,0 1-6 0,16-1-3 0,0-9-10 16,17 0-16-16,-33 0-48 0</inkml:trace>
  <inkml:trace contextRef="#ctx0" brushRef="#br0" timeOffset="204490.36">5923 14771 16 0,'0'0'16'0,"0"0"9"16,0 0 4-16,0 0-8 0,0 0-6 0,0 0-3 15,0 0-3-15,0 0 0 0,0 0-2 0,0 0 0 16,0 0 2-16,0 0-1 0,0 0-1 16,0 0-2-16,0 0-3 0,0-9-2 15,0 9 1-15,0 0 2 0,16 0 1 0,-16-9-3 16,17 9 1-16,0-10 0 0,16 1-2 0,-17 0 3 15,34-1-3-15,-17 1-2 0,0 0 2 0,0-10 1 16,0 10-1-16,17-10 0 0,16-9 0 0,-16 0 2 16,16 1-1-16,33-1-1 0,-49-10-2 15,32 11 2-15,1-20 1 0,16 10-1 0,-16 0 1 16,16-10 1-16,17 10-2 0,-33-10 0 0,16 10 0 16,17 0 0-16,16 0 0 0,-32 0 0 0,15-1 0 15,1 1 0-15,17 9 0 0,-18 0 3 0,18 0-3 16,16-9-2-16,-50 9 0 0,33 0 4 0,1 1-1 15,-1-1-1-15,17-10 0 0,-33 10 0 0,16 1 0 16,-16-11-4-16,16 1 0 0,17 9-2 0,-50-9-4 16,17 0 3-16,17 9-1 0,-18 0-3 0,-15 0-5 15,16 0-8-15,-17 10-2 0,-17-10-3 0,18 9 12 16,-18 1 10-16,1-1 4 0,0 0 3 0,0-9 0 16,-1 19 0-16,-15-10 0 0,-1 10-8 15,-17-9-6-15</inkml:trace>
  <inkml:trace contextRef="#ctx0" brushRef="#br0" timeOffset="205199.03">6072 15357 7 0,'33'-9'11'0,"-33"9"11"15,0 0 11-15,33-9-10 0,-33 9-10 0,17-10-2 16,-1 1-7-16,1 0-1 0,-1-1-1 16,17 1-1-16,17 0-1 0,-17-1 3 0,0 1-3 15,-16 0 0-15,16-10 0 0,16 10 0 0,1-10-2 16,0 1 4-16,16-1-2 0,-17 1 0 0,34-1 0 15,-33 0 0-15,16-9 1 0,0 10-1 0,17-10 0 16,-17 0 0-16,33 0 0 0,-32 0 2 0,15 0 14 16,1 0-2-16,16-9-4 0,17 9-5 0,-17-9-2 15,17 0-1-15,0 9 0 0,16 0-2 0,1-9 0 16,-18 9 2-16,18 0-2 0,-1 0-2 0,-16 0 2 16,33 0 1-16,-33 0-1 0,16 10 1 0,0-10-1 15,1 0 0-15,-1 9 0 0,0-8 0 0,-16 8 0 16,17 0 2-16,-1 1-2 0,0-10 2 0,-16 9-2 15,0 10-2-15,0-10 2 0,-17 1 0 16,17 8 0-16,-17-8 0 0,17 8-2 0,-33-8-2 16,16 9-1-16,-16-1-6 0,-1 1-5 0,-15 0-6 15,-1-1-13-15,-17 1-8 0</inkml:trace>
  <inkml:trace contextRef="#ctx0" brushRef="#br0" timeOffset="206900.56">6833 14139 64 0,'0'-10'49'0,"0"1"-16"0,0 0-8 0,0-1 1 15,0 1-1-15,-17 0 2 0,17 0-3 0,0 9-1 16,0-10-12-16,0 10-6 0,0 0-3 0,0 0 1 16,17 0-3-16,-1 10 2 0,1-1-2 15,-17 0 2-15,17 10-4 0,-1-1 2 16,17 1 1-16,-33 9-1 0,0 0 2 0,33 9-2 15,-33 0 0-15,17 10 0 0,-1 9 0 0,1 9 0 16,-1 0 2-16,1 0-2 0,16 9 3 0,-16 1-1 16,-1-1-2-16,17 10 2 0,0 0 1 0,-16-1-3 15,-1 1 0-15,18 0 0 0,-18-1 4 16,17-8-4-16,0 9 0 0,0-19 0 0,0 9 0 16,0-9 2-16,1-9-2 0,-1 9 0 0,0-9 0 15,16 0-2-15,-16-10-12 0,1 1 1 0,-1-10-4 16,0 0-9-16,16-9-8 0,-16-9-5 0,1-1-11 15,15-8-11-15</inkml:trace>
  <inkml:trace contextRef="#ctx0" brushRef="#br0" timeOffset="207276.28">9017 13422 237 0,'0'-37'61'0,"0"0"-32"0,0 9-11 0,0 0-7 16,0 10-7-16,0 8-3 0,16 20 1 15,1 8-2-15,16 10 0 0,-33 0 0 16,16 9 0-16,1 10 0 0,16 9 0 0,-16-1 0 15,16 20 0-15,-17-10 1 0,17 9 1 0,-16 10-2 16,16-10-2-16,-16 10 3 0,-1 0-3 0,1-10 2 16,16 19 2-16,-17-9 1 0,17 9 6 0,-16 0 5 15,16-9-4-15,0 9-1 0,-16 0-4 0,16-9-3 16,0-1 0-16,0 1-2 0,0-10 1 0,0 1 0 16,0-10-1-16,17 0-2 0,-17-9-5 15,17 0-1-15,-17-10 1 0,16-9-6 0,-16-9-9 16,0 0-7-16,17 0-12 0,-17-19-10 0,33 1-2 15,-49-1-11-15,16-18-57 0</inkml:trace>
  <inkml:trace contextRef="#ctx0" brushRef="#br0" timeOffset="207604.4">10721 12725 193 0,'0'-19'55'0,"0"1"-29"0,0-10-11 0,0 18-10 16,16-8 0-16,-16 18-7 0,17 0 2 0,-1 18 0 16,1 1 0-16,16 9 0 0,-16 9 1 15,-1 10-3-15,17 8 2 0,-16 11 5 0,16 17 2 16,-17 1-2-16,1 0-2 0,0 18-3 0,-1-9 2 15,1 9-2-15,-1-9 0 0,1 10 2 0,-1-10 0 16,1 0-2-16,-1 0 0 0,-16-10 2 0,17 10-2 16,-1-9-3-16,-16 9 3 0,17-9 0 0,-17 0 0 15,17-1 0-15,-1-8 0 0,1-10-12 16,-1 9-5-16,-16-18-6 0,17 0-6 0,-1-10-7 16,1 1-12-16,-1-1-18 0</inkml:trace>
  <inkml:trace contextRef="#ctx0" brushRef="#br0" timeOffset="208300.56">6254 14604 8 0,'0'0'14'0,"0"-10"0"15,-17 10-5-15,17 0-6 0,0 0-2 0,0 0 1 16,0 0-10-16,0 0-6 0</inkml:trace>
  <inkml:trace contextRef="#ctx0" brushRef="#br0" timeOffset="208816.42">6634 15553 12 0,'0'-10'29'0,"0"10"10"0,0-9-9 0,-16 9-15 15,16 0-5-15,0-9-7 0,0 9-1 0,16 0-2 16,-16 9-4-16,0-9-6 16,0 9-7-16,0-9-9 0,17 10-6 15</inkml:trace>
  <inkml:trace contextRef="#ctx0" brushRef="#br0" timeOffset="209108.78">6568 15478 32 0,'0'-9'51'0,"-16"0"-14"0,16-1-10 0,0 1 1 0,0 9 2 0,-17-9-4 0,17 9-12 16,0 0-7-16,0 0-5 0,0 9 1 16,0 10-2-16,0-10-1 0,0 9 0 15,17 10 0-15,-17-9 0 0,0 9-9 0,0-10 3 16,16 10-1-16,-16 0-5 0,0 0-7 0,17 0-7 16,-17 0-4-16,0-9-9 0,0 8-7 0</inkml:trace>
  <inkml:trace contextRef="#ctx0" brushRef="#br0" timeOffset="209380.37">6552 15664 54 0,'0'9'49'0,"0"1"-21"0,0-1-10 16,0 10-7-16,0-10-4 0,0 10-5 0,0 8 1 16,0-8-1-16,16 0-1 0,-16 9-1 0,0-10 0 15,0 1-3-15,17 9-2 0,-17-10-1 0,16 1 1 16,-16 0 6-16,17 8 3 0,-1-8 1 0,-16 9 0 16,17 0-4-16,-17 0-7 0,16 0-11 0,-16 0-13 15,17-10-12-15,-17 1-34 0</inkml:trace>
  <inkml:trace contextRef="#ctx0" brushRef="#br0" timeOffset="210279.71">4881 16985 75 0,'0'-9'51'0,"0"-1"-16"16,-17 1-4-16,17 9 3 0,0-9-12 0,0 9-9 15,-16 0-9-15,16 9 0 0,0 0-4 16,0 1 2-16,0 8-2 0,16 1 0 0,-16 0 0 16,0 8-3-16,17 1 3 0,-17 0 0 15,16 0-7-15,-16 0-7 0,17-9 1 0,-17 9-3 16,0-1 0-16,16 1-1 0,-16-9-5 0,0 9-4 15,17-10-7-15,-17 1-7 0</inkml:trace>
  <inkml:trace contextRef="#ctx0" brushRef="#br0" timeOffset="210810.54">4748 17004 102 0,'0'-10'43'0,"-16"-8"-14"0,-1 8 1 0,17 1-2 15,-16 0-5-15,16-1 2 0,-17 10-4 0,17 0-6 16,0-9-6-16,0 9-6 0,0 0 0 0,0-9-3 16,17 9 0-16,-1-9-2 0,1-1 0 15,-1 1 5-15,17 0-3 0,0-1 0 0,1 1 2 16,-18-10-2-16,17 1 2 0,0-1-2 0,33 1 0 15,-32-10 0-15,-1 9-2 0,0-9 4 0,0 10-2 16,16-10 0-16,-15 9 0 0,-1 10-2 0,0-10 3 16,-17 10-3-16,1 9-2 0,16-9-1 0,-17 9 5 15,1 0-3-15,0 9 0 0,16 0 3 16,-33 1 0-16,0-1 0 0,33 0 0 16,-33 0 0-16,0 10 0 0,0 0 0 0,0-1 0 15,33 1 0-15,-33 9-2 0,0-10 5 0,16 10-6 16,1-9 6-16,-17-1-5 0,16 10 2 0,1-9 2 15,0 9-4-15,-1-10 4 0,1 1-2 16,16 0 0-16,-33-1 0 0,33-8-3 0,-33 8-1 16,33-8 0-16,-33 8 0 0,0-9-3 0,16 1-1 15,-16-1 1-15,17 0 2 0,-17 10 2 0,0-10 0 16,0 1 1-16,0-1 2 0,-17 9 0 16,17-8 2-16,-16 8 0 0,16-8 0 0,0 8 2 15,-33-8 2-15,33 8-4 0,-33 1 1 0,0-1-1 16,16 1-1-16,-16 0-1 0,16-10 4 0,-16 9-4 15,17 1-3-15,-17-10 4 0,0 1 2 0,33-1-10 16,-50 0-2-16,33 1-4 0,-16-10-8 0,17 0-12 16,-1-10-12-16,1 10-20 0</inkml:trace>
  <inkml:trace contextRef="#ctx0" brushRef="#br0" timeOffset="211147.92">5278 17218 97 0,'0'0'51'0,"-33"-10"-22"0,33 10-7 0,0-9-5 16,0 9-7-16,0 0-4 0,0-9-3 0,0 9-1 16,0-10-1-16,-33 1 1 0,33 0-2 0,0-1 5 15,0-8 0-15,0 9 4 0,0-10 3 0,0 0 0 16,0 1-1-16,-34-1-2 0,34 1 0 0,-16-1-3 15,16 0-2-15,0 1 2 0,-17-1-4 16,17-9-1-16,-16 10-1 0,16 8 0 0,0-8 0 16,-17 8 0-16,17-8 1 0,0 8-1 0,0 1 0 15,0 9-4-15,17 9 4 16,-17 1 2-16,16-1-2 0,1 0-2 0,-17 10 2 16,16 0 1-16,18-1 0 0,-34 1 2 0,33-1-5 15,-33 1-7-15,33 0-10 0,-17-1-10 16,1 1-8-16,-1-1-7 0,1-8-12 0,-17 8-6 15</inkml:trace>
  <inkml:trace contextRef="#ctx0" brushRef="#br0" timeOffset="211356.36">5212 17283 57 0,'0'0'53'0,"0"0"-18"0,0 0-14 15,0-10-10-15,0 10-7 0,0-9-2 0,0 0-2 16,0-1 0-16,33 1 0 0,-33-9 2 16,0 8-2-16,33-8 1 0,-33-1-1 0,16 0 2 15,17 1-2-15,-16-1-3 0,-1 1-6 0,1-1-4 16,0 0-4-16,16 10-2 0,-33-9-10 0,33 8-3 16,-33 1 4-16,33 0-9 0</inkml:trace>
  <inkml:trace contextRef="#ctx0" brushRef="#br0" timeOffset="212108.09">5559 16976 24 0,'0'9'42'16,"0"-9"-6"-16,0 9-15 0,0 1-7 15,0-10-3-15,0 9-5 0,0 0-4 0,0 1-1 16,0-1 0-16,0 0-1 0,0 0 1 16,0-9-3-16,0 10 4 0,0-1-2 0,0-9 1 15,0 0 2 1,0 0-1-16,0-9 0 15,17-1-2-15,-17 1 4 0,0-9-1 0,0 8 1 16,0-8 2-16,0-1-1 0,0 0 3 0,0 1 0 16,0-10-1-16,0 9-1 0,0 1 1 0,0-10-2 15,0 9-3-15,0-9 1 0,-17 10 0 16,17-1-3-16,0-9 0 0,-17 10 7 0,17-1 6 16,-16 10 5-16,16-10 1 0,-17 10 7 0,17-1 3 15,0 10-2-15,-16-9-12 0,16 9-11 0,0 0 0 16,0 9-6-16,0 1 5 0,0 8-3 15,0 1-3-15,16 0 4 0,-16 8-1 0,17-8 2 16,-17 9-2-16,16 0-4 0,1-10 4 0,0 10-4 16,-17 0-3-16,16-9-6 0,1-1-1 15,16 1 1-15,-33 0 3 0,33-1-1 0,-33-8-1 16,33-1-2-16,-33 0 1 0,16-9 2 0,1 0 3 16,-1 0 2-16,-16 0 3 0,17-9 1 0,0 9 2 15,-17-9 0-15,16-10-2 0,-16 10 2 16,17-10 0-16,-17 0 0 0,0 1 0 15,33-1 0-15,-33 1 3 0,0 8-3 0,-33-8 2 0,33-1 0 16,0 1 4-16,-17-1 4 0,17 10 4 0,-16-10 3 16,16 19 4-16,-17-9-4 0,17 9-7 15,-17 0-5-15,17 0-4 0,0 9 2 0,-16 10-5 16,16-10 4-16,16 10-2 0,-16-1 0 16,0 1 0-16,17-1 2 0,-17-8-2 0,17 8-5 15,-17-8 0-15,16-1-1 0,1 0 3 16,16-9 4-16,-33-9-1 0,0 9 0 15,33-19 0-15,-33 10-3 0,0-10 3 0,0 1 2 16,33-10-2-16,-33 0-3 0,0 0 5 0,0 0-2 16,0-9 2-16,0 9 4 0,0-9-3 0,0 9 1 15,0 0-1-15,0 9 0 0,0-8-1 0,0-1-2 16,-33 9 3-16,33 0-2 0,0 1 4 0,-33-1 7 16,33 10 9-16,0 0 7 0,-33-1 1 0,33 1-15 15,-17 9-2-15,17 0-10 0,0 9 0 16,0 1-2-16,0-1 1 15,0 10-3-15,0-1 3 16,0 10-1-16,17 0-17 0,16 0-11 16,-33 9-11-16,33-9-12 15,-33 9-6-15,33-9-1 16,-33 9-2-16,33-9-14 0</inkml:trace>
  <inkml:trace contextRef="#ctx0" brushRef="#br0" timeOffset="-194648.45">8322 12985 7 0,'0'0'4'0,"0"0"1"16,0 0-1-16,-17 10 0 0,17-10-2 0,0 0-1 15,-16 0 0-15,16 9 0 0,-17-9-1 16,17 0 2-16,0 9 1 0,-16-9 0 0,16 0 4 16,0 0 2-16,0 0 0 0,0 9 4 0,0-9-1 15,0 0-3-15,0 0-1 0,-33 0-4 0,33 0 0 16,0 10-7-16,0-10 3 0,0 0 2 16,0 9-2-16,-33-9 0 0,33 0 3 15,0 9-3-15,-17-9 1 0,17 0 1 16,0 10-2-16,-17-10 2 0,17 9-2 0,0-9 1 0,0 0 1 15,0 0 0-15,-16 9-1 0,16-9 3 16,0 0-1-16,0 0 2 0,0 0-1 0,0 0 1 16,-17 0 0-16,17 0 1 0,0 0 0 0,0 0-2 15,0 10 0-15,0-10 0 0,-16 0-2 0,16 0 0 16,-17 0-1-16,17 9-1 16,-16-9 0-16,-1 0 0 15,17 9 1-15,-16 0-1 0,16 1 0 16,-33-10 0-16,33 9 1 0,0 0-1 15,-34-9 1-15,18 10-1 0,-1-10 2 0,1 9-2 16,-1 0 0-16,1 1 0 0,-1-10 0 0,1 9 0 16,-17 0 0-16,33 0 0 0,-34 10-2 0,1-10 3 15,0 1-1-15,0-1 0 0,0 0 0 0,0 1 0 16,16-1 0-16,-16 0-2 0,0 10 2 16,0-10 2-16,0 0-2 0,0 1 0 0,16-1-2 0,-16 0 2 15,33 10 0-15,-33-10 0 0,0 1 0 16,0-1 0-16,17 0 0 0,-1 0 1 0,-16 1-1 15,16-1 0-15,1 0 0 0,-1-9 0 0,-16 10 0 16,33-1 0-16,-33 0 0 0,17 1 0 0,-17-1 0 16,16 0 0-16,-16 0 0 0,16 1 0 0,-16-1 0 15,33 0 0-15,-33 1-2 0,0-10 4 0,0 9-2 16,16 0 0-16,-16 1 0 0,0-1-2 0,17-9 3 16,-1 9-1-16,-16 0 0 0,-17-9 0 0,34 10-2 15,-17-10 4-15,16 9-4 0,-16-9 5 0,17 0-3 16,-1 0 1-16,-16 9-1 0,0-9 0 15,16 0 1-15,1 0-1 0,-17 10 0 0,16-10 0 16,1 0 0-16,-1 9 1 0,-16-9 1 0,33 0-2 16,-33 9 0-16,0 1 0 0,0-10 0 0,16 9 0 15,1-9 0-15,-17 9-3 0,16 0-8 0,-16 1-6 16,33-1-6-16,-33 0-15 0,0 1-53 0</inkml:trace>
  <inkml:trace contextRef="#ctx0" brushRef="#br0" timeOffset="-193337.91">5923 13255 6 0,'0'0'5'16,"0"0"2"-16,0 0 1 0,0 0 1 0,0 0-2 15,0 0 5-15,0 0 5 0,0 0-2 0,0 0-1 16,0 0 0-16,0 0-3 0,0 0-2 0,0 0-1 16,0 0-2-16,0 0-3 0,0 0 0 0,0 0 1 15,0 0-3-15,0 0 0 0,0 0 0 16,0 0 0-16,0 0 4 0,0 0 3 16,0 0 3-16,16 0 0 0,-16 0-4 15,17-9-2-15,-17 9-1 0,17-10-2 0,-1 10 1 16,1-9 0-16,-1 9-3 0,1-9 1 0,16-1-1 15,0 10 2-15,-33-9-2 0,33 9 0 0,-33-9 0 16,17 9 0-16,-1-9 0 0,1 9 2 16,-1-10-2-16,1 10 1 0,-1 0-1 0,1-9 0 15,16 9 0-15,-33-9-2 0,33 9 2 0,0-10 0 16,-33 1 1-16,17 9-1 0,-1-9 0 0,1-1 2 16,16 1-2-16,-17 9 1 0,1-9-1 0,16 0 0 15,0-1 3-15,-16 1-3 0,-1 0 0 0,17-1 0 16,-16 1 0-16,-1 0 0 0,17 9 0 0,-16-10 0 15,16 1 0-15,0 9 0 0,-33-9 0 0,33 0 0 16,-16 9 0-16,-1-10 0 0,17 1 0 0,-16 0 2 16,0 9-2-16,32-10 0 0,-49 1 0 0,33 0 1 15,-16-1-1-15,-1 1 2 0,1 0-2 16,16 0 1-16,-16-1-1 0,-1-8 0 0,1 8 0 0,32 1 0 16,-49 0 0-16,33-10 0 0,-16 10 0 15,-1 0 0-15,1-10-2 0,16 10 0 0,-16-1 2 16,-1 1 2-16,17 0-4 0,0-1 2 15,0-8 1-15,-33 9 1 0,17-1-2 16,16 1 1-16,-16 0-1 0,-1-1 0 16,1 10 0-16,16-9 0 0,-17 0 0 15,17-1 0-15,-33 10 0 0,33-9 0 0,-33 0 0 16,17 9 0-16,0-10-2 0,-17 10-2 16,16 0-1-16,-16 0-4 0,17 0 2 0,-17 0-3 0,0 0 2 15,16 0 2-15,-16 0 0 0,0 0-2 0,0 10 0 0,0-10-5 16,-16 0-3-16,16 0-10 0,0 9-13 0</inkml:trace>
  <inkml:trace contextRef="#ctx0" brushRef="#br0" timeOffset="-182440.88">14609 14474 33 0,'-17'55'51'16,"1"1"-24"-16,-1-9-11 0,1-1-7 0,-1-9-5 15,17 1-2-15,-16-1-2 0,-1 0 1 0,0-9-6 16,1 0-4-16,16 0-4 0,-17-10-8 0,1 1-13 16</inkml:trace>
  <inkml:trace contextRef="#ctx0" brushRef="#br0" timeOffset="-177753.91">5592 17348 106 0,'0'-19'44'15,"0"1"-4"-15,0-1 4 0,0 0 5 0,-16 1-3 16,16 8-3-16,0-8 1 0,0 9 0 0,0-1 6 15,-17 1 3-15,17 0 2 0,0 9 3 0,0 0 0 16,0 0-12-16,0 0-9 0,0 0-13 0,0 0-17 16,0 0 0-16,0 0 0 0,0 0-10 15,0 9 3-15,0 0 2 0,0 10 0 16,0-1-2-16,17 1 0 0,-17 9 2 0,0 9 2 16,0 0-4-16,0 1 0 0,0 8 0 15,0-9-3-15,16 10 6 0,-16-10-6 0,0 10 3 16,17-10 0-16,-17 9-2 0,33-9 5 0,-33 1-3 15,33-1 2-15,-33-9-2 0,33 0 0 16,-33 0 0-16,16-10 2 0,1-9-6 0,16 1-2 0,-16-1 3 16,16-9-2-16,0-9 3 0,0-1-3 15,0 1-5-15,-17-9-13 0,18-1-5 0,-1 0-3 16,-17-9-8-16,34 10-16 0,-17-10-7 0,0-9-11 16,0 9-7-16,0 0-9 0,0 0-10 0,17 0-14 15</inkml:trace>
  <inkml:trace contextRef="#ctx0" brushRef="#br0" timeOffset="-176960.16">7296 17673 9 0,'-16'0'20'0,"16"0"20"0,-17 0-6 16,1 0-10-16,16 0-5 0,-17 0-4 0,0 0-5 16,1 0 2-16,-1 0-1 0,17 0-2 0,0 0-3 15,-33 0 2-15,0 10-2 0,17-1 1 0,-1-9-4 16,1 19 0-16,-1-10 2 0,-16 9-3 15,16-8 3-15,1 18-5 0,-1-10 0 0,17 1 0 16,-33 9 3-16,33 0-5 0,-33 0 2 0,17-1-2 16,16 1 4-16,0 0-2 0,-17 0 0 15,17 0 1-15,0-9 0 0,0-1-1 0,0 1 0 16,17 0 0-16,-17-10 0 0,0 0 0 0,16 0 0 16,-16-9-3-16,33 0 6 0,-33-9-1 15,0 0-2-15,0-10 0 0,33 10 0 0,-33-19 0 16,0 9 0-16,17-8 0 0,-17-1 0 0,16 9-2 15,-16-9 4-15,17 0 2 0,-17 10 1 0,16-10 2 16,-16 9 5-16,0 0 2 0,17 1 0 0,-17-1-1 16,0 1-4-16,0 8-4 0,0 1 0 15,17 9-3-15,-17-9 1 0,16-1-5 16,-16 10 3-16,17 0-1 0,-1 10-3 0,17-10 5 16,-33 0-1-16,33 9-1 0,-33-9 0 15,17 9 0-15,-1 1 0 0,1-1 2 0,0 0-4 16,-1 10 4-16,1-10 0 0,-1 10-2 0,-16-10 0 15,17 10 0-15,-1-10 0 0,17 0 0 16,-33 1 1-16,0-1 1 0,33 0-2 0,-33 0-3 16,17-9 5-16,-17-9-2 15,16 9-2-15,-16-9 2 0,0 0 0 0,17-1 0 16,-17 1 0-16,0-10 3 0,0 10-5 16,0-10 2-16,0 10 0 0,0 0 3 0,0-10-5 15,17 10 2-15,-17 0 0 0,0-1-4 0,0 1 4 16,16 0-13-16,-16-1-7 0,0 10-12 15,17-9-11-15,-17 9-8 0,16 0-20 0</inkml:trace>
  <inkml:trace contextRef="#ctx0" brushRef="#br0" timeOffset="-176439.31">7792 17748 55 0,'-33'-10'70'0,"17"10"-25"0,16-9-10 0,-17 9-6 15,1 0-7-15,-1 0-5 0,1 9-2 0,-1-9-3 16,1 10-1-16,-1-1-2 0,0 0-3 15,17 1-3-15,0 8-1 0,-33 1-2 0,33-1 0 16,0 1 0-16,0 0-3 0,0-1 4 0,0 1-1 16,0 9 2-16,0-10-2 0,0 10 0 15,0-9-3-15,0 0 3 0,0-10 0 0,33 9-3 16,-33-18-1-16,0 10 1 0,17-10 6 0,0-10-3 16,-17 1 0-16,16-9 1 0,1-1-1 15,-17-9 0-15,16 0 2 0,-16 0 5 0,17-9 4 16,-17 0 1-16,16 0 8 0,-16-1-4 15,0 1 1-15,0-9-3 0,17-1 4 0,-17 10 0 16,0-10 2-16,0 10-2 0,-17-9-6 0,17 8-4 16,0 1-3-16,-16 0-2 0,-1 0-3 0,17 9 3 15,-16-9-5-15,-1 9 2 0,1-9 0 0,-1 9 0 16,0 9 7-16,17 1 14 0,0-1 13 16,-33 10-4-16,33-1-8 0,0 1-13 0,0 0-3 15,0 18-4-15,-33-9-2 0,33 9 0 0,0 10 2 16,0 0 1-16,0 8-2 0,33 1-5 0,-33 10 4 15,0-1 0-15,0 0-9 0,33 0-22 16,-33 0-17-16,17 10-12 0,0-10-21 0,16 10-11 16,-17-10-8-16,17 0-11 0</inkml:trace>
  <inkml:trace contextRef="#ctx0" brushRef="#br0" timeOffset="-176018.67">8223 17562 127 0,'0'-10'100'0,"0"1"-26"16,-33 9-13-16,16-9-15 0,0 9-11 0,1 0-8 16,-1 0-8-16,17 0-8 0,-16 9-4 15,-1 0-2-15,1-9-2 0,16 19-1 0,-17-10-1 16,17 10 1-16,0 9-4 0,0-10 4 0,0 1-2 16,0 9 0-16,17-9-2 0,-17 8-10 15,16 1-5-15,-16-9-2 0,17 0-4 0,-17-1 2 16,16 1 5-16,-16-10 7 0,17 0 7 0,-1 1-1 15,1-10 3-15,-17-10 1 16,0 1 1-16,17-10 10 0,-17-8 5 0,33-1 4 16,-33 0 3-16,0-9 1 0,0-1-3 0,0 1-2 15,0-9-2-15,0-1 0 0,0 10-1 16,0-10-3-16,0 1-2 0,0 9-10 0,0-1 0 16,0-8-1-16,0 9 3 0,0 0 0 0,-33-1-6 15,33-8 2-15,-17 9 2 0,0-1 2 0,1 1-4 16,-1 0-3-16,1 9 3 0,-1 0 2 0,17 10 3 15,-16-1 16-15,-1 10 1 0,17-1-14 16,0 1-1-16,-16 9-4 0,16 9 0 0,0 1-7 16,16 8 7-16,-16 10-3 0,0 0 2 0,17 0-4 15,-17 0 2-15,16 9-8 0,1 0-16 0,-1 1-25 16,1-1-21-16,-1 0-20 0,18 0-7 0,-1-9 4 16,0 9-13-16</inkml:trace>
  <inkml:trace contextRef="#ctx0" brushRef="#br0" timeOffset="-175441.35">9861 16976 119 0,'-17'0'47'15,"17"-10"-6"-15,-17 1-7 0,1 0-5 0,-1 9 0 16,1 0-3-16,-1 0-3 0,-16 0-2 0,33 9-5 16,-33-9-4-16,17 19-6 0,-1-10 1 0,0 10-4 15,1-1 5-15,-1 10-5 0,1-9 0 0,16 9-1 16,-17 0-2-16,17-1 0 0,0-8 0 15,0 9-2-15,17-9 4 0,-17 8-2 0,16 1 3 16,1-9-5-16,-17 0 2 0,16-1-2 0,18 1 6 16,-18-1-4-16,17 1 0 0,-33 0 0 0,17-1 2 15,-1-9-4-15,1 10 2 0,16-10 3 16,-17 10 0-16,1-10 4 0,0 10 2 0,-1-10-5 16,-16 1 2-16,17 8-1 0,-1-9-3 0,-16 1-2 15,33-1 0-15,-33 10 3 0,0-10 0 16,0 10-3-16,0-1 2 0,0 1 3 0,0-1-5 15,0 1 0-15,-33 9-8 0,33-10-10 0,-16 10-19 16,16-9-9-16,-17 0-10 0,1-1-4 0,16 1-5 16,-17-10-18-16</inkml:trace>
  <inkml:trace contextRef="#ctx0" brushRef="#br0" timeOffset="-175054.78">10009 17515 23 0,'17'0'65'0,"-17"0"-27"16,0 0-12-16,17 0-3 0,-17 0-3 16,0 0-2-16,0 0 2 0,16 0-4 0,-16 0 0 15,17-9-1-15,-1 0 0 0,1-1 0 0,-1-8-3 16,17-1-3-16,-33 0-1 0,17-8-4 0,-1 8 0 16,1-9-4-16,16 0 3 0,-16 0-3 15,-1 0 0-15,1 0 0 0,-1 1 3 0,1 8 1 16,-17-9-4-16,16 9 0 0,-16 1 1 0,0-1-1 15,0 10 5-15,-16 0-1 0,-1-1 3 0,17 1-1 16,-16 9 3-16,-1 9-1 0,-16-9 11 0,17 19 4 16,-1-10-1-16,0 10-1 0,1-1 1 15,-1 10-5-15,17 0 2 0,0 0-7 0,-33 9-3 16,33 1-4-16,-16-1 1 0,16 0-6 0,0 0 2 16,0 0-1-16,16 1-1 0,-16-10 0 0,33-1 0 15,-33 1 0-15,17-9 2 0,-1 0-2 0,1-10 4 16,16 0-6-16,-16-9 5 0,16-9-7 0,-17 9-9 15,17-19-10-15,0 10-12 0,-33-19-4 16,34 9-6-16,-18-8-1 0,1-1-1 0,-1 0 4 16,1-10 1-16,-1 11 0 0,-16-11-9 0,17 1-9 15</inkml:trace>
  <inkml:trace contextRef="#ctx0" brushRef="#br0" timeOffset="-174870.61">10489 16669 177 0,'0'-28'60'0,"0"-9"7"0,0 18-10 0,0 0-10 15,0 1-19-15,17 9-16 0,-17-1-6 0,0 10 2 16,0 10 16-16,16-1 1 0,-16 0-3 0,0 19-8 16,17-9-10-16,-17 18-4 0,0 0 2 15,16 0-2-15,-16 0 0 0,33 10 2 0,-33-1 0 16,0 1-1-16,0-1-12 0,17 1-17 0,-17-10-26 16,17 10-12-16,-17-1-5 0,16-9 2 0,1 1-2 15,-17-1-14-15</inkml:trace>
  <inkml:trace contextRef="#ctx0" brushRef="#br0" timeOffset="-174277.72">10787 17283 87 0,'0'0'53'15,"0"-10"-18"-15,0 10-13 0,0-9-7 0,17 0-4 16,-17-1-3-16,0 1 0 0,16 0 0 0,-16 0 0 15,0-1 1-15,17 1-1 0,-17-10-2 0,0 10 11 16,0 0 2-16,0-10 3 0,0 10 1 16,0 0 1-16,0-10-4 0,0 10 4 0,0-1-3 15,0 1 3-15,-17 0 6 0,17-1 3 0,-16 1-4 16,16 9 0-16,-17 0-16 0,17 0-3 0,-17 0-5 16,17 9-2-16,-16 1-1 0,16 8 0 15,0 1-4-15,-17 0 4 0,17-1-4 0,0 1 4 16,0-1-2-16,17 1 0 0,-17 0 0 0,16-1 2 15,-16 1-4-15,17-10 0 0,0 0 2 0,-1-9-3 16,1 0 5-16,-1 0 0 0,1 0-7 16,-1-9 9-16,1 0-4 0,-1-1 0 0,1 1 0 15,-1-9-2-15,1 8 2 0,0-8 0 0,-1-1 3 16,-16 0-6-16,17 1 5 0,-1 9-2 0,1-10 0 16,-17 0 3-16,16 10-6 0,-16 0 4 0,0-1 1 15,0 1-2-15,0 18 0 16,-16 1-4-16,16-1 1 15,0 0 3-15,0 1 0 0,0-1 0 0,0 0 0 16,0 1-3-16,16-1 0 0,-16-9 6 0,17 9-1 16,-17-9-4-16,16 0 2 0,-16 0 1 0,17-9 1 15,-1 9-2-15,-16-9 0 0,17-1 0 0,0 1 0 16,-17 0 0-16,16-1 2 0,-16 1-6 0,0 0 4 16,17-1-3-16,-17 10 6 0,16-9-5 15,-16 9-1-15,17 9 5 16,-17 1-2-16,0-1 0 0,16 0 0 0,-16 1 1 15,0-1-1-15,17 10 1 0,-17-10-3 0,0 0-10 16,16 0-11-16,-16 1-8 0,17-10-3 0,-17 0-3 16,16 0-7-16,-16 0-18 0,17-10-8 15,-17 1 4-15,17-9-8 0,-1-1 2 0</inkml:trace>
  <inkml:trace contextRef="#ctx0" brushRef="#br0" timeOffset="-174094.7">11548 16511 104 0,'17'-19'84'0,"-17"0"-6"16,0 1 2-16,0 9-15 0,0 9-14 0,-17-10-14 16,17 10-15-16,0 0 4 0,0 10 9 0,-16-1-4 15,16 0-4-15,0 10-17 0,-17-10-3 0,17 19-3 16,0-9-4-16,0 8 2 0,0 11 2 0,0-10-4 16,0-1 3-16,0 11-3 0,0-10-3 15,17 9-1-15,-17 0 4 0,0 0-21 0,16-9-34 16,1 9-24-16,-17-9-10 0,16 0-5 0,-16 0-4 15,0-9-121-15</inkml:trace>
  <inkml:trace contextRef="#ctx0" brushRef="#br0" timeOffset="-173910.51">11432 16985 111 0,'-16'-9'65'0,"16"-1"-10"16,0 1-12-16,0 0-15 0,0 9-12 0,0-10-7 15,0 1-6-15,16 0 1 0,1 0-4 16,-1-10 0-16,1 10 1 0,-1-1 3 0,1 1-6 16,0 0-6-16,16-1-10 0,-17 10-9 0,1-9-8 15,16 0 0-15,-17 9-5 0,1-9-5 0,-1 9-5 16,1 0-27-16</inkml:trace>
  <inkml:trace contextRef="#ctx0" brushRef="#br0" timeOffset="-173293.39">11730 16864 24 0,'-16'9'52'0,"16"1"-12"0,0-1-10 0,0 0-2 15,-17 1-4-15,17-1-4 0,0 0-1 0,0 0-5 16,-17-9-3-16,17 10-5 0,0-10 0 16,0 9-1-16,17-9-1 0,-17 9-2 0,0-9 1 15,17 0-3-15,-17 0 2 0,16-9 2 0,-16 9-6 16,17-9 3-16,-1-1 1 0,1 1-2 0,-1-9 3 16,-16 8-3-16,17 1 0 0,-1 0 2 15,-16-10-2-15,17 10 0 0,-17-1-2 0,0 1 0 16,0 0 4-16,16 0 6 0,-16-1 10 0,0 10-2 15,0 0-2-15,0 0-7 0,0 0-3 0,-16 0 3 16,16 10-3-16,0-1 0 0,0 0-4 0,-17 0 3 16,17 10-2-16,0-10-1 0,0 10 0 0,0-10-3 15,0 10 3-15,0-10 1 0,0 0-1 16,17 1 0-16,-1-1-2 0,-16-9 3 0,17 9 1 16,0-9-2-16,-1 0 0 0,1-9 0 15,-17 0 2-15,16 9-1 0,1-19-1 0,-17 10 0 16,16 0 1-16,-16-10-1 0,17 10 4 0,-17-1 6 15,0-8 9-15,0 8 1 0,0 1 4 16,0 0 2-16,0 0 5 0,0 9 6 0,-17-10-6 16,17 10-14-16,0 0-6 0,0 0-5 0,0 0-1 15,-16 10-4-15,16 8-1 0,0-9 0 0,0 10 0 16,-17-10 3-16,17 10-5 0,0 0-1 0,17-10-5 16,-17 0-3-16,0 0 5 0,0 1 4 0,16-10 0 15,-16 9 2-15,17-9 0 0,-17-9 0 16,16-1 1-16,-16 1-1 0,17-9 0 0,-1-1 0 15,-16 0 2-15,17-9 1 0,0 1 7 0,-1-1-3 16,1 0 1-16,-1-9-4 0,-16-1 3 0,17 1-5 16,-1 0-2-16,1 0 5 0,-17 0-5 0,16-1 0 15,-16 10-3-15,0-9 3 0,0 0 2 0,0 0-2 16,0 0 0-16,-16-1 0 0,-1 1 0 0,1 9 0 16,-1 0 4-16,17 0-4 0,-16 10 3 15,-1-1 5-15,1 10 4 0,16 0-12 0,-17 9 2 16,17 18 0-16,0-8-2 0,0 17 1 15,0 1-3-15,0 10-7 0,17-1-22 0,-17 0-25 16,16 0-14-16,1 0 4 0,-1 10 6 16,1-10 1-16,-1 10 8 0,17-10 15 0,0 9 7 15,17-8-1-15,-17-11-12 0,17 1-16 0</inkml:trace>
  <inkml:trace contextRef="#ctx0" brushRef="#br0" timeOffset="-172680.93">13715 16780 93 0,'0'-18'61'0,"0"-10"-10"0,-16 9 0 0,16-9-2 15,0 0-7-15,0 1 0 0,0 8 4 0,0-9 14 16,-17 9-3-16,17 1 14 0,0-1-19 0,-16 10-5 15,16-10-6-15,-17 10-5 0,1 9-15 16,-1 0-11-16,1 0-7 0,-1 0 3 0,1 19-4 16,-1-10-2-16,0 10 3 0,1 8-3 0,-1 1 0 15,1 10 3-15,-1-1-5 0,1 9 6 0,16-9-4 16,-17 10 0-16,17-10 1 0,0 0-1 16,0 1-2-16,0-1-9 0,17-9 0 0,-1 0 3 15,1-10 3-15,-1 10 5 0,17-19-3 0,17 1 3 16,-17-10-6-16,17 0-10 0,-1 0-15 0,1-10 0 15,16 1-6-15,-16-9-4 0,-1-1-4 0,1 0-8 16,-17 1 5-16,0-1 15 0,0-9 14 16,0 10 6-16,1-10 7 0,-18 9 1 0,-16-9 5 15,17 0-2-15,-17 10 2 0,16-1 5 0,-32 0 12 16,16 10 2-16,-17 0-1 0,17 0 3 0,-16-1-1 16,-18 10 1-16,18 10-3 0,-1-1-5 15,1 0-1-15,-1 10-5 0,-16-10-5 0,33 19 1 16,-16-9-2-16,-1-1 0 0,17 10 2 0,0-9-3 15,0-1 0-15,0 1-3 0,17-1 3 0,-1-8 0 16,-16-1 0-16,17-9 0 0,-1 0 2 16,1 0-4-16,-1-9 5 0,1-1-3 0,-1 1-3 15,1 0 3-15,0-10-3 0,-1 1 5 0,1-1-2 16,-17 0 0-16,0 1 0 0,16-1 2 0,-16 1-1 16,0-1-1-16,0 10-2 0,-16-10 6 0,16 10-6 15,0-10-1-15,-17 10 4 0,17 0 0 0,-16-1-1 16,16 1 1-16,-17 0-3 0,17 9 3 15,0-10-18-15,0 10 1 0,0 10-5 0,0-10-19 16,0 9-5-16,0 0-6 0,0 1-7 0,17-10-1 16,-1 9 0-16,-16-9-7 0,17 0-5 0</inkml:trace>
  <inkml:trace contextRef="#ctx0" brushRef="#br0" timeOffset="-172393.58">14328 16613 49 0,'0'0'76'0,"0"-9"-21"0,0 9-6 16,0-10 7-16,0 10-11 0,0-9-16 0,0 9-10 15,0 0-9-15,-17 9 1 0,17 1-4 0,0-1-2 16,0 0 0-16,0 10-2 0,-17-1-1 16,17-8 2-16,0 18-4 0,0-10 0 0,0 1 0 15,0-1 0-15,17 1-2 0,-17 0 2 0,0-1 0 16,17 1 2-16,-17-10-1 0,16 0-3 0,-16 1 5 16,17-1-3-16,-1-9 3 15,-16 0 2-15,17-9 7 0,-17-1 9 0,16 1 5 0,-16-9 8 16,17-1 0-16,-17 0 7 0,16 1-7 15,-16-1-6-15,0-9-14 0,0 10 0 0,0-10-6 16,0 0-5-16,0 9-2 0,0-9 3 0,0 10-1 16,0-1 1-16,0 1-4 0,-16-10-3 0,16 9-13 15,0 0-27-15,0 1-17 0,0-1-4 16,0 10-4-16,0 0-10 0,16-1-7 0,-16 1-10 16,0 9-102-16</inkml:trace>
  <inkml:trace contextRef="#ctx0" brushRef="#br0" timeOffset="-172042.71">14692 16427 42 0,'0'-9'73'16,"0"-1"-17"-16,16 10-11 0,-16 0-10 16,0 0-15-16,0 0-7 0,0 0 5 0,0 0 7 15,-16 10-4-15,16-1-4 0,0 0-2 0,0 1-4 16,0-1-5-16,0 9 1 0,-17-8-3 0,17 8 1 15,0 1-4-15,0 0-4 0,0-1 3 0,0-9 1 16,0 10 0-16,0-10 0 0,17 1 1 0,-17-1-4 16,0 0 2-16,0 1 0 0,16-10 0 15,-16 0 2-15,17-10-2 16,-17 10 1-16,0-9 1 0,0 0 6 0,16-1 13 16,-16 1 1-16,0 0 3 0,0-1-2 0,0-8-6 15,0 9-1-15,0-10-2 0,0 10 3 0,0-10-2 16,0 10-3-16,-16-10-9 0,16 10 2 0,-17-10-4 15,17 10 4-15,-16-10-2 0,-1 10-2 16,0 0-1-16,1-10-2 0,-17 10-7 0,16 9-16 16,1-10-12-16,-1 1-13 0,1 9-9 0,-1-9-14 15,17 9-17-15,-16 0-13 0</inkml:trace>
  <inkml:trace contextRef="#ctx0" brushRef="#br0" timeOffset="-171742.2">14956 16325 29 0,'0'-10'75'0,"0"10"-11"16,0 0-19-16,0 0-15 0,0 0-4 0,0 0-5 16,0 0 1-16,-16 0 3 0,16 10 0 0,0-1-1 15,-17 0-10-15,17 0-8 0,0 1 3 0,-16-1-7 16,16 0-1-16,0 1 1 0,0-1-2 0,0 10 2 15,0-10-2-15,16 0 0 0,-16 1 0 16,0-1 2-16,17 0 0 0,-17 0 0 16,0-9 2-16,16 10-2 0,-16-1-1 0,0-9 6 15,17 9 9-15,-17 1 6 0,0-1 0 0,0 0-9 16,0 1-5-16,0-1-2 0,0 0-4 0,0 10-2 16,-17-10-8-16,17 10-24 0,-16-1-17 0,16-8-19 15,0-1-14-15,0 9-13 0</inkml:trace>
  <inkml:trace contextRef="#ctx0" brushRef="#br0" timeOffset="-171204.52">15188 16418 19 0,'0'-10'42'15,"0"1"10"-15,16 9-15 0,-16-9-9 0,0 9-4 16,17-10 0-16,-17 1 3 0,0 0-2 0,0 9-5 15,0-10 0-15,0 1-7 0,17 0-4 0,-17 0-2 16,0-1-4-16,0 1-1 0,0 0 0 16,0-1-1-16,0 1-1 0,0 0 4 15,-17 9-3-15,17 0 0 0,0 0 1 0,-17 0-2 16,17 0-3-16,-16 9 3 0,16 10 1 0,0-10 1 16,0 10-2-16,-17-1 0 0,17 1 0 15,0-1 2-15,17 1-2 0,-17 0-3 0,0-1-3 16,16-8 1-16,1 8 2 0,0-9 3 0,-1 1 0 0,1-10-2 15,-1 9 2-15,1-9 1 0,16 0-3 16,-17-9 2-16,17 9 0 0,-16-19 0 0,16 10 2 16,-16 0-2-16,16-10-3 0,0 10 3 0,0-10 0 15,-17 0 0-15,17 1 0 0,-16-1 0 0,0 1 1 16,-1-1-1-16,1-9 4 0,-1 9-2 16,1 1 0-16,-17-10 1 0,16 9-2 0,-16 1 6 15,0-10 11-15,0 19 12 0,0-10 5 0,0 10 8 16,0-1 8-16,0 1-13 0,-16 0-12 0,16 9-14 15,0 0-5-15,-17 9-7 0,17 0 0 16,0 1 0-16,-16-1 2 0,16 10 0 0,0-10 0 0,0 9-5 16,0 1 3-16,0 0 1 0,0-10 5 15,16 10-3-15,-16-10 9 0,17 9-3 0,-1-8-6 16,-16 8 1-16,17-8-4 0,-1-1 2 0,-16 0 2 16,17 1-2-16,-17 8 2 0,0-9 7 0,0 1 5 15,16-1-4-15,-16 0 0 0,0 1-7 16,0-1 2-16,0 0-4 0,-16 1 1 0,16 8-1 0,0-8-10 15,-17-1-39-15,17 0-25 0,0 0-30 16,-16 1-19-16,-1-1-13 0</inkml:trace>
  <inkml:trace contextRef="#ctx0" brushRef="#br0" timeOffset="-163543.61">6039 13125 19 0,'0'-10'28'16,"0"10"10"-16,0-9-12 0,0 0-7 0,0 9-2 15,0-9 2-15,0-1-3 0,0 10-1 0,0-9 4 16,0 0-2-16,0 9 4 0,0-10 0 0,33 10 1 16,-33-9-2-16,0 9 0 0,0 0-6 15,0-9-4-15,0 9-1 0,0 0-7 0,0 0 0 16,0 0 0-16,0 0-4 0,0 0 4 16,33 0 3-16,-33 9 2 0,0 0 3 0,0 1 1 15,0-1-4-15,0 0 0 0,0 10 1 0,33-1-5 16,-33 1 1-16,0 0-1 0,0 9 3 0,0-10-4 15,17 10 2-15,-17-9-3 0,0 9 1 0,16-10 1 16,-16 10-2-16,17-9 0 0,-17-1 2 16,16 1-3-16,-16 0 0 0,0-1 0 0,17-9 1 15,-17 10 2-15,0-10-3 0,16 1 3 0,-16-1-3 16,0 0 0-16,17 1-2 0,-17-1 2 0,33 0 0 16,-33 0 0-16,0 1 1 0,0-10-1 0,0 9 3 15,33-9-1-15,-33 9-2 0,0 1 4 0,0-10-1 16,33 0 4-16,-33 0-1 0,0 0 0 0,17 0-3 15,-1 0 2-15,1 0-3 0,16-10 1 0,-17 10-5 16,1-9 4-16,16 0 1 0,0-1-3 0,-33 1 0 16,33 0-2-16,-16 0 5 0,16-1 0 15,0-8-3-15,0 8 0 0,0-8 0 0,0-1-2 0,0 10 2 16,17-10 4-16,-17 1-4 0,0-1 0 0,33 0-2 16,-49 1 4-16,16 9-2 0,17-10-2 15,-17 10 2-15,16-1 0 0,-16 1 0 0,-16 9 0 16,16-9 0-16,-16 9 0 0,16 0 0 0,0 0 0 15,-17 0 0-15,17 0 0 0,0 0 0 0,-16 0 2 16,-1 0-9-16,1 0-9 0,0 9-2 0,-1-9-13 16,1 0-4-16,-1 9-7 0,1-9-4 0,-17 0-7 15,16 0-4-15,-16 0-2 0,0 10-8 0</inkml:trace>
  <inkml:trace contextRef="#ctx0" brushRef="#br0" timeOffset="-162914.06">6287 13088 62 0,'0'-10'48'0,"0"1"-21"0,0 0-8 0,0-1 3 0,0 1-2 15,0 9-1-15,0-9-5 0,0-1-1 0,0 10-5 16,0-9-1-16,0 9-1 0,33-9 2 0,-33 0 0 16,0 9 1-16,33-10-4 0,-16 10-1 0,16-9 0 15,0 0-1-15,0-10 2 0,33 10-1 0,-33-10 1 16,17 1-1-16,-1-1-2 0,34 0 0 0,-17-9 0 15,1 1 0-15,15-1-4 0,-16 9 2 16,1-9 0-16,15 0 0 0,-15 10 0 0,15-10 0 16,1 0 2-16,-17 9-2 0,33-9 1 0,-32 0-3 15,15 0 4-15,18 1-2 0,-34 8 0 0,16-9 0 16,-15 9 0-16,15 1 2 0,-15-1-6 0,-1 1 4 16,-17 8 2-16,1 1-2 0,-17 9-2 0,17 0 2 15,-17 0 2-15,-17 0-2 0,17 0 0 0,-16 9 0 16,0 1 5-16,-17-1 3 0,16 10 5 0,-16-10-1 15,0 9 1-15,17 1-3 0,-17 0-4 0,0-1 1 16,16 1-1-16,-16-1 1 0,17 1-5 0,16-10 1 16,-33 10-5-16,0 0 4 0,33-1 2 15,-17 1-6-15,1-10 0 0,16 10 4 0,-16-10 2 16,-1 0-4-16,17 1 0 0,-16-1 0 0,16 0 0 16,-17-9 1-16,1 10-1 0,0-10 0 0,-1 9 0 15,1-9 0-15,-1 9 2 0,-16-9 1 16,0 0 0-16,0 9-3 0,-16-9 0 15,-1 10 0-15,1-1 2 0,-1 0-2 0,-16 1 0 16,0 8 0-16,0 1-7 0,-17 9-5 0,17-10-5 16,-33 10-5-16,16 0-9 0,-16 9-6 0,0-9-6 15,-17 0-2-15,0 9 1 0,1-9-12 0,-1 9-64 16</inkml:trace>
  <inkml:trace contextRef="#ctx0" brushRef="#br0" timeOffset="-162570.7">6651 13227 7 0,'33'-19'10'0,"33"1"4"0,-33-1 4 15,0 10-1-15,17-10-6 0,16 1-4 0,-33-1-4 16,0 1-2-16,17-1 1 0,0 10-2 0,-1-10 0 15,-16 10 0-15,17-10-5 0,-17 10-7 16,17-10-5-16,-1 10-2 0,-16 0-15 0</inkml:trace>
  <inkml:trace contextRef="#ctx0" brushRef="#br0" timeOffset="-162396.33">7743 12855 65 0,'0'0'57'0,"16"0"-12"0,-16 0-14 15,0 0-8-15,33-9-9 0,-33 9-1 0,0 0-4 16,0 0-2-16,0-10-3 0,0 10-2 0,0-9-2 15,34 9 0-15,-34-9 1 0,16 0-1 16,1-1 1-16,16 1-3 0,-17 0 2 0,17-1 1 16,0 1 0-16,1 0-1 0,-1-1 2 0,0 1 0 15,16 0-6-15,-16 0-6 0,1-1-6 0,-1 1-8 16,16 0-7-16,-16 9-8 0,0-10-14 16,1 1-42-16</inkml:trace>
  <inkml:trace contextRef="#ctx0" brushRef="#br0" timeOffset="-154142.7">6386 14743 88 0,'0'0'56'0,"0"0"-17"15,0 0-12-15,0 0-13 0,0 0-6 16,0 0-6-16,0 10-2 0,17-1 0 16,-17 9 3-16,0-8-5 0,16 8 2 0,-16 10 0 15,17-9 3-15,-17 0-6 0,16 8-3 0,-16-8-3 16,17 9-2-16,16-9-9 0,-33-1-3 0,0 1-15 16,0-1-18-16</inkml:trace>
  <inkml:trace contextRef="#ctx0" brushRef="#br0" timeOffset="-153805">6452 14799 18 0,'-16'-28'54'0,"16"0"-12"0,-17 0-14 15,17 0-2-15,-16 10-5 0,16-1-2 0,0 1-3 16,-17-1-3-16,17 10-7 0,0 9-4 15,17-10 1-15,-17 10 0 0,16 0-1 0,-16 10-2 16,17-1 1-16,-1 10 4 0,1-10-5 0,16 10 5 16,-33-1-5-16,33 1 0 0,-33 9-3 0,33-10 6 15,-16 1-3-15,16 9 1 0,-17-10-1 0,17 1 1 16,17 0-1-16,-50-1 0 0,33 1 0 0,-16-10 0 16,-1 10-2-16,1-10 2 0,-1 0 0 0,1 1 0 15,-1-10-2-15,1 9 2 0,0 0 0 16,-17-9-2-16,-17 10 4 0,17-10-4 0,0 9 2 15,-17 0 0-15,1-9 0 0,16 19 0 16,-17-10 0-16,1 0 0 0,-1 1-8 0,-16-1-8 16,33 10-6-16,-33-10-8 0,33 0-12 0,-33 0-20 15</inkml:trace>
  <inkml:trace contextRef="#ctx0" brushRef="#br0" timeOffset="-153499.64">6618 14846 106 0,'0'-10'55'0,"-17"1"-10"0,1 0 2 0,16-1-11 16,-17 1-6-16,1 0-2 0,16 9-1 0,-17 0-5 15,17 0-6-15,0 0-6 0,0 0-6 16,0 0-1-16,0 0-2 0,0 0 2 0,0 9-3 16,0 0 6-16,0 1-6 0,0-1 5 0,17 10-1 15,-1-10-2-15,1 10-2 0,-1-10 2 0,1 9-5 16,-1-8 3-16,1-1 2 0,-1 0-2 0,1 1 0 15,16-1 0-15,-33-9 3 0,33 0-5 0,-33 0 2 16,17 0 2-16,-1-9-2 0,1-1 4 0,-17 1 4 16,16 0 3-16,1-10 5 0,-17 1 3 0,16-1 1 15,-16 0-7-15,0 1-10 0,17-1 3 16,-17-9-2-16,17 10-2 0,-17-1-1 0,16-9-1 16,17 9-16-16,-33 1-31 0,0-1-31 0,33-9-29 15,-33 10-32-15</inkml:trace>
  <inkml:trace contextRef="#ctx0" brushRef="#br0" timeOffset="-149529.86">4881 15236 10 0,'0'0'27'0,"-17"0"13"0,17 0-11 16,-16-9-12-16,16 9-3 0,0 0-4 0,0 0-3 15,0 0-1-15,-34 0 3 0,34 0 1 0,0-9 0 16,0 9 3-16,0 0-1 0,0 0 2 0,0 0-3 16,-33 0 0-16,33 0-4 0,0 0-1 0,0 0-5 15,33 0-1 1,-33-10 0-16,0 10 0 0,0 0 1 0,34 0-3 15,-34 0 2-15,16 0 0 0,17 0 0 0,-16-9-2 16,16 0 3-16,16 9-1 0,-15-10 0 16,-1 1 0-16,0 0 2 0,0 0-2 0,16-1 3 15,-15 1-2-15,-1 0-9 0,16-1-11 0,-16 1-10 16,0 0-8-16,-16-1-23 0</inkml:trace>
  <inkml:trace contextRef="#ctx0" brushRef="#br0" timeOffset="-148895.2">5294 15022 92 0,'-16'-9'37'0,"16"0"-7"0,0-1-2 16,0 1-2-16,0 0-2 0,-33 0-5 16,33 9 1-16,0-10-7 0,0 10-6 0,0 0-9 15,0 0 5-15,0 0-2 0,0 0-3 16,33 0 3-16,-33 10-1 0,16-10 0 15,1 9 0-15,-1-9 0 0,17 9 0 0,-16 0 0 16,0 1 0-16,16-1 0 0,-33 0 0 16,33 10 0-16,-33-10-2 0,33 10 3 0,-33-10 2 15,0 10-3-15,0-1 2 0,0 1-2 0,0 0 0 16,0-1 0-16,0 1 0 0,0-1 0 0,0 1 0 16,-33 0-2-16,33 8 2 0,0-8 0 0,-33-10 3 15,0 10 1-15,16 0 1 0,0-1 2 16,-16 1-1-16,17-10 5 0,-1 10 1 0,1-10 2 15,-17 0 1-15,33 10-3 0,-33-10-1 0,-1 1 0 16,18-1 0-16,-1-9 3 0,1 9 1 0,-1-9-3 16,17 0 0-16,-16 9-3 0,16-9-8 31,0 0 2-31,16 0-5 0,-16 0 5 0,17 0-5 16,-1 0 2-16,-16 0-2 0,17 0 0 15,-1 0-1-15,-16 0-1 0,34 0-1 0,-34 0-5 16,0 0 3-16,0 0 0 0,0 0 0 0,33 0-1 15,-33 0 2-15,0 0 1 0,0 0 3 0,0 0 0 16,0 0 0-16,0 0 3 16,0 0 0-16,0-9-3 0,0 9-1 15,0-9 1-15,0 0 2 16,0 9 2 0,0 0-5-16,0 0 1 0,0 0-6 0,0 0 0 15,0 0-3-15,0 0-2 0,0 0-2 0,0 0 2 16,0 0-4-16,0 0 3 0,0 0 8 15,0 0 1-15,0 0 7 0,0 0-7 16,0 9 2-16,0-9 0 0,0 0 1 0,0 0-3 16,0 0-3-16,0 0 0 0,0 0-5 15,0 9 0-15,0-9-3 0,0 0-2 0,0 0-3 16,0 0-2-16,0 0-2 0,0 9-9 0,0-9-8 16</inkml:trace>
  <inkml:trace contextRef="#ctx0" brushRef="#br0" timeOffset="-134669.72">5394 15180 16 0,'-17'-9'17'16,"17"9"14"-16,0 0-7 0,0 0-8 0,0 0-4 15,0 0-5-15,-17 0-2 0,17 0-2 0,0 0 1 16,0 9-4-16,0-9 4 0,-16 0-2 0,16 0 4 16,0 0 0-16,0 0-3 0,0 0 0 15,0 0 4-15,-17 0-2 0,17 0 0 0,0 0 2 16,0 0 3-16,0 0-3 0,0 0 0 0,0 0 1 16,0 0-4-16,0 0 0 0,0 0-2 15,0 10-2-15,-16-1 2 16,16-9-4-16,0 9 4 15,-17 1-2-15,17-1 0 16,-16 0 0-16,16 1 0 0,0-1 0 16,0 0 0-16,0 0 0 0,-33 1-2 0,33-1 5 15,0 0-3-15,0 1 0 0,0-1-2 16,0 0 2 0,-33-9 2-16,33 10-2 0,0-10 1 0,0 9-1 15,0 0 2-15,0 1 0 16,0-10 0-16,0 0-2 15,0 9 1-15,0-9 4 0,0 0 0 0,0 0-3 16,0 9 3-16,0-9 0 0,0 0 2 16,0 0 0-16,0 0 2 0,0 0 4 0,0 0-3 15,0 0 1-15,0 0-3 0,0 0-4 0,0 0-1 16,0 0 0-16,-34 0-2 0,34 0 0 16,0 0 2-16,0 0-1 0,0 0-1 15,0 0 4-15,0 0-1 16,0 0 5-16,34-9-7 0,-34 9 2 15,0-9-4-15,0 9-11 0,0-10-5 0,0 1-8 16,33 9-13-16,-33-9 6 0,0-1 3 0,33 1-4 16,-33 0-5-16,16-1-15 0,1 1-44 0</inkml:trace>
  <inkml:trace contextRef="#ctx0" brushRef="#br0" timeOffset="-109254.25">20912 9032 8 0,'0'-9'16'0,"0"-10"13"0,0 0 0 16,0 10-14-16,0 0-7 0,0 0-4 15,0-1-2-15,0 1 0 0,0 0 2 0,-16-1 5 16,16 10 1-16,0-9 2 0,0 9 2 0,0-9 2 16,0 9 1-16,0 0-3 0,0 0-1 0,0-10-1 15,0 10-1-15,0 0-6 0,0 0 2 0,0 0-2 16,0 0 4-16,0 0-2 0,0 0-1 0,0 0 7 16,0 0 9-16,0 0 8 0,0 0 1 0,16 0-1 15,-16 0 6-15,0 0 3 0,17 0-3 0,-17 0 3 16,0-9 0-16,0 9 6 0,16 0 5 0,-16-9-7 15,0 9 0-15,0 0-3 0,17-9-2 0,-17 9-5 16,0 0-8-16,0 0-3 0,0-10-14 0,0 10-6 16,0 0 6-16,0 0-5 0,0 0-7 15,0 0 1-15,0 0-17 0,0-9-32 0,0 9-23 16,0 0-16-16,0 0-8 0,0 9 4 0,0-9 15 16,0 0 5-16,0 10-6 0,0-10 1 0,0 0-6 15</inkml:trace>
  <inkml:trace contextRef="#ctx0" brushRef="#br0" timeOffset="-108321.1">17157 6083 62 0,'-17'-9'63'0,"17"0"-26"15,-16-1-4-15,16 1-3 0,-17 0-9 0,17-10-3 16,0 10 4-16,-17 0 1 0,17-1-2 0,0 1-6 16,0 0-4-16,0-1-3 0,0 1 3 0,0-9 1 15,0 8-2-15,17 1 4 0,-17 0 1 0,17-1 3 16,-17-8-2-16,16 8 0 0,-16 1 1 0,17 0-2 15,-1-10-4-15,1 19 2 0,-1-18-4 0,17 8-1 16,-16 1 2-16,16 0-3 0,-16-1-7 0,16 10 8 16,0-9-3-16,0 0 1 0,0 9-1 0,17 0 6 15,-1 0-5-15,1 0 2 0,-1 0-5 0,18 0 0 16,-18 0-3-16,17 0-3 0,1 9 5 0,-1-9-2 16,0 9 3-16,0-9-3 0,0 10-3 0,1-1 5 15,-1-9-4-15,-17 9 0 0,1 1 2 0,0 8 5 16,-1-18-2-16,1 10-3 0,-17 8-3 0,0-9-16 15,0 1-25-15,0-1-7 0,-16 10-10 0,-1-10-6 16,1 0-7-16,-1 1-1 0,-16 8-8 0,17-18-64 16</inkml:trace>
  <inkml:trace contextRef="#ctx0" brushRef="#br0" timeOffset="-107949.87">18679 5748 43 0,'0'-18'70'0,"0"-1"-24"0,0 1-8 15,-17-1-2-15,17 10 0 0,0-10-2 0,0 10-3 16,-16 0-2-16,16-1 6 0,0 1-4 0,0 9 0 16,-17-9-5-16,17 9-3 0,0 0-3 0,0-10-5 15,0 10-8-15,0 0-6 0,0 10 3 16,0-10-1-16,0 9 8 0,17-9 4 0,-17 19-7 16,0-10 4-16,16 0 4 0,-16 10-7 0,17-1 0 15,-1 10-4-15,-16-18-3 0,17 17-2 0,-1-8 0 16,17 0 0-16,-16 9 0 0,0-10 0 0,16 1 0 15,-17-1 0-15,1 10 0 0,16-9 0 0,-17-10 2 16,17 19-2-16,-16-19-2 0,0 1 2 0,-1-1 0 16,1 0 0-16,-1 1 0 0,-16-1-2 0,17 0 5 15,-17-9 5-15,0 0 7 0,0 10 12 0,0-10-4 16,-17 9 1-16,1-9-8 0,-1 9-2 0,1 0-3 16,-18-9-8-16,18 19-1 0,-34-10-2 0,17 1 2 15,0-1 3-15,-17 0-5 0,1 10 0 0,16-10 3 16,-17 0-3-16,1 1-2 0,15 8 2 0,-15-8-6 15,16-1-17-15,0 0-23 0,0 1-26 0,-1 8-24 16,1-9-13-16,17 1-10 0,-1-1-7 0</inkml:trace>
  <inkml:trace contextRef="#ctx0" brushRef="#br0" timeOffset="-107197.75">18149 10316 16 0,'0'-10'32'0,"0"10"22"0,17-9-13 0,-17 9-7 16,16-9-1-16,-16 9-4 0,0-10 1 0,17 10 3 16,-17-9-4-16,0 9 4 0,17-9 5 0,-17 9 0 15,0 0 5-15,0-9-6 0,0 9-2 0,0 0-10 16,0 0-1-16,0 0-2 0,0 0 4 16,0 0-1-16,0 0 6 0,0 9 2 0,-17 0 0 0,0 0-10 15,1 1-9-15,-1 18-8 0,-16-10-2 0,0 10 0 16,-16 0-1-16,15 0-3 0,-15 9 2 0,-1 0-1 15,1 1-1-15,-18-1 0 0,18 0 0 0,-17 10 2 16,-1-10-7-16,-15 9 7 0,-1 1-4 16,0 9 2-16,0-10 0 0,-16 1 0 0,0-1 2 15,16-9 0-15,1 10-2 0,-18-10 4 0,18 0 1 16,-1 10-1-16,0-10-1 0,0-9 3 0,17 9 2 0,0-9 1 16,0 9 2-16,0-9-4 0,16 0-2 0,0 0 1 15,1-10-2-15,-1 10-3 0,17-9-1 0,-17-10 5 16,34 10-5-16,-17-10-9 0,16 0-14 0,1 1-20 15,-1-10-20-15,17 9-19 0,0-9-11 16,-16 0-10-16,16 0-14 0,0-9-12 0,0-1-112 16</inkml:trace>
  <inkml:trace contextRef="#ctx0" brushRef="#br0" timeOffset="-106711.61">15833 10957 89 0,'17'-18'92'16,"-1"-1"-25"-16,-16 1-7 0,17 8 2 0,-17 1 0 16,0 0-12-16,0-1-8 0,0 1-10 0,0 9-9 15,0 0-12-15,-17 0-3 0,17 0-4 16,0 0-3-16,-16 9 5 0,16 1-2 0,-17 8 0 0,1 1 4 15,16 9 6-15,-34-10 0 0,18 20-2 0,-17-10-5 16,16 9 2-16,-16 0-5 0,0 0 2 0,-17 10 2 16,17-10 4-16,0 9 0 0,-16 1-2 0,-1-1 3 15,17 1-3-15,-17-1 6 0,17 1 9 0,-16-1 3 16,16-8-6-16,-1-1-8 0,18 0-5 0,-17-9-2 16,16 0-2-16,1-9-5 0,16-1 5 0,0 1-3 15,0-10 0-15,0 10 2 0,16-10-2 16,1-9-1-16,-1 9 6 0,17-9 0 0,1 0-4 15,15 0 17-15,1-9 6 0,16 9-8 0,-16-9-3 16,16-1-5-16,16 1-5 0,-15 0 0 0,-1-1 0 16,0 10-4-16,0-9-1 0,0 9 0 0,-16 9-3 15,0-9 4-15,-17 10-3 0,0-10 2 0,0 9 4 16,0 0-4-16,-16 1-4 0,-1-10-3 0,1 9-4 16,-1 0 3-16,-16-9-1 0,0 10-3 0,17-1 0 15,-17-9-9-15,0 9-6 0,0-9-11 0,0 9-11 16,0-9-5-16,0 10-15 0,16-10-15 0,-16 0-7 15,0 9-3-15,17-9-3 0,-1 0-15 0,1-9-102 16</inkml:trace>
  <inkml:trace contextRef="#ctx0" brushRef="#br0" timeOffset="183021.09">18811 8260 178 0</inkml:trace>
  <inkml:trace contextRef="#ctx0" brushRef="#br0" timeOffset="183073.09">18728 8399 2047 0,'-33'75'0'0</inkml:trace>
  <inkml:trace contextRef="#ctx0" brushRef="#br0" timeOffset="183294.09">18629 8586 2047 0,'-16'65'0'16</inkml:trace>
  <inkml:trace contextRef="#ctx0" brushRef="#br0" timeOffset="183345.09">18580 8660 2047 0,'0'9'-654'15,"-17"10"1308"-15,-16-10-654 0,33-18 0 0,-17 9 0 0</inkml:trace>
  <inkml:trace contextRef="#ctx0" brushRef="#br0" timeOffset="183500.09">17802 8967 2047 0,'-33'0'0'0,"-17"18"0"0,17-27 0 16,0-9 0-16,0-1 0 0,-17 38 0 0,17-19 0 0,17-19 0 15,16 0 0-15,-50 1 0 0,67 18 0 0</inkml:trace>
  <inkml:trace contextRef="#ctx0" brushRef="#br0" timeOffset="183558.09">17206 8865 2047 0,'-33'-10'0'16,"17"1"0"-16,16 46 0 0</inkml:trace>
  <inkml:trace contextRef="#ctx0" brushRef="#br0" timeOffset="183630.09">17239 8837 2047 0,'17'37'0'15,"16"19"0"-15</inkml:trace>
  <inkml:trace contextRef="#ctx0" brushRef="#br0" timeOffset="183680.09">17454 8930 2047 0,'50'-10'0'0,"0"1"0"0,16 9 0 0,-33-19 0 16,-33 29 0-16,17-1 0 0,32-9 0 0,17 9 0 0,-16-9 0 15,16-9 0-15</inkml:trace>
  <inkml:trace contextRef="#ctx0" brushRef="#br0" timeOffset="183764.09">18728 8865 2047 0,'50'-10'0'0,"16"57"0"0,-33 9 0 15,17-29 0-15,0-17 0 0,-67-20 0 0,17 48 0 0,50-10 0 16,-17-38 0-16</inkml:trace>
  <inkml:trace contextRef="#ctx0" brushRef="#br0" timeOffset="183809.11">19225 9060 2047 0,'0'-47'0'15,"16"38"0"-15,1 0 0 0,-1-10 0 0</inkml:trace>
  <inkml:trace contextRef="#ctx0" brushRef="#br0" timeOffset="183851.09">19357 8985 2047 0,'17'19'0'0,"-1"18"0"0,-65 19 0 0,49-37 0 15,16 37 0-15,1-10 0 0</inkml:trace>
  <inkml:trace contextRef="#ctx0" brushRef="#br0" timeOffset="184057.09">19390 9069 2047 0,'17'28'0'0,"-34"-46"0"0,17 36 0 0</inkml:trace>
  <inkml:trace contextRef="#ctx0" brushRef="#br0" timeOffset="184356.09">19688 9088 2047 0,'17'18'0'0</inkml:trace>
  <inkml:trace contextRef="#ctx0" brushRef="#br0" timeOffset="184609.14">20863 9609 2047 0,'-33'0'0'0</inkml:trace>
  <inkml:trace contextRef="#ctx0" brushRef="#br0" timeOffset="184645.14">20813 9804 1915 0,'66'-9'132'16,"-33"-10"-132"-16,-16 1 0 0</inkml:trace>
  <inkml:trace contextRef="#ctx0" brushRef="#br0" timeOffset="184696.13">21028 9655 2047 0,'-16'19'0'0</inkml:trace>
  <inkml:trace contextRef="#ctx0" brushRef="#br0" timeOffset="184742.13">21094 9730 2047 0,'-16'-47'0'15,"49"56"0"-15,0 10 0 0,-33 9 0 0,0-56 0 0</inkml:trace>
  <inkml:trace contextRef="#ctx0" brushRef="#br0" timeOffset="184791.14">21194 9627 2047 0,'-17'38'0'0,"-49"-57"0"15</inkml:trace>
  <inkml:trace contextRef="#ctx0" brushRef="#br0" timeOffset="184859.14">21094 9702 2047 0,'-49'18'0'0,"65"-8"0"0,1-20 0 0</inkml:trace>
  <inkml:trace contextRef="#ctx0" brushRef="#br0" timeOffset="184895.14">21078 9795 2047 0,'-17'-56'0'0</inkml:trace>
  <inkml:trace contextRef="#ctx0" brushRef="#br0" timeOffset="184934.13">21144 9748 2047 0</inkml:trace>
  <inkml:trace contextRef="#ctx0" brushRef="#br0" timeOffset="184980.14">21194 9758 2047 0,'-17'0'0'0,"0"18"0"0,-32-55 0 0,16 9 0 15,16 9 0-15,-16 10 0 0,-17-9 0 0,50 8 0 16,-49 1 0-16</inkml:trace>
  <inkml:trace contextRef="#ctx0" brushRef="#br0" timeOffset="185020.13">20730 9627 2047 0,'-49'0'0'0,"-18"-9"0"0,18 37 0 16,-1-9 0-16,1-19 0 0,-34-38 0 0</inkml:trace>
  <inkml:trace contextRef="#ctx0" brushRef="#br0" timeOffset="185157.14">18861 9776 2047 0,'-33'28'0'0,"0"-19"0"0,33-18 0 16,-50 9 0-16</inkml:trace>
  <inkml:trace contextRef="#ctx0" brushRef="#br0" timeOffset="185911.14">18083 9572 2047 0</inkml:trace>
  <inkml:trace contextRef="#ctx0" brushRef="#br0" timeOffset="185946.14">17918 9655 2047 0</inkml:trace>
  <inkml:trace contextRef="#ctx0" brushRef="#br0" timeOffset="185980.14">17918 9627 1457 0,'-50'38'-286'0,"34"17"1048"0</inkml:trace>
  <inkml:trace contextRef="#ctx0" brushRef="#br0" timeOffset="186015.13">17885 10055 1668 0,'-50'-93'-542'0,"-66"37"1189"0</inkml:trace>
  <inkml:trace contextRef="#ctx0" brushRef="#br0" timeOffset="194912.16">18695 6772 36 0,'0'0'48'15,"17"-10"-19"-15,-17 10-14 0,0 0-8 0,0 0-3 16,0 0-2-16,0 10-1 0,0-10 1 0,0 9 0 16,0 10 9-16,0-10-1 0,-17 9-3 0,17 1-3 15,0 0-1-15,-16 9-1 0,16 0 1 0,-17 9-1 16,17-9 0-16,-16 18 1 0,16-9 2 0,-17 10-1 16,17 9 0-16,0-10-1 0,0 19 1 0,-16 0 4 15,16 1 0-15,0 17-3 0,0-8 0 0,0 8-4 16,0-8 0-16,-17 8 0 0,17-8 0 15,17 9-1-15,-17-10 1 0,16 10 1 0,-16-1 0 16,17 1 1-16,-17 0-3 0,16 0 0 0,1-1 0 16,-17 1 0-16,16 0 0 0,1-1 0 0,-17 1 0 15,16 9 0-15,-16-9-3 0,17 9 3 0,-17 0 0 16,0 0 2-16,16 0-2 0,-16 0 4 0,0 0 5 16,0 9-2-16,0 1 1 0,0-10-1 15,0 0-3-15,0 0 1 0,17-10-1 0,-17 10 2 16,0-9 3-16,17 0 0 0,-17 0 2 0,16-1-2 15,-16 1-3-15,17-10-1 0,-17 1-1 0,16-1 3 16,1 1-2-16,-1-1 2 0,-16 1-4 0,17-1 2 16,-1 10 1-16,1-10-2 0,-1 0-2 0,-16 1 2 15,17 9-2-15,0-10 4 0,-1 0-6 0,1 1 0 16,-1-1 4-16,1 1-4 0,-1-1 4 0,1-9-4 16,-1 0 0-16,1 0 0 0,-1 1 0 0,1-11-4 15,0 1 6-15,16-9-2 0,-17-1 0 0,17 1 0 16,-16-1 1-16,-1-9-1 0,1 1 0 0,-1 8 0 15,1-18 2-15,0 19-4 0,16-10 2 0,-17 9 2 16,1-9 2-16,-1 10 0 0,1-1 6 0,-17-8 2 16,16 8 1-16,1 1-2 0,-1-1 0 0,-16 1-7 15,17-1 2-15,0 1-6 0,-1-10 3 16,-16 9-3-16,17-8 0 0,-17-10 0 0,0 9 0 16,16-9 0-16,-16-10-2 0,0 10 4 0,0-9-2 15,0-10 0-15,0 0 0 0,17 1-2 0,-17-1 6 16,0 0-4-16,0-9 3 0,0 0 18 0,16-9-7 15,1 0-2-15,-1-1-2 0,17-8-3 0,1-1 0 0,-1-9 1 16,0 10-1-16,16-10 0 0,1-9 0 16,0 9-4-16,16-10-1 0,0 11 2 0,17-11-6 15,-1 1 2-15,1-9 7 0,16 8 1 0,1-8-4 16,15 9 0-16,-15-1-4 0,16 11 0 0,-1-1 0 16,1 0 3-16,17 9-3 0,-18 1 2 0,1 8-2 15,0 1 1-15,0 0-1 0,16-1 2 0,-16 10 2 16,0 0-17-16,16 0-29 0,-16 0-21 0,0 10-2 15,-17-10 1-15,0 9-9 0,-16-9-9 0,0-9-15 16</inkml:trace>
  <inkml:trace contextRef="#ctx0" brushRef="#br0" timeOffset="196215.32">20184 9488 58 0,'50'-10'45'0,"16"1"-23"0,-16-9-10 0,16 8-6 15,0-8 0-15,17-1-1 0,0 0 1 0,-17 1-2 16,16-1 3-16,18-9 2 0,-1 0 3 0,-16 10-4 15,33-19 0-15,-17 9 3 0,17-9 1 0,-1 9 1 16,1-10-4-16,0 11 0 0,0-11 1 0,0 10-2 16,-1 0-4-16,18 1-1 0,-17-1-2 0,-1 0 1 15,18 0-2-15,-17 9 0 0,-1-9 3 0,18 10-3 16,-17-10 3-16,-1 9-3 0,1 1-3 16,17-1 4-16,-18 0-1 0,1 1 0 0,17-1 0 0,-18-9 1 15,1 10-1-15,0-1 2 0,0 1 0 16,0-10-2-16,-1 9 0 0,-15 10 0 0,16-10 0 15,-17 1 0-15,0 8 0 0,0-8 0 0,-16 8 0 16,16-8 0-16,-16 8 0 0,0 1 1 0,-1 0-1 16,1-1 0-16,0 10 2 0,-17-9-4 0,0 0 2 15,17 0-2-15,-17 9 2 0,0-10 0 0,1 10-2 16,-1 0 2-16,-17 0 0 0,18 0 2 0,-18 10-2 16,1-10 3-16,-1 9-3 0,1-9 0 0,0 9 0 15,-17 0-4-15,0-9 1 0,0 10 1 0,0-1 2 16,0-9 0-16,-16 9 0 0,-1-9-3 0,17 10 6 15,-16-10-3-15,-1 9 1 0,1-9-1 0,0 9 0 16,-1 1 0-16,1-10-3 0,-1 9 3 0,1 0 0 16,-1 1 0-16,1-1-2 0,-1 0 4 0,1 10-2 15,-1-1 0-15,1-8 0 0,-1 18 1 0,-16-10-1 16,17 10 0-16,0-9-2 0,-1 18 5 0,-16-9-3 16,17 18-3-16,-17-9 1 0,16 10 4 0,-16-1-2 15,0 10 0-15,0 0 0 0,0 9 0 16,0-9 0-16,0 0 0 0,17 9 0 0,-17-9 0 15,16 0 0-15,-16-1 0 0,0 1-2 0,17 0 2 16,-1 9-2-16,-16-9 4 0,17 0-2 0,-1 9 0 16,18-9 0-16,-34 9 0 0,16-9 0 0,1-1 0 0,-1 11 0 15,1-11 0-15,-17 1 1 0,0 9-1 0,16-9 0 16,-16 0 0-16,0 0 1 0,17-1-1 16,-17 1 0-16,0 0 0 0,16 0 0 0,-16-10 0 15,0 1 0-15,0-1 0 0,0-8-2 0,0 8 2 16,0-9 2-16,0-9-2 0,-16 9 0 0,32-9 0 15,-16 0 0-15,-16-9-2 0,16 9 3 0,0-10 1 0,-17 1-2 16,17-10 2-16,-16 10-5 0,16-10 3 16,0 1-2-16,-17 8 4 0,17-9-2 0,-16 1 0 15,-1-1 0-15,1 0 0 0,16 1-2 0,-17-1 4 16,0 0 0-16,1 1 2 0,-1-1 0 0,1 0 2 16,-1 0 1-16,1 1 1 0,-17 8-5 0,16-8-2 0,-16-1 2 15,16 0-3-15,-16 10 0 0,0-10 2 16,-16 10-2-16,-1-10 2 0,0 0-2 0,1 10 1 0,-17-10 1 15,-17 1-2-15,0-1 0 0,0 0 0 16,-16 0 1-16,-17 10-1 0,1-10-3 0,-18 10-4 16,1 0 2-16,-17-10 1 0,0 9-7 0,0 1-4 15,-16 0-5-15,16 9-7 0,-17-1-4 0,1-8-9 16,-17 9-13-16,16 0-64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24T09:16:28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20664 9469 5 0,'17'0'32'0,"-1"0"23"0,17 0-21 0,0 0-16 15,0-9-10-15,1 9-2 0,-1-9-2 16,16-1-2-16,-16 1 1 0,17 9-3 0,0-9 2 16,-1-1-2-16,1-8 0 0,16 8 0 0,-16 1 0 15,16-9 0-15,0 8 1 0,0 1 0 0,0-10 3 16,1 10-4-16,15 0 5 0,-15-10 0 0,-1 1-1 15,16-1 0-15,1 10 1 0,0-10 0 0,0 10 0 16,-1-10 0-16,1 1-2 0,0 8 1 0,-1-8 2 16,-15-1-1-16,15 10-5 0,1-10 2 0,0 1 2 15,-17-1 0-15,17 10 2 0,-1-10 2 0,-15 0-3 16,15 1 1-16,-15 8 0 0,-1-8 0 0,16 9 0 16,-15 9-3-16,-1-10 3 0,0-8 1 0,0 8-2 15,0 1 2-15,17 0 0 0,-33-1-4 0,16 1 0 16,0 0 2-16,-16 9-1 0,16-9-4 0,-17 9 0 15,1-10 2-15,-17 1 0 0,17 9-2 0,-17-9 0 16,0 9-2-16,17 0 5 0,-17-10-1 0,0 10-2 16,0-9 3-16,-17 9-2 0,18 0 0 0,-18 0-1 15,17-9 0-15,-16 9 4 0,16 0 3 0,-17 0-3 16,17-10-1-16,1 1 0 0,-18 0-2 0,17 0-1 16,-16-1 0-16,16 1 0 0,-17 0-2 0,1-1 2 15,16 1 0-15,-16 0 2 0,-1-1-2 0,17 10 0 0,-16-9 2 16,16 0-4-16,0-10 2 0,0 10 0 0,0 0 2 15,0-1-2-15,0 1-4 0,0 0 4 16,-16-1 1-16,16 10-1 0,0-9-2 0,0 9 2 16,0-9 0-16,0 0-2 0,17 9 2 0,-17-10 0 15,17 10 0-15,-17 0-4 0,0 0 1 0,0 0 6 16,0 0-3-16,0-9 0 0,0 9 1 0,0 0-4 0,0 0 3 16,-16 9 0-16,-1 1-2 0,1-1 2 15,0-9 0-15,-1 9-2 0,-16 10 2 0,17-10 0 16,-1 10 0-16,1-1 1 0,-1 1 1 0,-16-1-2 15,17 10 0-15,-1 0 0 0,1 0-3 0,-17 9 8 16,16 1-5-16,1 8 0 0,-17 1 0 0,0 8-2 16,17 1 5-16,-17-9-3 0,16 9 0 0,-16-1-3 15,0 1 5-15,17 0-2 0,-17 0-2 0,0 0-6 16,16-1-3-16,-16 11-4 0,0-1 0 0,17 0-3 16,-17-9-4-16,16 9-2 0,1 0 3 0,-1-9 2 15,1-1-1-15,-1 1 3 0,1 0 1 0,-17 0-3 0,17-10-5 16,-1 1-7-16,1 9 0 0</inkml:trace>
  <inkml:trace contextRef="#ctx0" brushRef="#br0" timeOffset="22640.15">20846 8799 1532 0,'66'19'-688'0,"-16"18"582"15</inkml:trace>
  <inkml:trace contextRef="#ctx0" brushRef="#br0" timeOffset="22659.15">21342 9162 2047 0,'34'28'0'0</inkml:trace>
  <inkml:trace contextRef="#ctx0" brushRef="#br0" timeOffset="22680.15">21574 9209 2047 0,'66'18'0'15,"-49"20"0"-15</inkml:trace>
  <inkml:trace contextRef="#ctx0" brushRef="#br0" timeOffset="22712.15">21806 9218 2047 0,'-33'56'0'0,"33"-84"0"0,33 19 0 0,16 64 0 0,1 66 0 16,0 38 0-16</inkml:trace>
  <inkml:trace contextRef="#ctx0" brushRef="#br0" timeOffset="22752.15">22054 9785 2047 0,'16'19'0'0,"1"18"0"0,16-27 0 0,-33 27 0 0,17 9 0 16,32 10 0-16,-16-19 0 0,-33-9 0 0</inkml:trace>
  <inkml:trace contextRef="#ctx0" brushRef="#br0" timeOffset="22778.15">22269 10204 1033 0,'0'37'101'0,"0"0"812"0</inkml:trace>
  <inkml:trace contextRef="#ctx0" brushRef="#br0" timeOffset="22845.61">22269 10278 2047 0,'-17'19'0'0,"50"18"0"0,-49-37 0 15,-1-9 0-15,17 28-686 0,0 36 35 0,-16 20 526 16,-17-29 1218-16,0-46-724 0,49 10-805 0,-49-48-331 0,0 20 1970 16,0 18-2127-16,16 9 1848 0,17-46-1546 0</inkml:trace>
  <inkml:trace contextRef="#ctx0" brushRef="#br0" timeOffset="22858.62">21988 10409 2047 0</inkml:trace>
  <inkml:trace contextRef="#ctx0" brushRef="#br0" timeOffset="22876.63">21872 10278 2047 0,'-17'75'0'0,"17"-47"0"0,-16-38 0 0</inkml:trace>
  <inkml:trace contextRef="#ctx0" brushRef="#br0" timeOffset="22888.62">21773 10446 2047 0,'-17'-28'0'0</inkml:trace>
  <inkml:trace contextRef="#ctx0" brushRef="#br0" timeOffset="22917.62">21673 10223 2047 0,'-33'-19'0'0,"33"28"0"0,17-92 0 16,-34 36 0-16,1-27 0 0</inkml:trace>
  <inkml:trace contextRef="#ctx0" brushRef="#br0" timeOffset="22955.62">21475 10037 2047 0,'0'18'-388'0,"-17"-8"192"0,17-76 780 16,17 48-584-16,-17-57 0 0,-17 47 0 0,-16 47 0 0</inkml:trace>
  <inkml:trace contextRef="#ctx0" brushRef="#br0" timeOffset="22989.62">21376 10018 2047 0,'-17'9'-659'0,"17"-9"1318"0,-33 38-659 15,49-104-114-15,1 48 228 0,-34 46-114 0</inkml:trace>
  <inkml:trace contextRef="#ctx0" brushRef="#br0" timeOffset="23011.62">21293 10111 1309 0</inkml:trace>
  <inkml:trace contextRef="#ctx0" brushRef="#br0" timeOffset="23021.62">21276 10223 2047 0,'0'65'-309'16</inkml:trace>
  <inkml:trace contextRef="#ctx0" brushRef="#br0" timeOffset="23039.62">21342 10371 2047 0,'17'10'0'16,"0"8"0"-16</inkml:trace>
  <inkml:trace contextRef="#ctx0" brushRef="#br0" timeOffset="23123.79">21425 10381 2047 0,'0'9'0'0,"-16"28"0"0,65-65 0 0,-32 75 0 0,-1 18-397 16,1-56 794-16,-1-65-397 0,67 84 0 0,-33-56-291 16,-50 38-378-16,-17-29 1511 0,1-55-1795 0,-1 9 916 0,1 18-321 15,16 84 323-15,0 1 1536 0,0-29-2457 0,-17-37 667 0,17 74 1534 16,0-8-1245-16,0 17-373 0</inkml:trace>
  <inkml:trace contextRef="#ctx0" brushRef="#br0" timeOffset="23157.54">21640 10632 2047 0</inkml:trace>
  <inkml:trace contextRef="#ctx0" brushRef="#br0" timeOffset="23179.53">21624 10669 2047 0,'16'0'0'0,"1"9"0"0,-1 19 0 0,34-28 0 15,-33 0 0-15</inkml:trace>
  <inkml:trace contextRef="#ctx0" brushRef="#br0" timeOffset="23209.54">21773 10678 2047 0,'49'-37'0'0,"-32"37"0"0,-17-28 0 0,-17 28 0 0,1 38 0 16</inkml:trace>
  <inkml:trace contextRef="#ctx0" brushRef="#br0" timeOffset="23228.54">21822 10669 2047 0</inkml:trace>
  <inkml:trace contextRef="#ctx0" brushRef="#br0" timeOffset="23242.54">21822 10744 2047 0,'0'-10'0'16,"17"1"0"-16</inkml:trace>
  <inkml:trace contextRef="#ctx0" brushRef="#br0" timeOffset="23396.53">22881 9776 2047 0,'33'9'0'0,"100"47"0"15,-1-84 0-15,-149-55 0 0,17 64 0 0,0 47 0 0</inkml:trace>
  <inkml:trace contextRef="#ctx0" brushRef="#br0" timeOffset="23430.53">23493 9590 2047 0,'-66'-28'0'15,"0"-9"0"-15</inkml:trace>
  <inkml:trace contextRef="#ctx0" brushRef="#br0" timeOffset="23456.53">23146 9451 2047 0</inkml:trace>
  <inkml:trace contextRef="#ctx0" brushRef="#br0" timeOffset="23477.53">23295 9525 2047 0,'82'-9'0'0,"-65"37"0"0,49-10 0 15,-33-8 0-15</inkml:trace>
  <inkml:trace contextRef="#ctx0" brushRef="#br0" timeOffset="23608.03">23609 9367 611 0</inkml:trace>
  <inkml:trace contextRef="#ctx0" brushRef="#br0" timeOffset="24069.71">33172 8269 562 0,'-33'37'-129'0,"0"29"1417"0,16-85-1134 16</inkml:trace>
  <inkml:trace contextRef="#ctx0" brushRef="#br0" timeOffset="24103.71">32940 8390 2047 0,'-33'19'0'0,"33"27"-817"16,-16 57 1634-16,16-66-817 0,-17-37 0 0,0 0 0 15,1-9 0-15,-1 9 0 0</inkml:trace>
  <inkml:trace contextRef="#ctx0" brushRef="#br0" timeOffset="24124.7">32758 8688 2047 0,'33'0'-268'0,"-16"37"536"0</inkml:trace>
  <inkml:trace contextRef="#ctx0" brushRef="#br0" timeOffset="24173.71">32775 8865 2047 0,'-17'-10'0'0,"17"-8"0"0,0-1 0 16,17-9 0-16,-17 65 0 0,0-18 0 0,16-38 0 16,-16 66-478-16,0 9-112 0,66-84 1658 0,-49 28-1068 15</inkml:trace>
  <inkml:trace contextRef="#ctx0" brushRef="#br0" timeOffset="24230.02">32841 8744 13 0,'-17'55'1497'0,"17"-8"-960"16,0-38-537-16,17-55 0 0,-34-1-142 0,17 19 284 0,17 28-237 15,-1-9-441-15</inkml:trace>
  <inkml:trace contextRef="#ctx0" brushRef="#br0" timeOffset="24242.57">32957 8772 2047 0,'-17'0'0'0</inkml:trace>
  <inkml:trace contextRef="#ctx0" brushRef="#br0" timeOffset="24277.56">32940 8846 2047 0,'-16'-9'0'0,"-1"18"0"0,1-74 0 0,16 74 0 16,33 47 0-16,-50-56 0 0</inkml:trace>
  <inkml:trace contextRef="#ctx0" brushRef="#br0" timeOffset="24299.57">32742 8548 2047 0,'-33'28'0'0,"16"-65"0"0</inkml:trace>
  <inkml:trace contextRef="#ctx0" brushRef="#br0" timeOffset="24331.57">32411 8390 2047 0,'-17'-18'0'0</inkml:trace>
  <inkml:trace contextRef="#ctx0" brushRef="#br0" timeOffset="24487.57">32080 7516 156 0,'0'-37'-29'0,"-33"-10"-21"0</inkml:trace>
  <inkml:trace contextRef="#ctx0" brushRef="#br0" timeOffset="24505.57">32063 7330 63 0,'17'-28'220'0,"-34"28"-161"0</inkml:trace>
  <inkml:trace contextRef="#ctx0" brushRef="#br0" timeOffset="24523.57">32096 7246 685 0,'17'-19'-183'0,"-34"1"309"0</inkml:trace>
  <inkml:trace contextRef="#ctx0" brushRef="#br0" timeOffset="24539.57">32080 7153 1041 0,'33'-37'-509'0</inkml:trace>
  <inkml:trace contextRef="#ctx0" brushRef="#br0" timeOffset="24559.57">32129 7088 75 0,'17'-9'189'0,"-50"-29"-121"15</inkml:trace>
  <inkml:trace contextRef="#ctx0" brushRef="#br0" timeOffset="24572.56">32196 7014 6 0</inkml:trace>
  <inkml:trace contextRef="#ctx0" brushRef="#br0" timeOffset="24586.57">32278 7004 68 0</inkml:trace>
  <inkml:trace contextRef="#ctx0" brushRef="#br0" timeOffset="24601.57">32345 6939 6 0</inkml:trace>
  <inkml:trace contextRef="#ctx0" brushRef="#br0" timeOffset="25209.42">32659 7051 230 0,'0'0'200'0,"0"0"-23"0,0-10-31 0,0 10-48 15,-17 0-30-15,17-9-11 0,0 9 7 16,0 0 21-16,-16 0 40 0,16 0 41 0,0 0 27 16,0 0-6-16,0 0-19 0,0 0-85 0,-17-9-83 15,17 0 0 32,-16 9 0-31,16-10 0-16,16 10 0 15,-32 0 0-15,32 0 0 16,-16-9 0-16,17 0 0 16,-1-1 0-16,1 10 0 15,-17-9 0-15,16 9-99 0,-16-9-254 0,0-1-27 16,17 1 4-16,-17 9 36 0</inkml:trace>
  <inkml:trace contextRef="#ctx0" brushRef="#br0" timeOffset="27949.65">28010 9041 32 0</inkml:trace>
  <inkml:trace contextRef="#ctx0" brushRef="#br0" timeOffset="27971.65">28043 9162 7 0</inkml:trace>
  <inkml:trace contextRef="#ctx0" brushRef="#br0" timeOffset="28023.65">28093 9172 2047 0</inkml:trace>
  <inkml:trace contextRef="#ctx0" brushRef="#br0" timeOffset="28081.65">28109 9125 55 0</inkml:trace>
  <inkml:trace contextRef="#ctx0" brushRef="#br0" timeOffset="28102.65">28093 9209 34 0</inkml:trace>
  <inkml:trace contextRef="#ctx0" brushRef="#br0" timeOffset="28124.65">28093 9255 16 0</inkml:trace>
  <inkml:trace contextRef="#ctx0" brushRef="#br0" timeOffset="28202.65">28109 9246 168 0</inkml:trace>
  <inkml:trace contextRef="#ctx0" brushRef="#br0" timeOffset="28219.65">28126 9255 6 0</inkml:trace>
  <inkml:trace contextRef="#ctx0" brushRef="#br0" timeOffset="28241.65">28126 9265 110 0</inkml:trace>
  <inkml:trace contextRef="#ctx0" brushRef="#br0" timeOffset="28270.65">28109 9274 32 0</inkml:trace>
  <inkml:trace contextRef="#ctx0" brushRef="#br0" timeOffset="28334.65">28076 9292 6 0</inkml:trace>
  <inkml:trace contextRef="#ctx0" brushRef="#br0" timeOffset="28354.65">28060 9283 241 0</inkml:trace>
  <inkml:trace contextRef="#ctx0" brushRef="#br0" timeOffset="28392.65">28126 9274 151 0</inkml:trace>
  <inkml:trace contextRef="#ctx0" brushRef="#br0" timeOffset="28414.65">28109 9237 117 0</inkml:trace>
  <inkml:trace contextRef="#ctx0" brushRef="#br0" timeOffset="28445.65">28142 9144 68 0,'17'9'-62'0,"-1"10"62"0,-16-10 76 16</inkml:trace>
  <inkml:trace contextRef="#ctx0" brushRef="#br0" timeOffset="28472.65">28175 9162 586 0</inkml:trace>
  <inkml:trace contextRef="#ctx0" brushRef="#br0" timeOffset="28489.65">28159 9125 88 0</inkml:trace>
  <inkml:trace contextRef="#ctx0" brushRef="#br0" timeOffset="28512.64">28175 9041 563 0,'17'-9'-270'0,"-17"0"-17"0</inkml:trace>
  <inkml:trace contextRef="#ctx0" brushRef="#br0" timeOffset="28527.65">28225 9023 32 0,'0'-28'-27'0,"17"0"397"0,-1 9-547 15</inkml:trace>
  <inkml:trace contextRef="#ctx0" brushRef="#br0" timeOffset="28554.65">28275 8920 1444 0</inkml:trace>
  <inkml:trace contextRef="#ctx0" brushRef="#br0" timeOffset="28566.65">28324 8753 1017 0</inkml:trace>
  <inkml:trace contextRef="#ctx0" brushRef="#br0" timeOffset="81512.07">28390 9376 300 0,'0'9'178'0,"0"-9"-28"0,0 0-31 0,0 0-39 16,0 0-35-16,-16 0-21 0,16-9-17 0,0 9-2 15,0 0 0-15,0 0 5 16,0 0-2-16,0 0-7 0,0 0 1 16,0 0-1-16,0 0-6 0,0 0-4 15,0 0-17-15,0 0-25 0,0 0-30 0,0 0-23 16,0 0-11-16,0 0-11 0,0 0 4 0,0 0 10 15,0 0-68-15</inkml:trace>
  <inkml:trace contextRef="#ctx0" brushRef="#br0" timeOffset="-210804.78">3061 11627 36 0,'0'-9'43'0,"0"9"-18"0,-33-19-11 16,33 10-3-16,0 0 0 0,0-1 0 0,0 1 2 16,0 0 1-16,0-10 1 0,0 10 0 0,-33-10 0 15,33 10-2-15,0-10 7 0,-17 1-2 0,17 8 1 16,0-8-2-16,-17 9-4 0,17-10-6 0,-16 10 0 16,16-1 2-16,0-8 2 0,0 8-2 0,0 1-1 15,0 0 3-15,-33 9-7 0,33-9 2 0,0 9-3 16,0 0-3-16,0-10 0 0,0 20 0 15,-33-10-2-15,33 9 0 0,0 0 2 0,0 0 0 16,0 1 1-16,0-1-1 0,0 0 0 0,0 10 0 16,0-10-2-16,0 10 2 0,0-1 0 0,0 1 0 15,0 0 0-15,0-1 0 0,33 1 0 0,-33 9 0 16,0-10 0-16,33 10-2 0,-33 0 2 0,16 0 1 16,1 0-1-16,0 0 0 0,16 9 0 15,-33-9 1-15,33 9-1 0,0-9-2 0,-33 9 2 16,33-9 0-16,0 0 5 0,-33 9-7 0,17-9 4 15,16 0 0-15,0 9-2 0,-33-9 0 0,33 9 0 16,-33-9 0-16,33 0 1 0,-33 0 2 0,0-9-1 16,33-1-2-16,-33 1-3 0,0 0 3 15,0-1 2-15,0 1 0 0,0-1-2 0,0 1 3 0,-33 0-5 16,33-10 3-16,0 10 2 0,-33-10-5 16,33 0 2-16,0 0 0 0,0 1 0 0,-33-10 0 15,33 9 0-15,0-9-3 0,0 9 3 16,0-9-2-1,0 0-2-15,0-9 4 0,0 9 3 16,33 0 18-16,-33 0 17 0,33 9-18 0,0-9-13 16,0 10-3-16,0 8 1 0,17 1-2 0,-17-1-1 15,0 10-2-15,0 0 2 0,0 0-2 0,-16 9 0 16,16 1 2-16,0-1 0 0,0 9 2 0,0 1 0 16,0-1 4-16,0 1-3 0,-33-1 2 0,33 1-4 15,-16-1 4-15,16-8 1 0,-33 8-1 0,33-9-3 16,-33 0 4-16,33 1-2 0,-33-10-6 0,0 9 0 15,0-9 4-15,0 0-4 0,0 0 2 0,0-10-2 16,0 1 4-16,0-1-3 0,0 1 2 0,0 0-3 16,0-1 1-16,0-9-1 0,0 1 0 15,0-1 0-15,0 0 3 0,0 1-6 0,-33-10 4 16,33 9-1-16,0 0-3 0,0-9 4 16,0 0 1-1,0 10-7-15,0-1 5 0,0 0 2 0,0 0-2 16,0 10 2-16,0-10-4 0,0 10 5 15,33 0-6-15,-33-1 5 0,0 1-5 0,0-1-12 0,0 1-9 16,0 0-7-16,0 9-7 0,33-10-12 16,-33 1-11-16,0-1-8 0,33 1 12 0,-33 9 25 15,17-10 17-15,-1 10 3 0,34 0-14 0,-50 0-29 16</inkml:trace>
  <inkml:trace contextRef="#ctx0" brushRef="#br0" timeOffset="-205857.9">4500 16976 35 0,'0'0'47'0,"0"0"-16"0,0-10-13 16,-16 10-7-16,16-9 3 0,0 0 0 0,0 9-3 16,0-10-3-16,-17 10-4 0,34 0-3 15,-17 10-1-15,0-1 0 0,16 10 0 0,-16-1 0 16,17 1 0-16,-1 18 0 0,17-9 1 16,-33 9-1-16,33 0 0 0,0 10 0 0,-33-1 0 15,17 1 0-15,16-1 1 0,-16 10 3 0,-1-9-4 16,1-1-6-16,-1-8-5 0,17-1-9 0,0-9-10 15,-33 0-22-15</inkml:trace>
  <inkml:trace contextRef="#ctx0" brushRef="#br0" timeOffset="-205310.44">4566 16976 77 0,'0'-28'36'0,"0"9"-19"0,0-9-7 15,0 0-4-15,0 0-1 0,33 10-3 0,-33-1 0 16,33 1-2-16,-33-1 1 0,17 0-1 0,16 1-2 16,0-1 2-16,0 1 2 0,33-1-2 0,-32 0 1 15,15-8-1-15,17-1 2 0,1 0-2 16,-1 0 1-16,0-9-1 0,17-1-3 0,-17 1 0 15,17 0 0-15,-17 0-1 0,16 9-2 0,-15-9-3 16,-1 18 1-16,0 0 0 0,0 1 5 0,-16 18 0 16,16 0 3-16,-33 9 0 0,17 0 0 0,-17 19-2 15,0-9 2-15,0 18 0 0,0-9 1 16,-33 9 1-16,17 1 0 0,-1 8 3 0,1-9 3 16,-17 10-1-16,16-1-1 0,-16-9-1 0,17 1 1 15,-17 8-2-15,0-18 1 0,0 9-2 0,16-9-3 16,-16-9 0-16,17 9 0 0,-17-10 0 0,33 1 0 15,-33-10 0-15,33 0 2 0,-33 1 0 16,0-1-2-16,33 0 0 0,-33-9 3 0,17 10-3 16,-1-10 0-16,1 9 0 0,-17 0 0 15,0 10 0-15,0-10 0 0,0 1 0 0,-17 8-2 16,1 1 2-16,-1 9 0 0,17-10 0 16,-33 10 1-16,0 0-1 0,-17 9 0 0,17-9 1 15,-16 9-1-15,-1 1 0 0,17 8 2 0,-33-9 1 16,16 10 1-16,-16-1-1 0,33 1-1 0,-50-1-1 15,17 1 1-15,33-1-2 0,-50 1 2 0,33-1-4 16,1-8 4-16,-17-1-2 0,16-9 0 16,0 0-2-16,1-1-1 0,16-8-9 0,0 0-9 15,-17-10-19-15,33-9-68 0</inkml:trace>
  <inkml:trace contextRef="#ctx0" brushRef="#br0" timeOffset="-201585">5096 14985 24 0,'16'28'39'0,"1"9"-12"15,-1-9-11-15,17 9 6 0,1-9-2 0,-34 9-2 16,33 10-7-16,0-10 0 0,-33 10-4 0,16-1-5 16,1 1 0-16,-1-1 0 0,17 1-2 0,-16 9 2 15,0-10 0-15,16 1-2 0,-33 8 1 0,33-8 2 16,-33-1-3-16,33 1 1 0,-33 9-1 0,16-10 3 15,1 1-2-15,-17-1 0 0,16 1-1 16,-16-10 0-16,17 0-2 0,-17 0 2 0,0-9 1 16,0 9-1-16,0-9 1 0,17 0-1 0,-17 9 0 15,0-9-3-15,-17 0 1 0,17 0 2 0,0-9-3 16,0 9 1-16,0-19 2 0,0 10 0 0,0-10-2 16,-17 0 2-16,17 1 0 0,0-1 0 15,0-9-2-15,0-9 2 16,0 9-2-16,0-10 3 15,0 1-1-15,0 0 0 0,17-1 1 0,-17 1-1 16,17 9-2-16,-17 9 0 0,0 1 2 16,16-1 3-16,1 10-3 0,-17-1 0 15,33 10 0-15,-33 9 0 0,33-9 0 0,-33 19 1 0,0-10-1 16,33 0 0-16,-33 10-4 0,0-10 2 16,16-9 2-16,-16 9 0 0,17-9 0 0,-17 0 6 15,16 0-1-15,1 0 6 0,-17-1-5 0,17 1-4 16,-17 0 1-16,0 0 1 0,0-9-4 0,16-1-5 15,-16 1-2-15,0 0-5 0,0-1-5 16,0 1-8-16,0-1-5 0,0-8-15 0,0-1-43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24T09:06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6982 6521 1260 0,'0'204'623'0,"16"1"-459"0,-32 18-164 0,16 10 0 15,0-10-221-15,0 9-208 0,16-8-10 0,1-10 68 16,16-19 97-16</inkml:trace>
  <inkml:trace contextRef="#ctx0" brushRef="#br0" timeOffset="47.4">7081 9237 192 0,'-16'55'47'0,"-34"-8"-25"0,0-1-10 0,17-8-32 0,-83-1-60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47:19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13864 10297 777 0,'0'0'142'0,"0"0"-62"0,0 0-24 15,0 0-17-15,0 0-7 0,0 0-18 0,0 0-1 16,0 0-3-16,0 0-6 0,0 0-2 0,17 0-2 16,-17 9 0-16,0-9-9 15,0 10-31-15,16-10-19 0,-16 9-24 0,0 0-23 16,0 1-13-16,0-1-3 0,0 0 1 0,0 0 4 15,0 10 14-15,0-19 6 0,0 9 8 0</inkml:trace>
  <inkml:trace contextRef="#ctx0" brushRef="#br0" timeOffset="945.95">18861 4121 29 0,'0'-10'49'0,"16"1"-11"0,-16 0-16 0,0-1-3 16,0 1-1-16,17 0-3 0,-17 0 0 0,0-1-1 0,0 10 0 15,0-9-3-15,0 9-1 0,0 0 1 16,0 0-1-16,0 0-5 0,0-19 2 0,0 19-2 16,0 0 2-16,0 0-2 0,-17 0 2 0,17 0 0 15,0 0-5-15,0 0 3 0,-16 19 0 0,16-19 2 16,0 0 5-16,-17 0 9 0,17 9 3 0,-16 10 2 15,-1-1-3-15,1 1 1 0,-1 0-5 0,0 18 2 16,1 0 2-16,-17 0-4 0,16 10-2 0,-16-1-2 16,0 29-7-16,-16-19 8 0,15 18-10 0,-15 19-1 15,-1-19-1-15,1 19-4 0,-1 10 0 0,0-1 0 16,-16 10-2-16,0 9 5 0,0 0 0 0,16-1-3 16,-16 1 2-16,0 19 0 0,0-1-2 0,-1 10-3 15,1 0 3-15,0 9 0 0,-17 0 1 0,17 10 1 16,0-1-1-16,0 1 2 0,-17 8-5 0,17-8 4 0,-17 9 1 15,17-10-2-15,0-9-1 0,-17 19 2 16,17 0 1-16,0-1-2 0,-17 1 0 0,17 0-1 16,-17 9 0-16,17 0 0 0,0 0 3 0,0-9-1 15,-17 9-2-15,17 0 0 0,-1 0 0 0,-15 0 2 16,16 0-4-16,-34 0 5 0,18 0-6 0,-18 0 3 0,18 9 0 16,-18-9 0-16,1 0 2 0,16 0 1 15,1 0-1-15,-18-9-2 0,18 9 1 0,-1-18 3 16,17 8-4-16,-17 10-3 0,17 0 6 0,-17-9-3 15,17 0 0-15,-17-10 3 0,17 1-3 0,-17-10 0 0,1-9-2 16,-1-1 5-16,0-8-2 0,0-10-3 0,1 0 2 16,-1-18 0-16,17 0 2 0,-17-10-2 15,17-9-6-15,0-9-7 0,0-10-11 0,-1-9-16 16,1-9-16-16,0-9-8 0,16-10-11 0,1-9-9 16,-1-10-2-16,-16-8-10 0</inkml:trace>
  <inkml:trace contextRef="#ctx0" brushRef="#br0" timeOffset="1792.39">10903 7944 44 0,'-17'-75'41'0,"17"-8"-15"0,-16-1-11 0,-1 9-5 16,17 1 0-16,0 9-1 0,0 0 2 15,-16 0 1-15,16 18 0 0,16-9 1 0,-16 19-3 16,0 0-3-16,0 9-3 0,17 0 2 0,-17 10-3 16,16-1-3-16,1 10 1 0,-1-1-3 0,1 10 0 15,-1 0 2-15,18 0 0 0,-18 10 0 0,17-1 0 16,0 10 0-16,17-1 2 0,-17 1-2 0,17-1-2 16,-1 10 2-16,1-9 0 0,0 9 5 0,16 0 6 15,0 0 3-15,0 9-3 0,0-9 4 0,17 18-1 16,0-9 4-16,-1 1-2 0,1 8 0 0,16 1 0 15,1-1-6-15,-1 1-2 0,0-1-1 0,17 10-1 16,0-10-2-16,0 10 0 0,-1 0 0 0,18 0-4 16,-17 9 0-16,33 0 0 0,-17 0 0 0,33 10 0 15,1-1 1-15,-1 0-1 0,1 1 2 0,-1-1-2 16,17 1 3-16,-16 8-3 0,-1 1 3 0,17-9 0 16,17 8 1-16,-1 1 1 0,1 0-4 0,16-1 4 15,-17-8-8-15,1 9 3 0,16-1 1 0,0 1 1 16,-17-10-2-16,34 19 0 0,-17-9 0 0,17 0 2 15,-1 0-4-15,1-1 2 0,0 1 0 0,-1-10 0 16,1 10 0-16,-1-9 0 0,-15 8 0 0,15-8 0 16,1-1 0-16,-1 10 0 0,-15-10 0 0,15 1 2 15,-16-10-2-15,0 0-2 0,17 9 2 0,-34-9-2 16,18 1 2-16,-1-1 0 0,0 0 3 0,-17-9-3 16,17 9 2-16,-16 0 1 0,-1-9 1 0,-16-1-4 15,17 1 0-15,-17 0 3 0,-17 0 0 0,1-10-3 16,-1 10 2-16,1-9 1 0,-1 8-2 0,-33-8 5 15,17-1 0-15,-16 1 4 0,-1-1 0 0,-16-8-2 16,0-1 0-16,-17 0 1 0,0 0 0 0,1-9-2 16,-34 9 3-16,16-9-2 0,-15 0-3 0,-1 0 1 15,0 0 2-15,-16-9-3 0,-1-1-3 0,1 10-2 16,-17-9 0-16,0-10 0 0,0 10 1 0,-16-10 0 16,-1 0 1-16,1 1 1 0,-1-1-5 0,-16 0 6 15,17 0-4-15,-17 1 4 0,0-1 18 0,0 0 3 16,-17 1 2-16,17-1-7 0,0-9-2 0,-16 9-8 15,-1 1-8-15,17-1 0 0,-16-9-1 0,-1 9 2 16,1-9-3-16,-1 10 0 0,0-10-10 0,1 9-8 0,-1-9-27 16,1 0-16-16,-1 0-15 0,1 0-10 0,-1 0-11 15,1 0-4-15,-1-9-4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32:4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2961 3656 36 0,'17'0'56'0,"-17"0"-12"16,0-19-14-16,0 10-5 0,0 9-8 0,0-10-5 15,0 1 0-15,17 9-1 0,-17 0-5 0,0-9 1 16,0 9 2-16,0 0-2 0,0 0-1 16,0 0-5-16,0 0 3 0,0 0 0 0,0 0-3 15,0 0 2-15,0 0 5 0,0 0 2 0,0 9 0 16,33-9-4-16,-33 9-1 0,0 1 0 0,0-1-2 16,0 10-1-16,0-19-2 0,0 18 1 0,0 1 1 15,33-1 9-15,-33 1 10 0,0 9-2 0,0-9-7 16,0 8-2-16,0 11-8 0,0-10 3 0,0-1 0 15,0 1-1-15,0 10 4 0,33-1 1 0,-33 0-2 16,0-9-2-16,0 9-2 0,0 0 4 0,0 10 0 16,0-10-3-16,0 0-1 0,0 10 0 15,0-1-1-15,0 1 2 0,0-1 1 0,0 10-3 16,0-9 5-16,0-1-1 0,0 1-2 0,33 8 1 16,-33-8 2-16,0 9-3 0,0-10 0 0,0 10 4 15,0-9-2-15,0-1 2 0,0 1 1 16,0-1 2-16,0 1-5 0,0 8 3 0,0-8-3 0,0-1-2 15,0 1 2-15,0-1-2 0,0 10 1 16,0-9-3-16,0-1 0 0,0 1 6 0,0-1-6 16,0-9 1-16,0 19-1 0,0-19-2 0,0 10-3 15,0 0 3-15,0-10 2 0,0 19-2 0,0-10 0 16,0 1 3-16,0 8 0 0,33-8-5 0,-33 9 4 16,0-10-2-16,0 10 0 0,0-10-2 0,0 1 5 15,0 9-5-15,0-10 3 0,0 10 2 0,0 0-3 16,0 0 0-16,0 0 0 0,-33-1 0 0,33-8-2 15,0 9 4-15,0 0-2 0,0-1 0 0,0-8 0 16,0 9-2-16,0-10 2 0,0 10 2 0,0 0-2 16,0-10 5-16,0 10-7 0,0 0 3 0,0-10-1 15,0 10 2-15,0-9 0 0,-33-1-1 0,33 10 2 16,0-9 0-16,0-1 0 0,0 1-3 16,0-1 1-16,0 1-3 0,0-1 3 0,0-9 1 15,0 10 0-15,0-1-2 0,0-8 3 0,-33 8-3 16,33-9 0-16,0 10 0 0,0-10 1 0,0 9-1 15,0-8 0-15,0 8-2 0,0 1 6 0,-33-10-4 16,33 0 2-16,0 10-4 0,0-10 4 0,0 0-2 16,-33 0-2-16,33 0 0 0,0 1 4 0,-17-10-2 15,17 9 2-15,-17 0-4 0,17-9 2 0,-16 9 0 16,16-9 1-16,0 0-1 0,0 0 0 0,0 0 0 16,-33 0 1-16,33-10-1 0,0 10-2 0,0-9 2 15,0-1 1-15,0 1-1 0,0-10 3 16,0 1-5-16,0 8 2 0,0-9 2 0,0 1-2 15,0-1 1-15,0 0 1 0,0 1-2 16,0-1-3-16,0-9 8 0,0 9-5 0,0-9 2 16,33 10-4-16,-33-10 4 0,0 9 2 0,0-9-6 15,16 0 2-15,1 9 3 0,0-9-3 0,16 0-6 16,-33 0 11-16,33 0-5 0,0 0 0 0,-33-9 0 16,33 9-3-16,0 0 3 0,-16-9 4 0,16 9-4 15,0-10 0-15,0 1-3 0,33 0 3 0,-33 9 0 16,-16-10 4-16,49 1-2 0,-33 9-6 0,0-9 5 15,0 9-1-15,17-10 0 0,16 10 0 0,-33-9 1 16,0 9-4-16,33-9 3 0,-33 9 0 16,17-9 2-16,16 9-2 0,-33 0 0 0,33 0 0 15,-16-10 0-15,16 10-3 0,0-9 6 0,1 9-5 16,15-9 6-16,-32 9-2 0,16 0-5 0,33-10 3 16,-49 10-4-16,33-9 5 0,-1 9-1 0,-15-9-2 15,15 9 2-15,18 0 5 0,-34-10-7 0,17 1 5 16,-17 9-3-16,16-9 0 0,-15 0 0 0,15-1 0 15,1 1-2-15,0 9 0 0,-1-9 6 0,18-1-4 16,-34 10 0-16,17-9 2 0,16 9-2 0,-16-9 0 16,16 9 0-16,-33-10-2 0,33 1 0 0,-16 9 2 15,0-9 0-15,16 9 0 0,-33-10 0 0,17 10 3 16,16-9-5-16,-33 9 2 0,1-9 2 0,15 9-2 16,1-9 1-16,-17 9-3 0,17-10-1 0,0 1 1 15,-1 9 2-15,-15-9 0 0,15-1 5 0,18 10-7 16,-34-9 3-16,16 9 1 0,1-9-6 0,0-1 4 15,0 10 2-15,-17-9-4 0,17 0 4 0,16 9-2 0,-33-9 0 16,17 9 0-16,-17-10 3 0,17 10-5 16,16 0-1-16,-49-9 5 0,16 9-5 0,33 0 5 15,-49 0-4-15,32 0 5 0,1-9-3 0,-33 9 0 16,32 0 0-16,1 0-3 0,-33 0 5 0,16 0 0 16,0 0 0-16,0 0-2 0,0 0-2 0,1 0 0 0,-1 0 5 15,0 0-3-15,0 0 0 0,0 0 3 16,1 0-3-16,-1 0-2 0,16 0-1 0,-32 0 3 15,16 0 0-15,0 0 0 0,1 0 0 0,-1 0-3 16,-17 0 7-16,18 0-4 0,-1 0 0 0,0 0 1 16,-16 0-4-16,-1 0-2 0,1 0 0 0,-1 0-11 15,1 0 2-15,0 0 0 0,-17 0-12 0,0 0-6 0,0 0-19 16,-16 0-14-16,-1 0-6 0,1 0 8 16,-17 0 8-16,16 0 13 0,-32 9 6 0,16-9-6 15,0 0-12-15</inkml:trace>
  <inkml:trace contextRef="#ctx0" brushRef="#br0" timeOffset="12294">3921 2781 81 0,'0'-9'51'0,"0"9"-16"16,0-9-10-16,-33 9-1 0,33-10 2 0,0 10 8 15,0-9-7-15,-33 9-1 0,16 0-6 0,1 0-7 16,16 0-5-16,-17 0-1 0,17 0-2 15,0 0-3-15,-33 9-2 0,33 1 2 0,0-1 1 16,-33 0-2-16,33 19-1 0,0-28 6 0,-33 37-4 16,33-27 2-16,0 8-2 0,-33 19-2 0,33 1 0 15,0-20-2-15,0 19 5 0,0 10-3 0,0-28 0 16,0 18 2-16,0-9-2 0,0 9 0 0,0-18 2 16,0 8-2-16,0 1 0 0,33-9 0 0,-33 9 0 15,0-28 2-15,33 18-2 0,-33 1 0 16,33-19-3-16,-33 0 3 0,33 0 1 0,-16 0-1 15,-1 0 0-15,34-19 0 0,-50 1 4 0,33-1 3 16,-33 10 9-16,33-19 1 0,0 9 4 0,-33 10 7 16,33-28 8-16,-33 18-1 0,0-9 5 0,17 10-7 15,-17-1-5-15,0 1-8 0,0-20-1 0,-17 10-3 16,17 10-8-16,0-1-5 0,0 1 2 16,-33-20-5-16,33 20 0 0,-33-1-3 0,0 1 7 15,33 8-7-15,-33-8 3 0,0-1-3 0,16 19-2 16,1 0-8-16,-1 0-30 0,17 0-37 0,0 0-10 15,-33 0-5-15,33 19-3 0,0-1-15 0</inkml:trace>
  <inkml:trace contextRef="#ctx0" brushRef="#br0" timeOffset="12935">4417 2902 61 0,'0'0'46'0,"0"-9"-20"0,0 0-12 0,0 9-8 15,0-10-2-15,0 1-2 16,0 9 0-16,0 0 0 0,0-9 5 15,0 9 3-15,0 0 6 0,0-10 4 0,0 10 0 16,0 0 4-16,0 0 8 0,0-18-4 0,0 18-3 16,0 0 5-16,0 0 3 0,0 0 0 0,0-19-6 15,0 19-1-15,0 0-5 0,0 0-7 0,0 0-10 16,0 0-2-16,0 19-2 16,0-19 3-16,-33 0-3 0,33 18 0 0,0-8 0 15,0 18 0-15,0-10 0 0,0 10-3 0,0-9 3 16,0 9 0-16,-33-10 1 0,33 10-1 0,0 0-2 15,0-9 4-15,0-1-2 0,0 1 4 0,0-1-4 16,0 1-2-16,33-10 2 0,-33 10-4 0,0-19 8 16,0 19-4-16,0-19 1 0,0 0 1 15,0 0 2-15,0-19-4 0,0 19 5 16,0 0 4-16,0-19-1 0,0 10 3 0,-33 0 0 16,33-10-3-16,0 10 0 0,-33-1-3 0,17 1-5 15,-1-9 0-15,0-1 6 0,1 0-6 16,-1 10 0-16,-16-10 0 0,33 10-3 0,-33 0 3 15,33 0-14-15,0 9-43 0,-33-10-21 16,33 10 6-16,0 10 3 0,33-10-8 0,-33 9-17 16</inkml:trace>
  <inkml:trace contextRef="#ctx0" brushRef="#br0" timeOffset="13407">4814 2967 74 0,'0'0'96'0,"0"-18"-24"0,0 18-12 16,0-19-5-16,0 19-3 0,0-19 4 0,-33 10-2 16,33 9-14-16,-33-9-15 0,33 9-8 0,-16 0-9 15,-1 0-5-15,17 0-1 0,-16 0-1 0,16 0-4 16,-17 9 5-16,17-9 0 0,0 9 0 0,0 10-5 16,0-19-1-16,0 0 4 0,17 19-3 0,-17-19-4 15,0 0-3-15,16 0-6 0,-16 0-2 16,17 18-4-16,-1-18-3 0,-16 0 1 0,0-18-1 15,33 18 7-15,-33 0-1 0,0 0 1 0,0 0-2 16,0 0-2-16,0 0 4 0,0 18 4 0,0-18 7 16,33 0 1-16,-33 0 1 0,0 10 5 0,0 8 0 15,0-9 0-15,0 10 0 0,0 9-3 0,0-9 3 16,0 18 3-16,34-9-2 0,-34 9 2 0,0 0-2 16,0-9 3-16,0 28-4 0,16-19 1 0,-16 0 5 15,17 10-4-15,-1-1 2 0,-16-9 2 0,17 19 1 16,-17-28 3-16,16 9 8 0,-16 1 4 0,17-1-1 15,-17-9-1-15,0 0-5 0,16 0 0 0,-16-10 3 16,0-9-2-16,0 1 15 0,-16-1-3 16,16 0-3-16,-17-9 1 0,1 10-3 0,-1-10 3 15,-16 0 0-15,17-10-2 0,-18 1-2 0,34 0-2 16,-33-1-8-16,-16 1-2 0,16-9-4 0,0-10 0 16,16 9-6-16,0-9 0 0,-16 9 0 0,0-8 0 15,0-11-18-15,0 10-28 0,17-9-27 0,-1 19-20 16,0-29-5-16,17 10 4 0,0 0-30 0,0-19 29 15</inkml:trace>
  <inkml:trace contextRef="#ctx0" brushRef="#br0" timeOffset="13603">5096 3097 104 0,'0'0'72'0,"0"0"44"0,0 0-23 16,0 0-17-16,16 0-2 0,-16-9-7 0,-16 9-25 16,16 0-15-16,0 0-14 0,0 0-17 0,0 0-32 15,16 0-22-15,-16 0-17 0,0 0-9 0,0 0-7 16,0 0-7-16,0 0-12 0</inkml:trace>
  <inkml:trace contextRef="#ctx0" brushRef="#br0" timeOffset="14271">7081 2604 99 0,'17'-18'70'0,"-17"-19"-12"16,0 18-1-16,16 0 0 0,-16 1-3 0,0 9 5 15,-16-10-9-15,16 0-4 0,0 19-8 0,-17-18-17 16,17-1-7-16,-16 19-3 0,-1-9-8 0,0 9 1 15,1 0-4-15,-1 9 3 0,1 0-1 0,-1 1-2 16,-16 8-3-16,0 1 3 0,17-19 0 16,-18 19 3-16,18-1-6 0,-1 1 3 0,1-1 0 15,-1 10 0-15,17-28 0 0,-16 19-3 0,16-1 5 16,0-8 1-16,0 8-3 0,0-8 1 0,0 8-4 16,0-8 3-16,16 8 0 0,1 1 1 0,-1-19 1 0,1 18-2 15,-1-8-3-15,1-1 3 0,0 0 1 16,-1 1 3-16,17 8-4 0,0-8 0 0,-33 8-4 15,33-18 4-15,-16 19-2 0,16-19 2 0,-16 18 3 16,-1-8-6-16,1-1 3 0,-1 0 0 0,17 10 0 16,-33-10 0-16,0 19 0 0,0-9-2 0,0-19 2 15,0 18 3-15,0 1-3 0,0-1-3 0,-33-8 5 16,17 8-2-16,-1 1 0 0,1 0 0 0,-1-19-7 16,0 0-11-16,17 18-8 0,-16-18-16 0,-1 0-8 15,1 0-6-15,16 0-6 0,0-18-7 0,-17-1 1 16,17 19-6-16,0-37-2 0</inkml:trace>
  <inkml:trace contextRef="#ctx0" brushRef="#br0" timeOffset="14471">7280 2484 123 0,'0'-19'80'0,"16"19"-16"0,-16-19-13 16,17 19-4-16,-17 0 0 0,0 0-8 0,0 0-18 15,0 0-6-15,0 0-8 0,0 0-1 0,0 0-2 16,0 19 9-16,0 0 14 0,0-1 3 0,0 1-10 15,-17 9-8-15,17 9-5 0,0-19-1 0,0 10-3 16,0 0 1-16,0 19 0 0,0-29 0 0,0 20-4 16,17-10-20-16,-17 9-29 0,16-9-26 0,-16 0-20 15,33 18-5-15,-33-27-3 0,0-1-85 0</inkml:trace>
  <inkml:trace contextRef="#ctx0" brushRef="#br0" timeOffset="14853">7213 2763 116 0,'0'-10'53'0,"0"1"-18"15,17-10-15-15,-17 19-9 0,17-18-2 0,-17 18-1 16,16-19-2-16,1 1 0 0,-1 8-2 0,17 1-1 16,0 9 0-16,-33-9-3 0,33-1 0 0,-16 10-4 15,-1-9 4-15,1 9-2 0,0-9 2 16,-1 9 0-16,1 0 2 0,-1 0-2 0,-16 0 1 15,17-10-1-15,-17 10 1 0,16 0-1 16,-16 0 1-16,0 0 2 0,0 10 7 0,0-10 5 16,0 9 8-16,0 0-2 0,0 1-7 0,0-1-4 15,0 10-3-15,0-1-1 0,0 1-2 0,0-1 0 16,0-8-4-16,0-1 4 0,0 10-4 0,0-1 0 16,33-8 0-16,-33 8 0 0,0-18 3 0,0 19 1 15,0-19 5-15,0 18 13 0,0-18 19 0,0 0 18 16,0 0 6-16,0 0-21 0,0-18-16 0,0 18-9 15,0 0-9-15,0-19-7 0,0 19 0 0,-33-18-1 16,17 8-2-16,-1 1 0 0,1 0 0 0,-1-1 3 16,1 1-13-16,-1 0-13 0,0 9-9 0,-16-10-19 15,33 10-6-15,-33-18-8 0,33 18-4 0,0 0-9 16,0 0 2-16,-33 0-2 0,33 0-2 0</inkml:trace>
  <inkml:trace contextRef="#ctx0" brushRef="#br0" timeOffset="15834">7826 2772 65 0,'16'-9'76'0,"-16"9"-16"0,17-10-9 0,-17 1-12 15,0 9-7-15,0-9-4 0,0-1-6 0,-17 10 0 16,17 0 2-16,-16 0 5 0,16 0 7 0,0-18 2 16,0 18-16-16,-34 0-6 0,34 0-7 0,0 0-8 15,0 0 2-15,0 18-3 16,0-18 1-16,0 0-4 0,0 0 3 0,0 10 0 15,0-1 3-15,34-9-3 0,-34 9 0 0,0-9 0 0,16 0-4 16,1 10 0-16,-17-10-3 0,16 0 2 16,-16 0 2-16,17 0 3 0,-1 0-2 0,1-10 0 15,-17 1 0-15,16 0 2 0,-16-1-4 16,17 10 5-16,-17-18-4 0,16 18 3 0,-16-19 0 16,34 19 0-16,-34-18-3 0,0 8 3 15,0 10 1-15,0-9-1 0,33 9 0 16,-33 0 3-16,0 0-5 0,0 0 2 15,16 9 3-15,-16-9-5 0,17 0 4 0,-1 10 1 16,1 8-3-16,-1-18 4 0,-16 0-1 16,17 0-1-16,-1 0-2 0,-16 0 4 0,17 0-2 15,0 0-2-15,16 0-2 0,-33 0 4 0,33 0 0 16,-33 0-1-16,16 0-10 0,1 0-5 0,-1-18-13 16,1 18-10-16,-17-10-4 0,16 1-2 0,1 0 1 15,0 9 6-15,-1-10 3 0,-16-8 6 0,17 8 5 16,16 10 4-16,-33-18 5 0,0 18 8 0,33-19 2 15,-33 19 1-15,16-18 2 0,-16 8 0 16,17 1 0-16,-17 0 0 0,16-1 2 16,1 1-2-16,0-9 1 0,-17 18 1 0,16-19 2 15,-16 19-1-15,17-19 2 0,-17 1-2 0,16 8 5 16,-16-8 1-16,17-1 2 0,-17 19 3 0,0-18 10 16,0-1 9-16,0 0 6 0,0 19 7 0,0-18-5 15,0 18 1-15,0-19-5 0,0 10-6 0,0 9-7 16,0 0-8-16,-17-9-5 0,17 9-8 0,0 0 1 15,0 0 2-15,-16 9-3 0,16 0 3 0,0 10-2 16,-17-1-3-16,1 1-1 0,16 0 3 0,0-1-3 16,-17 10 0-16,17 9 5 0,-17-18-5 0,17 9 3 15,0 9-2-15,-16 0 2 0,16-18-5 0,0 9 2 16,0 0 0-16,0 0-4 0,16-10-1 0,-16 1-5 16,0-1-2-16,0 1-13 0,0-10-7 0,0 1-2 15,0-1 6-15,0-9 0 0,0 9 7 0,0-9 5 16,0 0 1-16,0 0-4 0,0 0 2 0,17-9 5 15,-17 0 4-15,0-1 2 0,0 1 4 0,0 0 2 16,0-1 0-16,17-8 0 0,-17-1 0 0,0 19 0 16,16-28 2-16,-16 19 4 0,17-10 7 0,-17 10 3 15,0 0 0-15,16-1-4 0,-16 10-3 0,17 0-1 16,-17 0-3-16,33 0 1 0,-33 0 5 0,0 0 2 16,0 0 6-16,16 0 2 0,1 10-4 0,-17-10-9 15,16 9 0-15,-16 0-5 0,17-9 0 16,0 10 0-16,-17-10 0 0,16 9 2 0,1-9 0 15,-17 0-3-15,16 0 0 0,-16 0 0 0,17 0 1 16,-17 0 1-16,16 0-8 0,1-9 4 0,-17 9 4 16,33-10-2-16,-33 1-2 0,0 9-4 0,0-9 5 0,16-1-4 15,-16 10 4-15,17-18 1 0,0 18-4 0,-1-19 2 16,1 19 0 0,-1 0 0-16,-16 0 0 0,17 0 6 15,-17 19 8-15,16-19 6 0,-16 0 2 0,0 18-3 16,17-18 1-16,-17 10-4 0,16-1-4 0,1-9-7 15,-17 9 3-15,33 1-8 0,-33-10 3 0,0 9-3 16,16-9 2-16,-16 0-1 0,17 0-7 0,-17 0-15 16,17 0-19-16,-1 0-25 0,-16-9-21 0,17 9-19 15,-1-10-14-15,-16-8-11 0</inkml:trace>
  <inkml:trace contextRef="#ctx0" brushRef="#br0" timeOffset="26819">13831 2567 43 0,'17'-18'69'0,"-1"8"-19"0,-16-8-9 15,17 8 1-15,-17-8 0 0,16 9 2 16,-16-10-6-16,0 0 2 0,0 19 1 0,0-18 6 15,0 8-4-15,0 1-13 0,0 9-15 0,-16-9-6 16,-1 9-9-16,1 9 2 0,-1 0-2 16,1 1 1-16,-17 8-3 0,0 1 0 0,16 0 2 15,-16 8 0-15,16 1-2 0,-16 0 2 0,17 9 0 16,-1-18 0-16,17 18 4 0,-16 10-4 0,16-29 0 16,0 10 0-16,0 10 0 0,16-1 0 0,1-19 0 15,-17 1 0-15,33 9 0 0,-17-10 4 16,1 1-4-16,16 0 0 0,0-19-5 0,0 0 8 0,17 18 0 15,-17-18-3-15,16-18 1 0,-15 18-6 0,15-19-6 16,1 19-24-16,-17-19-24 0,17 10-13 16,-17 0-8-16,16 0-7 0,-16-10-15 0</inkml:trace>
  <inkml:trace contextRef="#ctx0" brushRef="#br0" timeOffset="27063">14510 2391 88 0,'0'-10'93'0,"0"10"-16"16,0 0-17-16,0 0-23 0,0 0-17 15,0 0-9-15,0 0-7 0,0 10-4 0,0-1 0 0,0 0 6 16,0 0-2-16,0 19 5 0,0-9-1 16,0 0 3-16,0-1-3 0,0 10-4 0,0 9-4 15,0-18 1-15,0 18 1 0,16-9-2 0,-16 9 0 16,0 0 3-16,0-9-3 0,0 0-6 0,0 0-11 15,0 9-11-15,17-27-10 0,-17 8-3 0,0 1-5 0,0-10 2 16,0 0 5-16,0 10 2 0,0-19-11 16,0 0 3-16</inkml:trace>
  <inkml:trace contextRef="#ctx0" brushRef="#br0" timeOffset="27660">14361 2549 33 0,'0'-38'64'0,"0"11"-17"0,0 8-17 0,0-18-9 15,0 18-1-15,0-9 3 0,16 10 0 0,-16-1 3 16,33 0-4-16,-16 1 1 0,-1-1-4 0,1 10 1 16,-1-10-3-16,18 19 3 0,-1-18-2 0,0 18 0 15,0 0-1-15,-17 0 0 0,17 0-3 0,1 0-5 16,-18 18-6-16,1-18 0 0,-1 19-2 16,1 9 0-16,-17-10 1 0,0 1 0 0,0 0-1 15,-17-1-1-15,17 10 3 0,-16-9-3 0,-1 18 4 16,1-18-4-16,-1-1 0 0,0 1 0 0,1-1 2 15,-1 10-2-15,1-28 0 0,-1 19 1 0,17-1-1 16,-16-18-2-16,16 10 2 0,0-1-4 0,-17 0 6 16,17 1-2-16,17-1 3 0,-17 0-3 0,0 1 4 15,16 8-6-15,1-18 2 0,-17 19 0 0,16-19 2 16,1 18-2-16,16-18 0 0,-16 10-3 0,-1-10 6 16,1 9-3-16,-1 0 2 0,17 1-4 0,-16-10 4 15,-1 9-2-15,1-9-16 0,-1 9-7 0,1-9-10 16,0 0-9-16,-1 0 2 0,-16 0 0 0,17-9 0 15,-17 9 6-15,16-19 9 0,-16 10 8 0,0 0 4 16,17-1 6-16,-17-8 4 0,0-1 0 0,0-9 3 16,0 10 2-16,16-10 0 0,-16 18 4 0,0-27 2 15,0 9 6-15,0 10 8 0,17-1 11 0,-17 1 13 16,0-1 8-16,0 19-7 0,16-19-3 16,-16 19-19-16,0 0-12 0,0-18-5 0,0 18-5 15,0 0 1-15,0 18-4 0,17-18 0 0,-17 19 0 16,16 0 1-16,-16-10-1 0,17 9 0 0,-17 1-2 15,17 0 3-15,-17-1 2 0,16 1 0 0,1-1 0 16,-17-8 2-16,16-1 12 0,1-9 9 0,-17 9 10 16,16-9 12-16,1 10 7 0,-17-10 8 0,0-10-11 15,16 10-15-15,-16-9-11 0,0 0-4 0,0-1-9 16,0 10-9-16,0-18-1 0,0-1 0 0,-16 1-1 16,16 8-5-16,-17-8 1 0,1-1-11 0,16 10-19 15,-17 0-28-15,1-10-25 0,16 0-27 16,0-9-6-16,-17 10 6 0,17-1 9 0,17 1 8 15,-17 18 1-15</inkml:trace>
  <inkml:trace contextRef="#ctx0" brushRef="#br0" timeOffset="28075">15287 2270 41 0,'17'-10'78'16,"-17"10"-4"-16,16 0-10 0,-16 0-8 0,0 0-5 16,0 0-12-16,0 0-16 0,0 0-11 0,0 0-6 15,0 0-2-15,17 0 2 0,-17 10 6 0,0-1 7 16,0 19-3-16,0-10-3 0,0 1-4 0,0 0-2 15,0-1-2-15,0 10-2 0,0 9-2 0,0-18 1 16,0 9-2-16,0 0-2 0,16 0 6 16,-16 9-4-16,0-19 0 0,17-8-6 0,-17 8-4 15,16-8-5-15,-16-1-2 0,0-9 6 0,0 9 6 16,0-9 1-16,0-9-5 0,0 9 4 0,0-9-3 16,0-1 0-16,0 1 5 0,0 0 0 0,-16-1-4 15,-1-8 3-15,17-1 4 0,-16-9-5 0,-1 10 5 16,17-10 0-16,-16 19 0 0,16-29 0 0,-17 10 3 15,17 1 0-15,0-1 4 0,0 9 8 0,0 0 0 16,0 1-1-16,17-1-8 0,-17 10-1 0,0 0-5 16,16 9 0-16,1-10 4 0,-1 20-4 15,1-10 0-15,-1 9 0 0,18 19 3 0,-18-28-1 16,1 18 3-16,-1 1-1 0,17 0 4 16,-16-19 0-16,-1 18 0 0,17 1-4 0,-16-1 1 15,16-8-4-15,-16 8 1 0,-1 1 1 0,17 0-3 16,-16-19 0-16,-17 9 3 0,16 0-3 0,1 0 0 15,-17-9-4-15,0 10 4 0,0-1-3 0,-17-9-6 16,17 9-8-16,-16 1-16 0,-1-10-13 0,1 18-10 16,-1-18-13-16,-16 0-7 0,16 0-17 0</inkml:trace>
  <inkml:trace contextRef="#ctx0" brushRef="#br0" timeOffset="28667">15965 2149 41 0,'0'-10'72'0,"0"10"-7"0,17 0-5 0,-17-18-3 16,17 18 3-16,-17-19 4 0,0 19-9 0,16 0-13 15,-16-18-9-15,17 18-8 0,-1 0-3 0,-16 0 8 16,17 0-6-16,-1 0 3 0,-16 0-12 0,17 18 0 16,-1-18-2-16,1 19 2 0,-1-19-5 0,-16 18-1 15,17 1 0-15,-17 9-2 0,17-9-7 0,-17 18 5 16,0-19-2-16,0 10 0 0,0 9-1 0,-17 1-2 15,17-20-3-15,0 10 3 0,-17 9 0 0,17-18 0 16,0 9 0-16,-16-10 5 0,16 1 0 0,0 0-5 16,0-1 2-16,0 1 2 0,16-19-1 0,-16 0 4 15,0 18 34-15,17-18 4 0,-17 0-8 0,17 0-9 16,-1 0-17-16,1 0-7 0,-1-18 3 0,17 18-6 16,-16 0 1-16,-1-19 2 0,17 19-4 0,1-18 2 15,-18 8-4-15,17 1-14 0,-16 0-28 16,16 9-30-16,-17-10-26 0,1 1-14 0,-1 9-11 15,-16 0 5-15,0 0 4 0,0 0-3 0</inkml:trace>
  <inkml:trace contextRef="#ctx0" brushRef="#br0" timeOffset="29151">13418 3432 22 0,'0'0'57'0,"0"0"12"0,0 0-6 15,0 0-5-15,0 0-16 0,0 0-15 0,16 0-4 16,-16 0 1-16,17-18-4 0,-1 18-4 0,1 0-4 16,-1-19 5-16,17 10 3 0,1 0 0 0,-1-1-4 15,16 1 2-15,-16 0 6 0,34-1-2 0,-18 1-2 16,17-10 0-16,0 1 2 0,1 18 0 0,-1-19 5 16,17 1 4-16,16-1-3 0,0 10-9 0,0-10-8 15,1 1-4-15,15-1 1 0,1-9-7 0,17 9 4 16,-18 1-7-16,18-1 5 0,16 1 0 0,-17-1-6 15,0-9 6-15,1 9 0 0,-1 1-3 0,-16-1 0 16,0 1 0-16,0 18 0 0,-17-19 0 16,0 0-2-16,-16 10 2 0,0 0 1 0,-17 9-1 0,-17-9 1 15,1 9-1-15,-17-10 0 0,-16 10 1 0,-1 0-1 16,1 0 0-16,-17-9 3 0,0 9-5 16,0 0-4-16,-17 0-8 15,1 0-24-15,-1 9-18 0,1-9-27 16,-1 10-15-16,0-10 0 0,-16 0-4 0,17 9-6 15</inkml:trace>
  <inkml:trace contextRef="#ctx0" brushRef="#br0" timeOffset="118769">11548 4316 62 0,'0'0'71'0,"0"-9"-29"0,17-1-12 16,-17-8-9-16,0 18-5 0,0-19-5 16,16 19-6-16,-16 0-1 0,17-18-2 0,-1 8-1 0,-16 10 0 15,17-9 2-15,-1 9-3 0,17 0 5 16,-16-9-2-16,0 9-1 0,16-10 1 0,0 10 5 15,0-9-4-15,16 9 0 0,-15-9 4 0,15 9 2 16,1-10 0-16,-1 1 0 0,1 9-1 0,0-9 0 16,16-10 2-16,-17 19-3 0,18-18 2 0,-1 8-3 15,0-8 4-15,0 8 3 0,17-8 0 0,0-1 1 16,-1 10-5-16,1-10 2 0,0-9-1 0,16 10-3 16,0-10-2-16,1 9-2 0,15-9 2 0,-15 10-4 15,16-10 0-15,-1 9-1 0,1 1-1 0,0-1 0 16,0 1 0-16,0-1 1 0,-1 0-1 0,1 1-2 15,0-1 5-15,0 0-3 0,0 10 5 0,-17-9-7 16,0 18 7-16,17-19-7 0,-17 10 4 0,-16-10-2 16,16 10-2-16,-16 9 2 0,-17-10 1 0,17 1-4 15,-34 0 3-15,1 9 1 0,0 0-1 0,-17 0-2 16,0 0-4-16,-17 0-6 0,1 0-4 0,0 0 5 16,-17 0-5-16,16 0 5 0,-16 0-10 0,0 0-2 15,0 0-14-15,0 0-9 0,0 0-13 16,-16 0-11-16,16 0-16 0</inkml:trace>
  <inkml:trace contextRef="#ctx0" brushRef="#br0" timeOffset="125253">16379 3386 49 0,'0'0'63'0,"0"-9"-20"0,0-1-14 15,0 1 3-15,0 0 0 0,0-1 4 0,0 1 5 16,-16 9 5-16,16 0-1 0,0-19 4 0,0 19 2 16,0 0 11-16,0-18 4 0,0 18-2 0,0 0-8 15,0 0-25-15,0 0-14 0,0 0-9 0,0 0-5 16,0 0-2-16,0 0-1 0,0 18 1 0,0 1 1 15,0-10 1-15,-17 19 1 0,17 0-1 0,0 9-1 16,-17 1 3-16,17 8 1 0,-16 10-4 0,-1-19-1 16,17 28 3-16,-16-18-4 0,16 9-4 0,0-19 11 15,0 9-4-15,0-9-2 0,0 1-4 0,0-1-10 16,0-9-16-16,0 9-41 0,16-28-19 0,-16 10-2 16,17-10-3-16,-1 0 4 0,1 1 7 0,0-10 9 15,-1-10-12-15</inkml:trace>
  <inkml:trace contextRef="#ctx0" brushRef="#br0" timeOffset="125903">16594 3693 116 0,'0'-10'77'15,"0"1"-31"-15,0 9-18 0,0 0-14 0,0 0-7 16,0 0 0-16,0 0 0 0,0 0 0 16,0 9 1-16,0-9 1 0,0 10-1 0,0-1-1 15,0 0 3-15,0-9 14 0,17 10 6 0,-17-10 6 16,16 0-6-16,1 0-7 0,-1-10-6 0,1 1-6 15,-1 0-3-15,1-1-4 0,16 1 0 0,-16-9-1 16,-1 18 1-16,1-28-2 0,-1 9-2 0,-16 10 0 16,17-10 0-16,-1 10 4 0,-16-10-4 0,0 19-2 15,0-18 3-15,0-1-3 0,-16 10 2 0,16-1 0 16,0 1 0-16,-17 0-2 0,17 9 0 0,-16-9 2 16,-1 18-3-16,1 0 4 15,16 0 1-15,0 1-5 0,0 18 3 0,0-28 2 16,0 18-6-16,0 1 5 0,0-1-1 0,16-8-4 15,-16-1 1-15,17 10 0 0,-17-10-1 0,16 10 0 16,1-19 1-16,-1 0 3 0,1 0 0 0,-1 0-2 16,1 0 2-16,0 0 2 0,-1 0-2 0,1-19-3 15,-1 10 3-15,-16 9 2 0,17-10-1 16,-17 1-1-16,16 0-2 0,-16-1 2 0,0 1 2 16,17 0-1-16,-17 9-4 0,0 0 3 0,16-19 1 15,-16 19 2-15,0 0-3 0,0 0-5 0,17 0 5 16,-17 0 0-16,16 19 0 15,-16-19 2-15,17 0-2 0,-17 9 0 0,16-9-2 16,-16 9 5-16,17-9-6 0,0 10 5 16,-1-10-1-16,-16-10-3 0,17 10 3 0,-1 0-1 15,1-9 1-15,-17 0 3 0,16 9-2 0,1 0 3 16,-17-19-1-16,16 19-8 0,-16-18 8 0,17 18 0 16,-17-19-2-16,16 10 3 0,-16-1-5 0,0 1 0 15,0-9-2-15,17 8 4 0,-17 1 1 16,17 9-5-16,-17 0 0 15,0 0 0-15,0 0-1 0,16 0 4 16,-16 9-1-16,0 1 0 0,0 8-2 16,0-9 2-16,17 1 0 0,-17-1 1 0,0 10-1 15,0-19 0-15,0 18 2 0,16-18-2 0,-16 0 1 16,0 0 0-16,17 0-1 0,-17 0 0 16,16 0-3-16,-16-18 3 0,0 18-4 15,17 0-10-15,-17 0-16 0,16-19-11 0,-16 10-12 16,17-1-6-16,-1 1-6 0,1 0-4 0,-17 0-20 15</inkml:trace>
  <inkml:trace contextRef="#ctx0" brushRef="#br0" timeOffset="126321">18381 3228 118 0,'17'-19'50'16,"-1"1"-24"-16,-16-1-10 0,17-9-3 0,-17 9 5 16,0 1 5-16,0-1 3 0,0 1 2 0,0-1 1 15,-17 19-6-15,17-19-8 0,-16 10-2 0,-1 0-7 16,0 9 1-16,1 9-4 0,-1 0 0 0,1 10 4 16,-1 0-4-16,1 8 5 0,-1-8 2 0,-16 9-1 15,33 19-1-15,-16-29-6 0,-1 19 2 0,0 10-4 16,17-10 0-16,0-18 0 0,0 18 3 0,17-9-1 15,-17 9-2-15,17-28 0 0,-1 10 0 0,1-1 2 16,-1-8-2-16,1-1-2 0,-1 10 2 16,1-19-3-16,16 0 5 0,-17 0-2 0,18 0 1 0,-1-19-1 15,-17 10-2-15,17-10 2 0,-16 10 1 0,16-10-1 16,0 10 4-16,-16-10-7 0,16 1 3 0,-17-19 0 16,1 18 0-16,-1-9 4 0,1 9-4 0,-1-18 0 15,-16 9 2-15,0 0-2 0,0 1 0 16,0-11 3-16,0 1-5 0,-16 9 0 0,-1-9 2 15,1-10-4-15,-1 20 4 0,-16-1-2 0,17 9-4 16,-18 0-5-16,18 10-8 0,-1 0-11 0,1 0-15 16,-1 9-11-16,1 9-6 0,-1 0-22 0</inkml:trace>
  <inkml:trace contextRef="#ctx0" brushRef="#br0" timeOffset="127051">19341 3088 154 0,'16'-18'126'15,"1"18"-40"-15,-17 0-1 0,0-19-10 0,16 19-4 16,-16-19-15-16,0 19-19 0,0 0-14 0,0 0-17 16,0 0-4-16,-16 0 3 0,16 19-1 0,0-19-3 15,0 19 5-15,-17-1-3 0,17-9 1 16,0 10-6-16,-16 9 5 0,16 0-3 0,0-9 0 15,0 8 0-15,0 1 3 0,0 0 0 0,0 9-3 16,0-18-2-16,0 0 2 0,0 9-8 0,0-10-11 16,0 1-6-16,0-1-1 0,0-18 11 0,16 0 0 15,-16 19 4-15,0-19 2 0,0 0-7 0,0 0-8 16,17-19 1-16,-17 19 4 0,16-18 6 0,1 18 4 16,-17-19 1-16,16 1 3 0,1-1-1 0,-1 10 4 15,17-10 2-15,-16 0-2 0,0 1 4 0,-1-10-2 16,1 9 0-16,-1 1-2 0,1-1 2 0,-1 19 2 15,1-18 0-15,-1 18 0 0,-16-19-5 0,17 19 3 16,-17 0 3-16,0 0-8 0,16 0 7 0,-16 19-5 16,0-19 3-16,0 18 0 0,0-18 3 0,0 19-3 15,0-10 0-15,0 10 0 0,0-10 0 0,0 0-3 16,0 10 3-16,0-19 2 0,17 18-2 0,-17-18 1 16,17 0 2-16,-17 0 0 0,16 0-3 0,1 0 3 15,-1 0-1-15,-16 0-4 0,17 0 5 16,16 0-1-16,-17-18-4 0,1 18 0 0,16-19 2 15,-16 1 0-15,16 8-6 0,-17 1-9 0,17-10-5 16,-16 10 3-16,16-9-3 0,0 18 2 0,-16-19 4 16,-1 19 7-16,1-19 2 0,-1 19 3 0,1 0 2 15,-17 0-4-15,16 0 4 0,-16 0 2 0,0 0-1 16,0 0 0-16,0 0 3 0,17 0 8 16,-17 0 8-16,0 0 6 0,0 0 6 0,0 0 1 15,0 0 5-15,0 0-4 0,0 0-13 0,0 0-10 16,0 0-3-16,0-9-4 0,0 9 1 0,0 0 4 15,0-9-1-15,0 9-2 0,0 0-3 0,0 0-1 16,-17 0-8-16,17 0 9 0,0 9-3 16,0 0 0-16,-16 10 0 0,16 0-3 0,-17-1 7 15,17-9-1-15,-16 19 3 0,16-9 4 0,-17 9 0 16,17 9 2-16,-16-9-4 0,-1 0 1 0,17 18 0 16,-17-27-1-16,17 18-8 0,-16 10 2 0,16-10-2 15,0-9 0-15,-17 9 0 0,17 9 2 16,0-8-2-16,0-1 0 0,0 0-16 0,-16-18-25 15,16 9-28-15,0 0-21 0,0-1-8 0,0-27 0 16,0 19-1-16,0-19-6 0</inkml:trace>
  <inkml:trace contextRef="#ctx0" brushRef="#br0" timeOffset="127227">19936 3590 74 0,'17'-9'71'16,"-17"0"-27"-16,0 9-13 0,16-19-6 0,-16 19 4 15,17 0 2-15,-17-18 1 0,16 18 0 0,-16-19 0 16,17 10-13-16,-17-1-3 0,16-8-6 16,18 9-3-16,-18-1-1 0,1 1-6 0,16 9-5 15,-17-19-16-15,17 19-16 0,-16 0-21 0,16-18-12 16,-16 18-11-16,16-19-8 0</inkml:trace>
  <inkml:trace contextRef="#ctx0" brushRef="#br0" timeOffset="127603">20449 3330 37 0,'0'0'77'0,"0"0"-9"0,0 0-15 0,0 0-18 16,-17 0-7-16,17 0-7 0,0 9 3 0,-16-9 0 16,16 0-3-16,-17 10-8 0,17-10-4 0,0 9-5 15,-16 0 0-15,16-9 1 0,0 10-5 0,0-10 5 16,0 9-5-16,0 0 3 0,16-9-3 16,1 0 0-16,-1 0 1 0,1 0-1 15,0 0 0-15,-1-9 0 0,1 9 0 0,-1-9 3 16,1 9-5-16,-1-10 0 0,1 1 4 0,-1 0-2 15,1-1-2-15,-1 10 5 0,-16-9-1 0,17 9-4 16,0-19 2-16,-1 19 0 16,-16 0-2-16,0-18 3 0,0 18-3 15,0 0 4-15,0 18 1 0,0-18 0 16,0 0 0-16,0 19 1 0,0-19 3 0,0 9-2 16,0 1 3-16,0-1-2 0,0 0 4 0,0 1 2 15,0-10 1-15,0 9-1 0,17-9 3 16,-17 9 4-16,0-9-3 0,16 19 5 0,-16-19 1 15,0 0 2-15,0 0-8 0,17 0-5 0,-17 0-1 16,0 0-2-16,16-19-4 0,-16 19 2 0,0-9-5 16,0 0-3-16,0 9 4 0,0 0-11 15,0-10-12-15,0 10-15 0,0-9-26 0,0 9-26 16,0 0-5-16,-16 0-2 0,-1 0-12 0</inkml:trace>
  <inkml:trace contextRef="#ctx0" brushRef="#br0" timeOffset="129462">20912 3256 82 0,'-16'0'69'0,"16"-10"-28"0,0 1-7 15,-17 0-2-15,1-1-2 0,16 1 1 0,-17 9 2 16,1-18 1-16,16 18-1 0,-17-19-8 0,17 19-1 15,0 0-4-15,-17-19 3 0,17 10 0 0,0 0-5 16,0 9-1-16,0-10-9 0,0 10-6 0,0-9-2 16,17 9 2-16,-17-9 1 0,17 9-3 0,-1-10 3 15,17 1-3-15,0 9 0 0,0 0 0 0,0-18 2 16,17 18-4-16,0-19 2 0,-1 0 0 16,1 10 0-16,16-10 0 0,0 1 0 0,1 9 0 15,-1-1 1-15,-17-8 1 0,18-1-5 0,-18 19 3 16,1-19 2-16,-17 10-2 0,0 0 2 0,0 0-4 15,-16 9 2-15,-1-10-4 0,-16 10 6 16,17 0-2-16,-17 10-5 0,-17-10-3 0,17 0-11 16,0 0-16-16,-16 9-16 0,16-9-8 0,0 9-6 15,-17-9-8-15,17 9-7 0,0-9-106 0</inkml:trace>
  <inkml:trace contextRef="#ctx0" brushRef="#br0" timeOffset="130768">22501 2660 32 0,'0'-9'61'15,"0"0"-17"-15,0-1-14 0,0 1-6 0,0 0 0 16,0-1 3-16,0 10 1 0,0 0 6 0,0-18-1 15,0 18-3-15,0 0-4 0,0 0-9 0,0 0-9 16,0 0-3-16,0 0-4 0,0 0 1 0,0 18-2 16,-17-8 4-16,17-1-2 0,0 10 3 0,0-1-5 15,0 10 3-15,0 9-2 0,0-18-1 0,0 9 0 16,17 9 0-16,-17 0 4 0,0-9-6 0,16 9-8 16,-16 1-16-16,17-1-6 0,-17-9-9 0,16 9 0 15,1 0-1-15,-17-18 0 0,16-1 3 16,-16 1-18-16,17 9-49 0</inkml:trace>
  <inkml:trace contextRef="#ctx0" brushRef="#br0" timeOffset="131026">22434 2651 44 0,'0'-28'60'0,"0"9"-27"0,0-18-14 0,0 19-1 15,0-10 0-15,0 0 1 0,0 0 6 0,0 9 1 16,17-9 2-16,-17 10-1 0,16-1 0 16,-16 19-6-16,17-18-6 0,0 18-6 0,-1-19-4 15,1 19-2-15,-1 0-3 0,1 19 3 0,-1-19-5 16,1 18 3-16,-1-8 2 0,1 17-3 0,-1 1-4 16,1 10 0-16,0-20-11 0,-1 10-10 0,-16 9-10 15,17 0-6-15,-1-9-1 0,1 0 5 16,-1 0-3-16,1-9-13 0,-1 9 6 0</inkml:trace>
  <inkml:trace contextRef="#ctx0" brushRef="#br0" timeOffset="131295">22898 2809 15 0,'0'0'37'0,"0"-18"20"0,0 18-24 0,0-10-16 15,0 1-2-15,-17 0-3 0,17 9-4 0,-16-10 4 0,-1 1 3 16,0 9 0-16,1-9-5 0,-1 9 0 16,1 0-4-16,16 0-4 0,-17 9 0 0,1 0-2 15,-1 1 3-15,17-1-3 0,0 0 0 0,-16 19 2 16,16-28 0-16,0 19-2 0,0-1-2 0,0-8 3 15,16-1-3-15,-16 0 2 0,0 1 0 0,17-1 2 16,-17 0-2-16,16-9-3 0,-16 0 4 0,17 0 1 16,-1-9-2-16,1 9 0 0,-17-9 0 15,16-1 0-15,1 1 0 0,0 0-2 0,-17-1 4 16,16 10-1-16,1-18-1 0,-1 18 4 0,1-19-2 16,-17 19 2-16,16 0-4 0,1-18 0 0,-1 18 0 15,-16 18 0-15,17-18 0 16,-17 0 0-16,16 0-3 0,-16 19-8 0,17-19-8 15,-17 0-11-15,17 18-5 0,-1-18-16 0,-16 0-9 16</inkml:trace>
  <inkml:trace contextRef="#ctx0" brushRef="#br0" timeOffset="131564">23229 2660 60 0,'0'-9'70'0,"0"-10"-25"15,0 10-7-15,0 0 1 0,0-1-7 0,0 10-13 16,0 0-11-16,0 0-3 0,0 0-2 0,0 0-2 15,0 10 1-15,0-1 2 0,-17 0-4 16,17 10 0-16,0 0 3 0,0-1-1 16,0 1-2-16,0-1 2 0,0 1-2 0,0 0 0 15,0-1 0-15,0 10 0 0,17-9 0 0,-17-1 0 16,0-18 1-16,0 10 8 0,0-1 7 0,0-9 12 16,0 9 16-16,0-9 19 0,0 0 6 0,0 0-27 15,0 0-18-15,0-9-7 0,0 0-4 0,0-1-5 16,0 10-4-16,-17-18-1 0,17 18 0 0,-17-19-3 15,1 1-2-15,16 8-3 0,-17 1-16 0,1 0-25 16,-1-1-26-16,1 1-16 0,16 0-6 0,-17-1-2 16,17-8-14-16</inkml:trace>
  <inkml:trace contextRef="#ctx0" brushRef="#br0" timeOffset="132047">23394 2688 89 0,'0'0'97'0,"0"19"-27"15,17-19-27-15,-17 0-15 0,0 0-14 0,0 0 0 16,16 0-2-16,-16 0 6 0,0 0 1 0,0-19-1 16,0 19-7-16,17 0-2 0,-17 0-2 0,0 0-2 15,16 0-5-15,-16-18 0 0,0 18-3 0,17-10 0 16,-17 10 6-16,16-9-2 0,-16 0-1 16,17 9 0-16,-17-10 0 0,0 1 0 15,0 9-3-15,0 0-1 16,0 0-1-16,-17 0 2 0,17 9 1 15,0 1 0-15,-16-10-3 0,16 9-1 16,-17 0-1-16,17 1 1 0,0 8-3 0,0-18-1 16,0 0-4-16,0 19 4 0,0-19-4 0,0 18 3 15,0-18-1-15,0 0-4 0,0 10 1 0,17-10 1 16,-17 9 5-16,0-9 2 0,16 0 3 0,1 0-2 16,-17 0 3-16,16 0 0 0,1 0 1 0,-1-9 2 15,-16-1-2-15,17 10 0 0,0 0 0 0,-1-18 2 16,1 18 0-16,-17-19 0 0,16 19 0 0,1-18 0 15,-1 8 2-15,-16 1-4 0,17 0 2 0,-1-1 3 16,1 1 0-16,-17 0 4 0,16 9-2 16,-16-10 0-16,0 10-1 0,17 0 0 0,-17 0-2 15,0 0 2-15,16 0 1 0,-16 0 3 0,0 0-1 16,17 10 3-16,-17-10-4 0,0 9-2 0,17 0-1 16,-17-9 1-16,16 10 0 0,-16-1-4 0,0 0 0 15,17 1 0-15,-17 8 2 0,16-18-2 16,-16 19 0-16,0-19-2 0,0 0-12 0,17 18-12 15,-17-18-7-15,0 0-2 0,0 0-5 0,0 0-31 16</inkml:trace>
  <inkml:trace contextRef="#ctx0" brushRef="#br0" timeOffset="132278">24056 2363 152 0,'0'-19'67'0,"0"19"-17"15,-17-19-4-15,17 19 1 0,0 0 1 0,0 0-10 16,0 0-13-16,-16 0-10 0,16 0 5 0,0 0 18 16,0 19-1-16,-17-19-4 0,17 19-8 0,0-1-7 15,-16-8-5-15,16 8-6 0,0 19-6 0,0-18 3 16,-17 9-1-16,17 0 0 0,0 0 0 0,0 9-3 16,0-9 0-16,17 9-3 0,-17 0-5 0,0 0-21 15,16-18-16-15,-16 9-22 0,0-9-13 16,17-1-4-16,-17 1-3 0,16-1-1 0,-16-8-7 15</inkml:trace>
  <inkml:trace contextRef="#ctx0" brushRef="#br0" timeOffset="132432">23923 2651 93 0,'0'0'70'0,"0"-9"-31"0,0 9-14 0,0-10-12 16,17 10-6-16,-17 0-4 0,16-9-1 0,1 9-2 15,0-9 4-15,-1 9-7 0,17 0-5 0,-16-10-8 16,16 10-12-16,-17 0-16 0,17-18-27 16</inkml:trace>
  <inkml:trace contextRef="#ctx0" brushRef="#br0" timeOffset="132632">24420 2381 46 0,'0'0'79'15,"0"0"-24"-15,0 0-25 0,0 10 5 0,0-10 8 16,0 9 5-16,0 0-9 0,0 0-1 0,0 19-8 16,0-9-5-16,-17 0-7 0,17-10-9 0,0 19-5 15,0-10 3-15,0 10-4 0,-16-9 3 0,16 9-4 16,0 0 1-16,0 0-11 0,0 9-15 16,16-19-20-16,-16 10-12 0,0-9-9 0,17 0 0 15,-1-1-1-15,-16 1-19 0</inkml:trace>
  <inkml:trace contextRef="#ctx0" brushRef="#br0" timeOffset="133044">24767 2632 94 0,'-16'-9'84'0,"16"0"-32"16,-17 9-20-16,1 0-10 0,16 0 2 0,-17 0 5 16,-16 0-3-16,16 0-3 0,1 9-4 0,-1 0 1 15,1 1-8-15,-1-1 2 0,17 0-8 0,-16 19 1 16,16-28-2-16,0 19-2 0,0-1 0 0,0-8-5 15,0-1 3-15,16 10 0 0,-16-10 2 0,17 0 2 16,-1-9 0-16,1 10 2 0,-1-10 3 0,1 0 1 16,16 0 0-16,-16-10-7 0,-1 1 4 0,17 0-4 15,-16-10 1-15,16 0 0 0,-17 1-3 0,17-1 2 16,-16 1 0-16,0-10-2 0,-1 0-2 16,1 18 0-16,-1-27 2 0,1 0 0 0,-1 9-2 15,-16-9 0-15,17 0 4 0,-1 0-8 0,-16-10 4 16,0 10 2-16,17-10-2 0,-17 10 0 0,16-19-2 15,-16 28 4-15,0-9 15 0,0 19 4 0,0-1-1 16,0-9-11-16,-16 19-4 0,16-1-4 16,0 10-3-16,-17 10 2 0,17-1 1 0,-16 0-1 15,-1 10 3-15,1 0-1 0,16 18-4 0,-17-19 2 16,17 29 3-16,-16-28-1 0,16 18-2 0,0 0 0 16,0-9 0-16,0 9-3 0,0 0 5 0,16-9 0 15,-16 9 1-15,17-18-1 0,-1 9 3 0,17-10-5 16,-16 10-14-16,16 0-13 0,-16-28-19 0,16 19-19 15,0-1-14-15,0-18-10 0,16 0-1 0,-16 0-23 16</inkml:trace>
  <inkml:trace contextRef="#ctx0" brushRef="#br0" timeOffset="133211">25611 2465 166 0,'-17'0'74'0,"17"0"-26"0,-16 0-11 0,16 0 5 16,0 0 5-16,0 0 4 0,0 0 5 0,0 0-6 15,0 0-13-15,0 0-16 0,0 0-11 0,16 0-7 16,1-19 0-16,-1 19 1 0,1 0-4 0,0 0-16 16,16 0-33-16,-17 0-26 0,1 0-19 0,-1 0-9 15,-16 19-6-15,17-19-92 0</inkml:trace>
  <inkml:trace contextRef="#ctx0" brushRef="#br0" timeOffset="133355">25528 2707 80 0,'0'0'74'0,"0"0"-14"0,0 0-12 16,0 0-10-16,17 0-5 0,-17 0-1 0,16 0-4 16,-16 0-8-16,17 0-9 0,-1 0-5 0,1 0-3 15,-1-19 0-15,1 19-2 0,0 0-16 0,-1-18-20 16,17 18-16-16,-16-10-18 0,16 1-21 16</inkml:trace>
  <inkml:trace contextRef="#ctx0" brushRef="#br0" timeOffset="133838">26223 2363 142 0,'0'0'59'16,"0"0"-20"-16,-16 18-12 0,-1-18 5 0,0 10-4 16,1-1-2-16,16 9-9 0,-17 10 3 0,1-9-3 15,-1 0-3-15,1-10 1 0,-1 19-3 0,17-10-4 16,0 10-6-16,-16-9 2 0,16 9-4 0,0-10 0 15,-17 10 0-15,17 0 4 0,0-28-1 0,0 19-3 16,0-1 0-16,0-18 0 0,0 10 1 0,0-1 1 16,-16-9 0-16,16-9-2 15,0 9-3-15,0-10 4 0,0 10-1 0,0-18 0 16,0 18 0-16,0-19 0 0,16 1 3 16,-16-1-1-16,0 0-2 0,17 1 0 0,-1-10 0 15,1 9 0-15,-17 1-2 0,16-1 4 0,1 0-2 16,16 1 0-16,-17 9 0 0,1-10-3 0,0 19 3 15,-17 0 1-15,16 0-1 0,-16 19-5 0,17-19 7 16,-17 9-2-16,16 9 0 0,-16 1 0 16,0 0 0-16,17-1 0 0,-17 1 0 0,16-1 3 15,-16 1-3-15,0 0 8 0,17-1 4 0,-1-8 9 16,-16 8 15-16,0-18 14 0,17 19 14 0,-17-19 9 16,0 0 6-16,16 0-20 0,-16 0-19 0,0-19 1 15,17 19 5-15,-17-18-1 0,17 8-15 0,-17-8-3 16,16 8-10-16,-16-8-6 0,0 8-3 0,0-8-2 15,17-1-8-15,-17-18 2 0,0 18 2 0,0 1-2 16,0-10 4-16,0 9-2 0,0 1-6 0,0-10-34 16,0 9-45-16,0 1-44 0,0-1-17 0,0 0-4 15,16 1 8-15,-16 18 5 0,0-19 4 0</inkml:trace>
  <inkml:trace contextRef="#ctx0" brushRef="#br0" timeOffset="134156">26786 2502 97 0,'0'0'54'0,"0"9"-23"0,-17-9-12 0,17 10-5 16,-16-1-3-16,-1 10 2 0,17-1 1 0,-17 1-1 16,1-1 0-16,-1-8-2 0,17 8 0 0,-16 1-3 15,16-10-2-15,0 19-4 0,0-9 6 16,0-19 3-16,0 18 11 0,16-8 2 0,-16-1 6 15,17 0 9-15,-17-9 12 0,16 0 4 0,1 0-2 16,0 0-1-16,-1 0 0 0,1-9-14 0,-17 0 4 16,16-1-6-16,1 10 5 0,-1-18-7 0,1-1-8 15,-17 1-7-15,16 8-6 0,-16-8-6 0,17-1-1 16,-17 0 0-16,0 1-1 0,0-1-4 0,0-18 1 16,0 9-2-16,0 10 1 0,0-1 2 0,0-18-9 15,16 18-22-15,-16-9-19 0,0 10-22 16,0 18-24-16,0-19-22 0,0 19-20 0,0-19-8 15,0 19 1-15</inkml:trace>
  <inkml:trace contextRef="#ctx0" brushRef="#br0" timeOffset="134399">27034 2307 83 0,'16'0'73'0,"-16"-28"-16"16,17 19-5-16,-1-1 4 0,-16 10 5 0,17 0 9 15,-17-18-7-15,0 18-2 0,0 0-17 0,0 0-21 16,0 0-9-16,16 0-5 0,-16 0 4 0,0 0-1 16,0 18 1-16,0-18-2 0,0 19-3 0,0 9-5 15,0-10-1-15,0 1 2 0,0 18-2 0,0-27 3 16,17 17-5-16,-17 1 0 0,0 10 2 16,0-20-4-16,0 10-3 0,0 9-18 0,0-18-22 15,0-1-26-15,0-8-17 0,0 8-9 0,0-8-2 16,0-1-2-16,0-9-106 0</inkml:trace>
  <inkml:trace contextRef="#ctx0" brushRef="#br0" timeOffset="134755">27431 2260 163 0,'0'0'92'0,"0"-18"3"15,16 18-7-15,-16 0-12 0,0 0-18 0,0 0-19 16,0 0-16-16,0 0-14 0,0 0 9 0,0 0 17 16,0 0 6-16,0 0 4 0,0 18-1 0,0-8-1 15,0-1-14-15,0 19-10 0,-16-10-4 0,16 1-1 16,-17 0-5-16,17 9-6 0,-16-1 4 16,16 1 5-16,0-9 13 0,-17 9 1 0,17 0-4 15,-16-10-7-15,16 10-1 0,0-9-7 0,-17-1 0 16,17 10-5-16,0-9 2 0,-16 0 1 0,16-1 0 15,0 1-1-15,0-1 0 0,0-18-4 0,0 10 8 16,16-1-1-16,-16 0 1 0,17 1-1 0,-1-10 0 16,1 9 3-16,16-9-6 0,-17 0 5 0,17-9-9 15,1 9 4-15,-18-10-2 0,17 10-2 0,17-9-3 16,-17 0-4-16,0-1-39 0,0 10-42 0,-16-18-55 16,16-1-27-16,0 1-9 0,-17-1 11 15,1 0-3-15</inkml:trace>
  <inkml:trace contextRef="#ctx0" brushRef="#br0" timeOffset="135054">27762 2242 133 0,'16'-19'104'0,"-16"19"-24"0,17-18-5 0,-17 18-9 16,16-19-10-16,-16 19 1 0,0 0-11 16,17-19-8-16,-17 19-7 0,0 0-3 0,16 0-8 15,-16-9-4-15,0 9-11 0,0 0 1 0,17 0-2 16,-17 9-4-16,0-9-3 0,0 0 7 0,0 0-1 16,0 19-3-16,17-19-5 0,-17 0 5 0,0 0 1 15,0 19-1-15,0-19 0 16,0 0-3-16,0 18-20 0,0-18-9 0,0 0-18 15,0 0-23-15,0 0-7 0,0 19-6 16,-17-19-6-16,17 0 2 0,-17 0-12 0</inkml:trace>
  <inkml:trace contextRef="#ctx0" brushRef="#br0" timeOffset="135610">27017 2288 29 0,'0'-9'61'15,"0"9"-5"-15,17-9-11 0,-17 9-9 0,0-10-1 16,0 10-3-16,0 0 3 0,0 0 0 16,0-18 7-16,0 18 1 0,0 0 4 0,0 0 12 15,0 0-12-15,0-19 0 0,0 19-10 0,0 0-15 16,0 0-11-16,0 0-6 0,0 0-3 0,0 0-4 15,0 19 6-15,0-19 0 0,0 0 5 0,0 18 15 16,0-18 4-16,0 19-3 0,16 9 19 16,-16-10 2-16,0 1-4 0,0 0-12 0,0-1-2 15,0 10-10-15,0-9-1 0,0 18-2 0,0-18-8 16,0-1 3-16,0 10-3 0,0-9 3 0,0 18-1 16,0-19-6-16,0-8-1 0,0 8-1 0,0-8-1 15,0 8 2-15,0-8 2 0,0 8 1 16,17-18-4-16,-17 19 5 0,0-19 3 0,0 0 0 15,16 0 4-15,-16 0-3 0,17 0-6 0,-1 0-6 0,-16 0 6 16,17 0-2-16,0 0-2 0,-1 0-3 0,17 0 5 16,-16 0-1-16,-1 0-10 0,17 0-41 0,0-19-23 15,-16 19-29-15,16 0-18 0,0 0-14 16,0 0 0-16,0 0 10 0,-16-18 13 0,16 18 13 16,-16 0 0-16</inkml:trace>
  <inkml:trace contextRef="#ctx0" brushRef="#br0" timeOffset="136278">23212 3432 80 0,'0'0'90'0,"0"0"-26"16,0 0-18-16,0 0-8 0,0 0-13 0,0 0-14 16,0 0 0-16,0 0 2 0,17 0 3 0,-1-18 12 15,1 18 6-15,16 0 2 0,0 0 1 0,0-19 4 16,17 19-2-16,-1-9-4 0,1 0-4 0,16 9 1 16,17-10 1-16,-1 1-3 0,1 0 1 0,16-1 3 15,1 1 1-15,15 9-13 0,1-19-8 0,17 1-4 16,-1 18 5-16,17-28-7 0,0 19-3 0,0-1-4 15,16-8 5-15,17 8-5 0,-16 1-1 0,-1 9 0 16,17-18 0-16,-17 18 3 0,1-19-3 16,-1 19 0-16,-16-19 0 0,-16 19 3 0,-1-9-7 15,-16 9 5-15,0 0 2 0,-17 0-7 0,-33 9-6 16,0-9-15-16,-16 19-19 0,-1-19-12 0,-32 0 20 16,0 0 13-16,-17 0-2 0,0 19-25 0,-17-19-27 15,0 0-3-15,-16 18-3 0,-16-18 8 0,-1 0 10 16,0 9 10-16,1-9 5 0,-17 10-11 0,-1-1-3 15</inkml:trace>
  <inkml:trace contextRef="#ctx0" brushRef="#br0" timeOffset="136641">23526 3460 100 0,'-82'10'42'0,"-1"-1"-20"0,17-9-7 15,0 9-7-15,16-9 0 0,17 9-1 0,0-9 7 0,0 10 3 16,16-10 3-16,17 0-1 0,-16 0-1 16,16 0 2-16,16 0 0 0,1 0-3 0,-1 0 1 15,17-10-1-15,17 10 0 0,0 0-1 0,16-9-3 16,0 9-2-16,17-9 4 0,16 9-1 0,0-9 6 16,17-1 6-16,16 1-1 0,1 9-2 0,-1-19-6 15,33 19 0-15,1-18-1 0,-1-1 2 0,17 10-3 16,0 0 2-16,17-1 0 0,-17 1-1 0,16 0 0 15,1 9-3-15,-17 0-5 0,16 0-4 0,-16 0 0 16,-16 0-4-16,-1 0 0 0,1 0 0 0,-17 0 0 16,0 0 5-16,-17 0-5 0,-16 9-2 0,-17-9 2 15,0 0 0-15,-16 0-3 0,-17 9 1 0,-16-9-2 16,-17 0 4-16,0 0-8 0,-16 0 4 16,-1 0 6-16,-16 0-12 0,0 0-5 0,-16 0-33 15,-1 0-21-15,-16-9-14 0,0 9-5 0,0 0-6 16,0 0-9-16</inkml:trace>
  <inkml:trace contextRef="#ctx0" brushRef="#br0" timeOffset="147204">10986 8865 17 0,'0'0'33'0,"0"0"12"0,0 0-10 0,0 0-13 15,0 0-7-15,0-10-7 0,0 10-3 16,0 0-3-16,16 0 1 0,-16 0-2 0,17-9 4 0,-1 9 3 15,1 0-1-15,-1-9 1 0,17 9 1 0,0-10 3 16,1 1 0-16,-1 0-3 0,0 9-2 0,16-10-1 16,-16 1 1-16,17 0 0 0,0 0-3 0,16-10 4 15,-16 10 2-15,16-1 2 0,0-8 0 0,0 8 1 16,17 1-1-16,-17-9 3 0,17 8 2 16,-1-8-9-16,1 8 2 0,-17-8-7 0,17 8-3 15,0 1 5-15,-1 0-4 0,1 0 1 0,0-1-4 16,-17 1 2-16,0 0 2 0,0 9-2 0,1-10 1 15,-18 10-1-15,17-9 0 0,-32 9 0 0,15 0-2 16,-16 0-6-16,0 0-9 0,0 0-9 0,-16 0-9 16,0 0-5-16,-1 9 0 0,-16-9-1 0,0 10-8 15,0-10-20-15</inkml:trace>
  <inkml:trace contextRef="#ctx0" brushRef="#br0" timeOffset="148853">2978 3432 8 0,'-17'0'19'0,"17"0"15"0,0 0 8 0,0 0-19 16,0 0-11-16,-16 0-2 0,16-18-4 0,0 18-1 16,0-19-1-16,0 10-1 0,0 0 4 15,0-10 8-15,0 10-1 0,0-10 1 0,0 0-3 16,0 1-2-16,0-10-3 0,-33 0-1 0,33 9 1 15,0-8-5-15,0 8 2 0,0-18 0 16,0 9 3-16,-33-9 0 0,33 18 1 0,0-18 0 16,0 0-3-16,0 9 0 0,0-19-4 0,0 10 1 15,0 0-4-15,0 0 4 0,0-1-2 0,0 10 0 16,0-9 0-16,0 9 0 0,0 10 0 16,0-10 0-16,0 18 0 0,33-8 0 0,-33-19 0 15,0 18 0-15,33 0 0 0,-33-8-2 0,33 8 2 16,17 0 0-16,-17-9 2 0,0 10-2 0,0-1 0 15,0 1 1-15,50-20-1 0,-50 20 0 0,33-10-3 16,0 9 1-16,17-18 4 0,-17 19 0 16,50-20-2-16,-50 10 0 0,33-9-2 0,17 19 4 15,-17-29-2-15,17 28 0 0,0-18 0 0,16 19 2 16,-16-20-2-16,17 11-2 0,15 8 2 0,-15 0 1 16,16-18-1-16,0 9 0 0,-17 10 0 0,33-1 2 15,1-18-2-15,-17 18 2 0,33-18-2 16,-17 9 0-16,17 10 0 0,0-20-2 0,0 1 4 15,0 9-2-15,-16 10 0 0,16-20 0 0,0 10-2 16,0 10 2-16,0-1-2 0,33 1 2 16,-33-1 2-16,-17 0 1 0,17 1-3 0,-16 9 0 15,16-1 0-15,-17 1 0 0,17 9-2 0,-33 0 4 16,16 0-2-16,-16 0 1 0,17 0-4 16,-17 0 3-16,16 0 0 0,0 0 2 0,-49 9-4 15,33-9 2-15,-17 10 0 0,1-10 0 0,-17 9 1 16,-1 9-1-16,1-18 0 0,0 19 0 0,-17-19 1 15,1 0-3-15,-1 19 2 0,0-19 1 0,0 18 1 16,1-18-2-16,-18 19 0 0,1-19-2 16,16 9 5-16,-32 0-3 0,15 1 1 0,-16 8-4 15,1 1 3-15,-1 0-2 0,0-19 5 0,0 18-3 16,-16 1 0-16,16-1 0 0,-16 10 0 0,-1-9 1 16,17 18-1-16,-16-18-3 0,0-10 5 0,-1 28-2 15,1-18 0-15,0-1 0 0,16 1 0 16,-33 9 0-16,33 9 0 0,-33-18 0 0,17-1 0 15,-1 1 0-15,-15 9 0 0,15 9 0 0,-16-18 1 16,0-1-1-16,0 19 0 0,1-18 0 0,-18 9 0 16,17 9-2-16,-16-18 2 0,16 18 0 0,-17-9 0 15,1 9-2-15,-1 0 2 0,1 10 0 0,-1-10 0 16,-16 0 3-16,0 10-3 0,17-10 0 0,-17 9 0 16,17 10 0-16,-17-19-2 0,0 10 2 0,16 9 4 15,-16 0-4-15,0-10 4 0,0 19-1 0,17-9 1 16,-17 9 1-16,16 10-2 0,-16-20-3 0,17 29 2 15,-17-19-1-15,16 19 1 0,-16-10-2 0,0 10 1 16,17 0-3-16,-17-1 4 0,0 11-2 16,0-1 0-16,0 0-2 0,0 0 2 0,16 9 4 15,-16-28-2-15,0 29 0 0,17-10 4 0,-17 9-2 16,16-9 0-16,-16 9 1 0,17 1 0 0,-17-1-3 0,17 0 2 16,-1 10-2-16,-16-10 0 0,17 1-2 0,-1-1 2 15,1 0-2-15,-17 10 2 0,16-1 0 16,1 1-2-16,-1 9 1 0,-16-9-1 0,17 8 0 15,-17-8 0-15,16 9 2 0,-16 0 0 0,0 0-2 16,17-10 0-16,-17 1 2 0,0 0-4 0,17-10 4 16,-17 0-2-16,0-9 0 0,16-9 3 0,-16 9-3 15,0-18-2-15,0-1-9 0,0 0-17 0,0-18-18 16,0 0-10-16,0 0-12 0,-16-10-22 0</inkml:trace>
  <inkml:trace contextRef="#ctx0" brushRef="#br0" timeOffset="155234">6535 8660 21 0,'0'-9'31'0,"0"9"10"0,0-10-14 15,0 10-11-15,0-9-5 0,0 0-1 16,0-1-1-16,0 1 2 0,0 9-1 0,0-9 1 15,0 0 1-15,0-1 0 0,0 1 0 0,0 9 3 16,0-9 0-16,0 9-2 0,0-10-3 0,0 10-6 16,0 0-2-16,0 10-1 0,-33-1 1 15,33 0-2-15,0 10 0 0,-33-1-2 0,16 10 2 16,1 10-2-16,-17-1 4 0,0 0-1 0,16 9-1 16,-16 1-2-16,0 9 2 0,-33 9 0 0,33 0 0 15,-17 0 0-15,17 10 0 0,-33-10 0 0,16 9 1 16,0 0-1-16,1 1-2 0,16 9 2 0,-33-19 0 15,16 9 4-15,17 1-6 0,0-1 2 0,-33 0 0 16,33 1 0-16,-1-10 0 0,1 0 0 16,17-9 0-16,-17 0-2 0,0-1 2 0,0 1 0 15,16-9 0-15,0-1 0 0,1-9 4 0,-1 10-7 16,17-10-1-16,-16 0-16 0,16 1-13 0,-17-10-14 16,17-1-25-16</inkml:trace>
  <inkml:trace contextRef="#ctx0" brushRef="#br0" timeOffset="155936">4517 11497 92 0,'0'-37'44'0,"-17"9"-14"0,17-9 10 15,-16 9-2-15,-1 0-2 0,0 9-1 0,17 1 3 16,-16-1-13-16,16 10-10 0,0-1-10 0,0 10 1 16,-17 10-4-16,17-1-2 0,0 10-2 0,0 9 4 15,0-1-2-15,0 11 0 0,0 8 0 0,0 1 0 16,0 8 0-16,17 1 0 0,-17 0 0 16,0 0 0-16,0 0 0 0,16 0 0 0,-16-1 0 15,17 10 0-15,-17-9 0 0,17 0 2 0,-17 9-2 16,16-9-2-16,-16-9 6 0,17-1-7 0,-17 1 1 15,16-10-4-15,-16-9-1 0,33 0-4 0,-33-10 1 16,0-9-2-16,0 1 5 0,0-1 3 0,0 0 4 16,0-9-6-16,0-9 6 15,0 0 1-15,0-10-1 0,0 10 0 0,0-10 0 16,0 1 2-16,0-10-1 0,0 0-1 0,0 9 1 16,0-9-1-16,0 0 2 0,0 10 0 0,33-10 1 15,-33 9 0-15,0 1 1 0,0-1-3 16,33 0 2-16,-33 10-3 0,17 0-2 15,0 9 4-15,-1 9-2 0,17-9 0 0,-16 9 0 16,-1 1 0-16,17 8 1 0,-33-8-1 0,33 8 0 16,1 1 0-16,-34 0 0 0,16 8 0 0,1-8 3 15,-1 0-3-15,-16-1 0 0,17 1 0 0,-1-1-2 16,-16 1 2-16,0 0 0 0,0-10 0 0,0 10 4 16,0-10-2-16,-16 0 2 0,16 10-2 0,-17-10 0 15,1 0 2-15,-1 1-4 0,1-1 1 0,-18 0 1 16,34 1 0-16,-33-1 0 0,0-9-2 0,0 0-2 15,17 9 0-15,-1-9 2 0,-16 0-13 0,16-9-11 16,17 9-14-16,-33-9-7 0,33-1-6 16,0-8-17-16</inkml:trace>
  <inkml:trace contextRef="#ctx0" brushRef="#br0" timeOffset="156249">5145 11953 50 0,'0'-10'75'0,"0"1"-24"0,0 9-15 16,0-9-5-16,0 9-6 0,0 0-2 0,0 0-9 16,-16 0 0-16,16 0-7 0,0 0-2 0,-17 9-3 15,17 0 2-15,0 1-4 0,-16 8 3 0,16 1-1 16,0 9 0-16,0-10-2 0,0 10-3 0,0-9 5 16,16 9 0-16,-16-10-2 0,17 10 1 0,-1-9-1 15,1 0 1-15,-1-1-1 0,-16-8-3 0,34-1 5 16,-34 0-2-16,0 0 0 0,33-9 4 0,-33 0 7 15,0 0 3-15,0 0-4 0,0 0 0 0,0-9-2 16,0 9-2-16,-33-9-1 0,33 0-5 16,0-1 0-16,-34 10 2 0,18-9-2 0,-1 9 0 15,-16 0 0-15,17 0 2 0,-17 0-2 0,33 0-8 16,-33 0-6-16,-1 0-13 0,-15 0-8 0,32 0-7 16,-16 0-6-16,17 0 1 0,-1-9-20 0</inkml:trace>
  <inkml:trace contextRef="#ctx0" brushRef="#br0" timeOffset="157015">5327 12129 48 0,'17'0'61'0,"-1"0"-9"0,1 0-6 16,-17 0-8-16,17-9-4 0,-17 9-1 16,0 0-2-16,0 0-7 0,33-9-6 0,-33 9 6 15,0 0 0-15,0-9-7 0,0 9-3 0,0-10-10 16,0-8-3-16,0 8 0 0,0 1-3 0,0-10 3 15,0 10-1-15,0 0 0 0,0 0 1 0,0-1 1 16,0 1-2-16,0 0 0 0,0-1-2 0,-33 10 2 16,33-9-2-16,-17 9 2 0,17 9-3 15,-17-9 3-15,17 10 0 0,0-1 0 0,-16 0 1 16,16 1-1-16,0-1-2 0,0 9 3 0,16-8-1 16,-16 8 3-16,0 1-3 0,17-10 0 0,0 1 0 15,16-1 0-15,-33 0 0 0,33-9 0 0,-33 0 1 16,33 0-1-16,0 0 0 0,-17-9 0 0,18-10-8 15,-18 10-2-15,1 0-6 0,16-10-5 0,0 10-3 16,-33-1 6-16,0 1 5 0,33 0 2 0,-33-10 5 16,0 10 1-16,0 0 5 0,0-1 0 0,0 1 0 15,0 0-3-15,0-1 4 0,0 10 5 0,-33-9 2 16,33 9 7-16,0-9-1 0,0 9-1 16,0 0-5-16,0 0-4 0,-33 0 2 0,33 9-6 15,0 0 3 1,33 10-3-16,-33-10 0 0,0 1-2 0,0-1 5 15,0 0-2-15,33 1-3 0,-33-1 0 0,0 0 2 0,16-9-4 16,1 9 0-16,-17-9-1 0,16 0 3 16,1 0-2-16,0 0 4 0,-17-9-4 0,16 9 1 15,1-9 1-15,-17 0-3 0,33-1 2 0,-33 1-6 16,0 0 6-16,0-1 0 0,0 1 3 0,0 0 0 16,33-10 2-16,-33 10-6 0,0 0 6 0,0-1 0 15,0 10 2-15,0-9 5 0,0 9-1 0,0-9-2 16,0 9-4-16,0 0-1 15,0 0 1-15,0 0-1 0,0-10-1 16,0 10 2-16,33-9-2 0,-33 0 0 16,0 9 4-16,0-10-4 0,16-8 0 0,-16 9 1 15,0-1 3-15,0-8 0 0,17-1-3 0,-17 0 1 16,0 1 1-16,0-10-2 0,0 0 6 0,0 0 4 16,0 0-2-16,0 0-2 0,0 0-4 0,0-9-1 15,-17 0 0-15,1 0-2 0,16-10 0 0,-33 1 3 16,33-1-3-16,0 1 1 0,-33-1-1 0,33 1 2 15,-50-1-2-15,34 1 3 0,-1-1 7 0,0 19 9 16,-16-9 12-16,17 18 4 0,16 1-7 16,0-1-13-16,-33 10-5 0,33 9-7 0,0 9-1 15,0 1-2-15,0 8 0 0,0 10 0 0,0 0 3 16,0 9-2-16,33 10-1 0,-33-1 1 0,16 1 2 16,1 9-3-16,16-1 0 0,0 10-27 0,17-9-32 15,-17 0-24-15,16-9-13 0,1-1-8 0,-17 1-21 16</inkml:trace>
  <inkml:trace contextRef="#ctx0" brushRef="#br0" timeOffset="157281">6651 11469 103 0,'-17'-9'81'0,"1"-1"-11"0,16 1 0 15,-17 0-13-15,1 0-18 0,-1-1-8 0,17 10-16 16,-16 0-8-16,16 0-2 0,-17 10-1 16,17-1-6-16,0 9 4 0,0-8-2 0,0 18 0 15,-33-10 0-15,33 1 0 0,0 9 0 0,33-10 3 16,-33 10-3-16,0-9 0 0,0-1 2 0,17 10-10 16,-1-18 1-16,1 8-5 0,-1-8-3 0,1-1-5 15,16 0-6-15,-17-9-5 0,1 0-3 0,16 0 0 16,0 0-5-16,-33-9-1 0,33 0 2 0,-16-10-19 15,-1 10-62-15</inkml:trace>
  <inkml:trace contextRef="#ctx0" brushRef="#br0" timeOffset="157548">6965 11330 43 0,'0'-19'91'0,"0"10"-8"0,0-1-18 16,0-8 3-16,0 8-5 0,0 10-18 0,0-9-21 15,0 9-10-15,0 0-7 0,0 0-3 0,0 9-1 16,0 10-1-16,0-10 1 0,0 10-3 0,0 0 2 15,0 8-2-15,0-8 3 0,0 9-3 0,0-9 1 16,17 8-1-16,-17-8-4 0,16 9-10 0,-16-9-7 16,17-1-4-16,-17-9-1 0,16 10-2 0,1-10 3 15,-17-9 7-15,17 10 6 0,-1-10 4 0,-16 0 4 16,17-10 1-16,-1 1 3 0,-16 0 1 16,33-1-1-16,-33-8 2 0,0 9 1 0,0-10-3 15,0 10 0-15,0-10 0 0,0 10 3 16,0-10-6-16,0 10-7 0,0-10-7 0,0 10-3 15,0 0-11-15,0-1-4 0,0 1 0 0,0 9-12 16,0-9-11-16</inkml:trace>
  <inkml:trace contextRef="#ctx0" brushRef="#br0" timeOffset="157935">7081 11274 116 0,'0'-10'67'16,"-16"1"-9"-16,16 0 7 0,0 0 0 0,-17 9 0 16,17-10 0-16,0 1-6 0,-17 9-7 0,17-9-10 15,0 9-15-15,0-10-16 0,0 10-8 0,0 10-2 16,0-1 3-16,-16 0 1 0,16 1-5 0,0 8-2 16,0 1 2-16,0 9 0 0,0-10 0 0,16 19 2 15,-16-9-1-15,0 0-3 0,0 0 2 0,17 9 3 16,-17-9-3-16,0 0 0 0,17 0 2 0,-17 0-2 15,0 0-3-15,0-10 3 0,16 1 0 0,-16 0-2 16,0-10 5-16,0 0-1 0,17-9-2 0,-17 10 2 16,0-10 1-16,0-10 5 0,0 1 15 0,16 0 18 15,-16-1 6-15,0-8 3 0,0-1-8 0,0 1 0 16,0-1 3-16,0 0-18 0,0 1-11 0,0-1-2 16,-16 1-14-16,16-1 1 0,-17-9-1 0,1 9 1 15,-1 1 5-15,0-1-6 0,1 1 0 0,-17-1-5 16,16 0-1-16,-16 1-20 0,33-1-20 0,-49 10-18 15,32-10-9-15,-16 10-12 0,16 0-7 0,1 9-10 16,-1 0-3-16,17 0 8 0,-16 9 2 0,16 0-11 16</inkml:trace>
  <inkml:trace contextRef="#ctx0" brushRef="#br0" timeOffset="158249">7296 11209 141 0,'0'-10'73'0,"0"10"-11"0,-16 0 0 0,-1 0-6 16,1 10-1-16,16-10-4 0,-17 9-20 0,0 0-12 15,1 1-5-15,-1 8-7 0,17 1-4 0,0-1-1 16,0 10-1-16,0 0-1 0,0 0 4 0,0-9-2 16,0 9-1-16,17-1 2 0,-17-8-2 0,16 0-3 15,1-10 4-15,0 10 0 0,-1-10-5 0,1 0 3 16,-1-9 2-16,1-9-5 0,-1 0 3 0,17-1 3 15,-33 1 19-15,33-10 24 0,-33 1 9 0,17-1 8 16,-17 1-11-16,16-1-10 0,-16 0-8 0,0 1-8 16,0-1-13-16,0-9-7 0,0 10-1 0,0-1-7 15,0 10 3-15,-16-10-3 0,16 10-14 0,0-10-34 16,0 10-25-16,-17 0-32 0,17-10-14 0,0 10 1 16,0-1 7-16,0 1 23 0,17 0 1 0,-17 0 9 15</inkml:trace>
  <inkml:trace contextRef="#ctx0" brushRef="#br0" timeOffset="158625">7610 11171 94 0,'0'0'84'0,"0"0"2"16,17 0-7-16,-17 0-8 0,0-9-6 0,0 9-7 0,0 0-15 15,0 0-16-15,0 0-8 0,0-9-5 0,0 9-8 16,0 0-2-16,0 0-1 0,0 0-6 16,0 0 5-16,0 9-8 15,0-9-1-15,17 9 7 16,-17-9-4-16,0 10 4 0,16-10-2 0,-16 9 4 15,17-9-5-15,-17 9 5 0,16-9-2 0,-16 0-3 16,17 10 1-16,-1-10-2 16,-16 0 8-16,17 0-6 0,-1 0 4 0,-16 0-4 0,33 0 3 15,-33 0-3-15,0-10 5 0,34 10-1 0,-34-9-2 16,16 9-2-16,-16-9 2 0,17-1-3 16,-1 1 5-16,-16 0-2 0,17 0-2 0,-17-1 6 15,16 1-4-15,-16 9-2 0,17-9 2 16,-17-1-2-16,0 1 2 0,16 9 2 15,-16 0-4-15,0 0 4 0,17 0 2 0,-17 0 0 16,0 0 3-16,16 0-6 0,18 9 6 0,-34 1 5 0,0-10-1 16,33 9 2-16,-33 0 12 0,16-9 4 0,1 0-6 15,16 0-10-15,-17 0-2 0,1 0-1 0,16-9-10 16,17 9 0-16,-50-9 0 0,33-1-29 16,0 1-38-16,-17 0-31 0,17-1-22 0,-16 1 120 15,0 0-205-15</inkml:trace>
  <inkml:trace contextRef="#ctx0" brushRef="#br0" timeOffset="211955">4417 4018 7 0,'-33'0'6'15,"33"0"8"-15,0 0 9 0,0 0 15 0,0 0-8 16,0 0-12-16,-33 0-7 0,33 0-3 0,0 0-2 16,0 0 0-16,0 0 2 0,0-18-3 0,0 18-2 15,0 0 1-15,0 0-4 0,0 0 2 16,33 0-2-16,-33 0 0 0,0 0 2 16,33 0-2-16,-33 0 0 0,33 0 1 0,-16 0-1 15,16 18 0-15,0-18 0 0,0 0 0 16,0 0 2-16,17 0 1 0,0 0 0 0,-1 0 1 15,17 19 0-15,-16-19 0 0,16 0 0 0,0 0 0 16,17 9 0-16,0-9 1 0,0 0 0 16,16 10-2-16,-16-10 0 0,16 9-2 0,17 0 1 0,-17-9-1 15,17 9-1-15,0 1 0 0,16-1 0 0,0-9 2 16,17 19 1-16,0-1-1 0,-17-18 1 16,17 19-1-16,0-19 0 0,33 18-1 0,-33-8 4 15,17 8-4-15,-1 1 0 0,34-10 2 0,-17 19-3 16,-17-9 2-16,34-10-2 0,-17 10 1 0,16-1-1 0,-16 10 0 15,0 0 4-15,0-9-3 0,-17-1-1 0,1 10 0 16,-1-9 0-16,1 18 0 0,-1-18 0 16,1-1 3-16,-1 10-2 0,1 0-1 0,-1 0 0 15,-16 0 0-15,0 0 1 0,0 0-1 0,0 9 3 16,-17-19-3-16,0 1 0 0,1 9 0 0,-1 0 0 16,0 0 0-16,-16 0 0 0,17-10-2 0,-18 10 2 15,-15 0 0-15,15-9 0 0,-15-1 0 0,-1 10 2 16,0-9-2-16,-16-1 0 0,16 1 0 0,-16 9 0 15,0-9 0-15,-17-1 0 0,0 10 2 0,17-9-2 16,-17 9-2-16,-16-10 2 0,16 1 0 0,-17-1 1 16,1 10 0-16,-17-9 0 0,17 0 0 0,-17 8-3 15,0-8 2-15,-17 9-2 0,18-9 2 0,-18 8 3 16,1 1-5-16,-1 0 0 0,1 0 4 0,-1 9-2 16,1-9 1-16,-17 9-3 0,16 1 4 0,-16 8-1 15,0 1-3-15,0-1 2 0,0 1 0 0,0 9-2 16,0-1 3-16,0 10-1 0,0 1 1 0,0-1-1 15,0 0 0-15,-16 0 0 0,16 9 2 16,0 1-2-16,-17-10 0 0,17 19 0 0,-16-10-3 16,16 0 1-16,-17 10 2 0,1-9 1 0,-1-1 1 15,1 0-4-15,-1 1 4 0,0-10-2 0,1 0-2 0,-1 0 2 16,1 0 0-16,-1-9 0 0,1 0 0 0,-1-10 0 16,-16 1 0-16,17-1 0 0,-1-8 0 0,1-11 2 15,-18 11-1-15,18-20-3 0,-17 10 4 16,16-9-4-16,-16-10 4 0,0 10-2 0,0-10 0 15,0 0 0-15,0 1 0 0,0-1 0 0,-17-9 0 16,0 9 2-16,1-9-4 0,-1 0 2 0,-16 0-2 16,0 0 4-16,0 0-2 0,-17 0 0 0,17-9 0 15,-17 0 0-15,-16 9 0 0,-1-10-2 0,1 1 0 16,-17-10 2-16,1 10 3 0,-1 0-3 0,-17-1 0 16,1 1 0-16,-17-9 0 0,0 8 0 0,0 1 0 15,0 0-2-15,-16-1 2 0,0 1 2 0,-17 9-2 16,16-9 0-16,1 9-2 0,-17 0 0 0,0 0 2 15,16 0 0-15,-16 0 0 0,17 0 1 0,-17 0-1 16,16 0 0-16,1 0 0 0,-17 0 1 0,0 9-1 16,17-9 0-16,-1 0 1 0,1 0-1 0,-1 0 2 15,1 0-2-15,16 9 0 0,16-9 4 0,-32 0 2 16,33 0 5-16,-1 0 1 0,18 0-2 0,-18 0 1 16,1 0-6-16,16 0-2 0,0 0 0 0,0 10-2 15,17-10 0-15,-17 9 1 0,17-9-2 0,0 9 1 16,16 1-1-16,17-1 0 0,-33-9 0 0,16 9-2 15,17 0 2-15,16-9 2 0,-16 10-2 0,33-10 0 16,-33 9-4-16,33-9-2 0,-1 0-10 0,1 0-6 16,0 0-6-16,17 0-4 0,-17-9-5 15,33-1-6-15,0 1-20 0</inkml:trace>
  <inkml:trace contextRef="#ctx0" brushRef="#br0" timeOffset="212742">4732 4316 8 0,'-17'0'6'0,"1"0"4"0,16 9 6 16,-17-9 7-16,1 10 5 0,-1-10-8 16,0 9-8-16,17 0-9 0,-33-9 0 0,33 0-2 15,-33 10 1-15,33-10-2 0,0 18 0 0,-33-18 0 16,17 0 0-16,16 0 0 0,-17 0 0 0,17 19 0 16,0-19 1-16,-16 0-1 0,16 9 0 15,0 0 0-15,-17-9 2 0,17 10-2 16,0-1 0-16,0 0-2 0,0 1 3 15,0-1 0-15,0 0-3 0,0-9 4 0,0 9-2 16,0 10 0-16,0-19 1 0,17 0-3 0,-17 19 2 16,0-19 1-16,16 9-1 0,-16 0 0 15,17-9 0-15,-17 10 0 0,16-10 0 0,-16 9 1 16,0 0-3-16,33-9-7 0,-33 9-13 16,0-9-12-16,0 0-32 0</inkml:trace>
  <inkml:trace contextRef="#ctx0" brushRef="#br0" timeOffset="-213233.73">4252 4083 60 0,'16'-9'50'16,"-16"0"-23"-16,0 0-8 0,0 9-8 15,17-10-1-15,-17 1-4 0,0 9-2 0,17 0-1 0,-17-19 0 16,16 19-3-16,17 0 0 16,-33 19 0-16,0-19 0 15,33 9 0-15,-33 1 0 0,0 8 0 0,0 10 0 16,33-9-2-16,-33 18 2 0,0-19 0 0,0 20 0 15,0 8 0-15,0-9 1 0,17 10-1 0,-17 9 0 16,0-10-2-16,0 29 4 0,-17-20-4 16,17 11 2-16,0-1 0 0,0 0 0 0,0 0 0 15,0 9-2-15,-33 1 2 0,33-10 1 0,0 19 1 16,0-10-2-16,-33 0 0 0,33 10 0 0,-33-9 0 16,33-1 0-16,-16 10 0 0,-1-10 0 0,0 10 0 15,1 0 0-15,16-1 0 0,-17 1 0 0,17 0 0 16,-33-10 0-16,33 10 0 0,-33-10 0 0,33 10 0 15,0-10 0-15,-33 1 0 0,33-1 0 0,-33 1 0 16,33-1 0-16,0-9 1 0,-33 0-1 16,33 0 0-16,-17-18 0 0,17 9 6 0,0-10-3 15,-16 1 0-15,16-1-1 0,0-9-1 0,0 1-1 0,0-11 0 16,0 1 0-16,0 0 2 0,0-9-1 0,16 9-1 16,-16-10 0-16,17-8 1 0,-17 8-1 0,33-8 2 15,-33-1-1-15,0 0-1 0,33 1 0 16,-33-1 1-16,33-9-1 0,-33 9 0 0,0-9 2 15,33 9-2-15,-33 1 0 0,33-1 0 0,-33 0 1 16,0 1-1-16,17-1 0 0,-17 10 0 16,0-10 0-16,16 0 0 0,-16 10 0 0,0-10 0 15,17 10 0-15,-17-10 0 0,0 10 0 0,0-10-3 16,0 0 3-16,0 0 2 0,0 10-2 0,0-10 0 16,17 1 1-16,-17-10 0 0,0 9 5 15,16 0 1-15,-16 1-5 0,33-10 1 0,-33 9-2 16,33-9 4-16,-33 9 5 0,33 0 0 0,-16-9-3 15,16 10 3-15,0-10 0 0,0 9-4 0,33-9 4 16,-33 9 6-16,1-9-2 0,15 10-4 0,17-10-5 16,1 9-5-16,-18-9 0 0,50 9 0 0,-32 1 2 15,-18-1-2-15,17 0 2 0,34 0-2 0,-51 1-2 16,51-1 4-16,-34 10-2 0,0-10-2 0,17 10-1 16,-17-10-2-16,17 10-13 0,16-10-8 0,-33 9-6 15,50 1-8-15,-50 0 0 0,17-1-14 0,16 1-9 16</inkml:trace>
  <inkml:trace contextRef="#ctx0" brushRef="#br0" timeOffset="-204715.73">4302 6307 23 0,'16'9'39'0,"17"-9"-4"0,0 0-16 15,-33 0-9-15,33 0-5 0,-33 0-2 0,17 0-1 16,16 0 0-16,-16 0 0 0,-1 0 1 0,17 0-1 15,0 0 0-15,0 0-2 0,-33 0 2 0,33 9-2 16,1-9 0-16,-18 0 2 0,17 0 1 0,33 0-1 16,-33 0 0-16,1 0-2 0,-1 0 0 0,0-9 0 15,16 9 0-15,18 0 1 0,-34-9-1 0,16 9 2 16,17-10-1-16,1 10 2 0,-34-9-1 16,16 0-2-16,1 9 3 0,0-10-3 0,16 10 1 15,-33 0-1-15,17-9 0 0,16 9 0 0,-33-9 0 16,16 9 0-16,18-10 2 0,-1 10-2 0,-33 0 0 15,33-9 0-15,0 9 0 0,17-9-2 0,-33 9 2 16,-1-9 0-16,34 9 0 0,-17-10 0 0,-16 10 0 16,16 0 2-16,0-9-1 0,0 9-1 0,0 0 0 15,-16 0 0-15,16-9 0 0,0 9 0 0,-16 0 0 16,16-10 2-16,0 10 3 0,-16 0-3 0,16 0 0 16,-16 0-2-16,16 0 1 0,-16 0-1 0,32-9 0 15,-32 9 0-15,16 0 0 0,0 0 2 16,1 0-2-16,-1 0 0 0,16 0 0 0,-32 0 0 15,16 9 1-15,34-9-1 0,-51 0 0 0,17 0 0 16,1 10 0-16,15-10 0 0,-16 9-3 0,34-9 4 16,-51 0 1-16,18 9-4 0,32-9 2 0,-50 10 1 15,18-10 0-15,-1 0-1 0,0 9 0 0,17-9-2 16,-17 0 2-16,0 0 0 0,0 9 0 0,17-9 3 16,-17 0-3-16,17 9 0 0,-17-9 0 0,17 0 0 15,-17 10 0-15,33-10 2 0,-33 9-2 0,1-9 0 16,15 9 1-16,1-9-1 0,0 0 0 0,-1 10-2 15,1-10 2-15,16 9 0 0,-32 0 1 0,15 1-1 16,1-10 0-16,0 9 0 0,-1 0 0 16,1 0 0-16,0 1 0 0,0-1 0 0,-1 0 0 15,1 1 0-15,0-1-2 0,-17 0 3 0,17 1 0 0,-1-10-1 16,1 9-2-16,0 0 2 0,0 1 0 0,-1-1 0 16,1 0 0-16,0 0 0 0,0 1 2 0,-1-10-1 15,1 9 0-15,16 0-5 0,-16 1 4 16,0-1 0-16,-1 0 0 0,1 1 0 0,0-1 0 15,0 0 1-15,-17 10-1 0,16-10-2 0,1 0 4 16,0 10-1-16,0-10 0 0,-1 1-3 0,1-1 2 16,0 9 0-16,16-8 0 0,0-1 1 0,1 10-1 15,-18-1 0-15,34-8 0 0,-17 8 0 0,-16-9-2 16,16 10 2-16,-16-10 0 0,16 10 1 0,-16-10-1 16,0 1 0-16,0 8-2 0,-17-9 0 0,16 1-2 15,-15-1 1-15,-1 0 3 0,0 1-2 0,0-1-2 16,-16 0-2-16,-1 1-5 0,1-1-10 0,0 0-22 15,-17 1-49-15</inkml:trace>
  <inkml:trace contextRef="#ctx0" brushRef="#br0" timeOffset="-199585.73">13666 4818 6 0,'-17'0'8'0,"17"0"4"0,0 0 1 15,-16 10 0-15,16-10-7 0,0 0-1 0,-17 9-4 16,17 0 0-16,0 10-1 0,-16-10 0 0,16 10-7 15,-17-1-11-15,17 1-21 0</inkml:trace>
  <inkml:trace contextRef="#ctx0" brushRef="#br0" timeOffset="-191615.59">11333 5925 23 0,'0'-9'58'16,"0"0"-8"-16,0-1-19 0,0 1-11 0,0 0 6 16,0-1-2-16,-17 10 4 0,17-9 3 0,0 0 4 15,0 0 6-15,0 9-3 0,0-10 2 0,0 10-3 16,0 0-5-16,0 0-10 0,0 0-11 15,0 0-6-15,0 0-4 16,0 10-3-16,0 8 2 0,0-9 0 0,0 19 0 16,0-9 0-16,0 18 2 0,0-9 0 0,0 9-8 15,-16 0 6-15,16 1 0 0,0-10-8 0,-17 9-12 16,17 0-18-16,0-9-5 0,-16 0-6 16,16-10 1-16,0 10-1 0,-17-9 5 0,17-10 3 0,0 10-2 15,0-10-4-15,0-9-3 0</inkml:trace>
  <inkml:trace contextRef="#ctx0" brushRef="#br0" timeOffset="-191220.02">11267 6000 38 0,'0'-28'61'0,"0"9"-20"0,0-9-14 0,0 0-7 16,0 10 2-16,16-1-1 0,-16 1 1 0,0 8-4 15,0-8 0-15,17 8-4 0,-17 1 0 0,16 0-1 16,1-1-2-16,0 1-5 0,-1 0 1 0,17 9 0 15,0-10-1-15,0 10-4 0,0-9 3 0,1 9-7 16,15 0 2-16,1 0 0 0,16 0 2 0,-16 9 1 16,16-9-7-16,-17 0 6 0,18 10-5 0,-1-10 3 15,-17 9 0-15,18 0-3 0,-18 1 3 0,1-1 2 16,-1 0-2-16,1 1 0 0,-17 8 0 0,0-8 0 16,0 8 2-16,-16 1-2 0,16-1 1 0,-16 10-4 15,-1 0-1-15,1-19 4 0,-17 10-3 0,16 9 3 16,-16-9-4-16,0-1 2 0,0-9 2 0,0 10-2 15,0-10 0-15,0 10 2 0,0-10 0 0,-16 1 0 16,16 8 0-16,-17-9 0 0,17 1 2 0,-16-1 0 16,-1 10-4-16,0-10 2 0,1 0 0 15,-17 1 0-15,16-1 0 0,-16 0 0 0,17 0 0 16,-17 1 0-16,-1 8 0 0,1-8 2 0,0-1-5 16,0 0 3-16,-16 10 0 0,16-10 1 0,-17 0-1 15,17 1 0-15,-17 8-5 0,1-8-10 0,15-1-12 16,-15-9-12-16,-1 9-8 0,17 1-11 0,-17-10-16 15</inkml:trace>
  <inkml:trace contextRef="#ctx0" brushRef="#br0" timeOffset="-190654.98">11581 6083 6 0,'0'0'12'0,"0"-9"13"0,0 9 15 0,0 0-4 16,17-9-7-16,-17 9-13 0,0-10-5 0,0 10-3 15,0 0-4-15,0-9-1 0,0 9-1 0,0 0 0 16,0 0 0-16,0 0-5 47,0 0-2-47,0 0-5 15,0 0-4-15,0 0-9 0,0 9-21 0,-17-9-49 0</inkml:trace>
  <inkml:trace contextRef="#ctx0" brushRef="#br0" timeOffset="-190345.38">11598 6074 30 0,'0'-9'47'0,"0"-1"-3"0,0 10-15 0,0-9-7 16,0 0-4-16,16 9 3 0,-16-9 3 0,0-1-1 0,0 10 1 15,0-9 2-15,0 9 0 0,0-9-9 16,0 9 2-16,0-10-3 0,0 10-1 0,0 0-8 16,0 0 0-16,0 0-3 0,0 0-1 15,0-9-3-15,0 9 3 16,0 9-6-16,17-9 1 0,-17 10-9 16,0-10-6-16,0 9-6 0,0-9-6 15,0 9-1-15,0 1-6 0,0-1 0 0,0 0 3 16,0-9 0-16,0 9-9 0,0 1-5 0,0-10-30 15</inkml:trace>
  <inkml:trace contextRef="#ctx0" brushRef="#br0" timeOffset="-190102.2">11664 6046 29 0,'0'-9'47'0,"16"9"1"0,-16-9-15 0,0-1-6 15,0 10-6-15,0-9-3 0,0 0 2 0,0 9 0 16,0-10 2-16,0 10-1 0,0 0 0 15,0 0-2-15,0 0-1 0,0-9-6 0,0 9-7 0,0 0-2 16,0 0-1 0,0 0-5-1,0 9 3-15,0-9-2 16,0 10 2-16,0-10-5 0,0 9-8 0,-16-9 1 16,16 9 3-16,0-9-3 0,0 10 0 0,0-10-4 0,0 9-3 15,0 0-4-15,0-9-7 0,0 9-1 16,0 1-9-16,0-10-17 0</inkml:trace>
  <inkml:trace contextRef="#ctx0" brushRef="#br0" timeOffset="-189431.64">11664 6055 26 0,'0'0'44'15,"0"0"0"-15,-17-9-17 0,17 9-12 0,0 0-2 16,-16 0-6-16,16 0 0 0,-17 0 2 0,1 0-3 0,16 9-3 16,-17 1 2-16,1-1-4 0,-1 0 3 15,17 1 1-15,-16 8-3 0,-1-8 0 0,0 8-1 16,1 1-1-16,16-10 0 0,-17 10 1 0,17-10-1 0,-16 10 2 16,16-10 0-16,0 0-4 0,0 0 2 0,0 1 2 15,0-1-2-15,16 0 0 0,-16-9 1 0,0 0 0 16,17 0 0-16,-1-9-1 0,-16 0 0 15,17-1 0-15,0 1 0 0,-1-9 2 0,1-1-2 16,-1 0 2-16,1-9 1 0,-1 10 7 0,1-10 3 16,-1 0 1-16,1 0-1 0,-17 0 3 0,16 0-4 15,1 0-4-15,-17 1 2 0,0-1-4 0,17 9-4 16,-17 0-2-16,-17-8 0 0,17 17 0 0,0-18 6 16,0 19 2-16,-17-10 3 0,17 10-2 0,-16 0-1 15,16-1-5-15,-17 10-3 0,17 0 3 0,0 10-5 16,-16-10 2-16,16 18 0 0,0-8 0 0,-17 18 2 15,17-10 0-15,0 10-2 0,0 0 0 0,0 0 1 16,0 9-1-16,17-28 0 0,-17 19 0 0,16 0 3 16,1-9-3-16,-17 9 1 0,16-19-1 0,1 10 0 15,0-10 0-15,-1-9 0 0,1 9 0 0,-1-9 0 16,1 10-2-16,-17-10 3 0,16-10 1 0,1 10 1 16,-1-9-5-16,-16 0 2 0,17-1 0 15,-17-8 0-15,0 8 0 0,16-8 0 0,-16 9 0 16,0-10-2-16,0 10 2 0,0-10 0 0,-16 10 0 15,16-1 0-15,0 1 3 0,-17 9-2 0,17-18 1 0,0 8-4 16,-16 10-2-16,16 0 6 0,0 10-2 0,-17 8 0 16,17-18-2-16,0 19 2 0,-16-1 0 0,16 1 0 15,0 0 0-15,0-1 0 0,0 1 0 16,0-10 3-16,0 10-5 0,16-10 4 0,-16 10-2 16,17-10 0-16,-17 0 2 0,16-9-2 0,-16 9 4 15,17-9-4-15,-1 0 0 0,1 0 0 16,0-9 2-16,-1 0-4 0,1 9 5 0,-17-19-8 15,16 10 1-15,1 0-10 0,-1-1-3 0,1-8-10 16,-1 8-6-16,-16 1-4 0,17 0-4 0,-17-10 1 16,16 10-23-16,-16-10-61 0</inkml:trace>
  <inkml:trace contextRef="#ctx0" brushRef="#br0" timeOffset="-188745.94">12111 5683 94 0,'0'-9'89'0,"-17"0"-27"15,17 9-9-15,0-10-12 0,-16 10-3 0,16-9-3 16,-17 9-9-16,17 0-5 0,0 9-10 0,-17-9-4 16,17 10 1-16,0-1 4 0,-16 0 3 0,16 19 10 15,0-18 4-15,0 8-10 0,0 1-6 0,0-1-8 16,0 10-2-16,0 0-3 0,0 0 3 0,0 0-1 16,16-9-2-16,-16 9 0 0,0-1 2 0,17 1-2 15,-17 0 2-15,17-9-2 0,-17 9 1 0,0-10-1 16,16-8-6-16,-16 8-4 0,0-8-1 15,0-1-9-15,0-9 7 0,0 9 7 0,0-9 0 0,0 0 4 16,0 0-16-16,0-9 0 0,0 9 0 0,0-9 7 16,17-10 5-16,-17 10 4 0,0-10 2 0,0 10 0 15,16-10 0-15,-16 1 0 0,0-1-2 0,17 10 2 16,-17-1 2-16,16 1-4 0,-16 0 2 0,17 9 0 16,-17-10 0-16,16 10 1 0,-16 10 2 15,17-10-5-15,-1 0 0 0,-16 9 6 0,17-9-3 16,-1 9 0-16,1 1 3 0,-17-1-4 15,17-9 5-15,-1 0-2 0,-16 9 2 0,17-9-3 16,-1 0 1-16,-16 10 0 0,17-10-3 0,-1 0 2 0,1-10 0 16,-1 10-2-16,-16 0 2 0,17-9-2 15,-1 0 0-15,1 9 3 0,0-10-3 0,-17 1 0 16,16 0 0-16,1-1-3 0,-1 1 3 0,1 9 3 16,-17-18-3-16,16 8 2 0,-16 1-5 0,17 0 5 15,-1 9 4-15,-16-10 5 0,0 10 3 0,17 0 1 16,-17 0 5-16,16 0 3 0,-16 0-5 0,17 0 4 15,-17 0-1-15,17 0 5 0,-17 0-6 0,16 0-2 16,-16 10-1-16,17-10-7 0,-17 0-1 0,16 0-1 16,-16 0-10-16,17 0 6 0,-17 0-1 0,16 9-1 15,-16-9-1-15,17 0 1 0,-17 0 1 16,0 0-7-16,16 0-10 0,-16 0-20 0,0 0-15 0,17 0-7 16,-17 0-7-16,0 0 0 0,0-9 5 0,16 9 6 15,-16-10 4-15,0 1 15 0,0 9 14 0,0-19 11 16,0 10 5-16,0 0 11 0,0 0 8 15,0-1 10-15,0 10 5 0,0-18 8 0,-16 8 8 0,16 10 5 16,0-9 3-16,0 0 9 0,0 9 3 0,0-10 2 16,0 10-16-16,0-9-6 0,0 9-15 0,0-9-12 15,0 9-13-15,0 0-5 0,0 0 3 16,0 9-20-16,0-9-25 16,16 9-39-16,-16 1-35 0,0-1-16 0,0 0-5 0,-16 1-3 15,16 8-125-15</inkml:trace>
  <inkml:trace contextRef="#ctx0" brushRef="#br0" timeOffset="-187981.66">12078 6437 36 0,'0'0'72'0,"0"-9"-13"16,0 9-15-16,0-10-8 0,0 1-3 0,0 9-5 15,0 0 0-15,0-9-1 0,0 9-5 0,0 0 0 16,0 0-5-16,0 0-4 0,0 0-5 0,0 0-5 16,0 0 0-16,0 0-2 0,0 0-3 15,16 0 2-15,-16 9 0 16,17-9 1-16,-1 9-1 0,1 1 2 16,-1-10-2-16,-16 9 0 0,17 0 0 15,-1 0-4-15,1 1 5 0,-1-1 1 0,1 0-2 16,16 1 0-16,-16 8 2 0,-1-8-2 0,17 8 0 15,-16-9 2-15,16 10-2 0,0 0-4 0,0-1 2 16,0 1 4-16,0-1-2 0,17 1 0 16,-17 0 0-16,17-1 0 0,-17 1 0 0,16 9 0 0,1-10-3 15,16 1 3-15,-16 0 0 0,16-1 3 0,-16 1-3 16,16-1 4-16,0 1-3 0,0 0-4 0,0-1 3 16,17 1-2-16,-17-1 2 0,17 1 0 0,0 0 0 15,-1-1-2-15,18 1 6 0,-18-10-4 0,1 10 0 16,0-1 0-16,-1 1-2 0,1-10 2 0,-17 10-3 15,17-10 5-15,-17 0-5 0,0 1 3 16,17 8 2-16,-17 1-4 0,-16-10 4 0,16 10 1 16,0-10 1-16,-16 10 0 0,16-1-2 0,-16-8 1 0,16 8 1 15,-16 1-4-15,16-10 0 0,-17 10 2 0,18-1-2 16,-1 1 5-16,-17 0-2 0,18-1 1 0,-18 1-1 16,1-1-1-16,-1 1 0 0,1 0-2 0,-17-10 0 15,17 10 8-15,-17-1 3 0,0 1-2 16,0-1 2-16,0 1-3 0,0 0 6 0,0-10 1 15,0 9-3-15,-16-8 0 0,0 8-6 0,16-8 6 16,-17-1-6-16,1 10 3 0,-1-10-5 0,1 0 0 16,16 0-6-16,-17 10 5 0,1-10-1 0,0 1-2 0,-1-1 0 15,17 0 0-15,-16 1 0 0,-1-1-2 16,17-9 4-16,-16 9-5 0,-1 0-5 0,18 1-11 16,-18-10-18-16,1 9-10 0,-1 0-6 0,1-9-8 15,-17 0-5-15,16 10 1 0,-16-10 0 0,0-10-14 16,0 10-52-16</inkml:trace>
  <inkml:trace contextRef="#ctx0" brushRef="#br0" timeOffset="-187704.11">16445 7544 117 0,'0'-19'62'16,"-16"1"-21"-16,16 8-6 0,0 1-6 0,-17 0-1 16,17-1-2-16,-16 1 2 0,16 0-6 0,-17-1-1 15,17 1-1-15,-16 9-5 0,16 0-2 0,-17 0 1 16,17 0 0-16,-17 0-7 0,17 0-5 0,-16 9 1 15,16 1 3-15,0-1-6 16,16 0 3-16,-16 10 0 0,0-10-3 0,17 1 5 16,0 8-5-16,-1-9-2 0,1 10 4 0,-1 0-2 15,1-1 1-15,-1-8-3 0,17 8 4 0,-16-9 0 16,-1 10-6-16,1 0 5 0,0-1-3 0,-1-8 0 16,1 8 3-16,-1 1 1 0,-16-1-2 0,0 1 0 15,0-10 0-15,0 10-2 0,0-1 2 0,-16 1-8 16,16 0-16-16,-17-1-17 0,1 1-10 0,-1-1-12 15,0 1 7-15,-16 0 0 0,17-1-22 16</inkml:trace>
  <inkml:trace contextRef="#ctx0" brushRef="#br0" timeOffset="-186367.98">18927 6121 14 0,'-17'-19'37'0,"17"10"19"15,0-10-24-15,0 0-15 0,-16 1-3 0,16 9-1 16,0-10 3-16,-17 0 2 0,17 10 4 0,0 0-4 16,0-1 3-16,0 1-4 0,0 9-3 15,0 0-5-15,0 0-2 0,0 0-5 0,0 0-1 16,17 0-1-16,-17 0 0 16,0 9 0-16,16 1 0 0,-16-1 0 0,0 10 3 15,0-1-3-15,17 10 0 0,-17-9-2 0,0 9 2 16,0 0 0-16,0-1 0 0,0 11 0 15,0-10 0-15,0 9 2 0,0 0-2 0,0 0-2 16,16 10 0-16,-16-10 6 0,0 0-3 0,0 10-4 16,0-1 4-16,0 1-1 0,0 8 4 0,0 1 11 15,0 0 4-15,0 9-6 0,0-9-7 0,0 9 2 16,0 10-6-16,-16-10 0 0,16 0 0 0,0 9-2 16,-17 1 2-16,17-10-5 0,-16 9 5 0,16 1-2 15,0-1 1-15,-17 0 0 0,17 1 0 0,-16-1 5 16,16 1 0-16,-17-1 0 0,17-9 2 0,0 10-3 15,0-1 0-15,-16 0 4 0,16 10-7 0,0-10 5 16,-17 1 0-16,17 9 2 0,-16-10 1 0,16 10-4 16,-17-10 0-16,17 1 0 0,0 8 1 0,-17 1 2 15,17 0-1-15,-16-1-5 0,16 1 1 0,-17 0-2 16,1-10 1-16,16 10-1 0,-17 0-4 0,17-10 2 16,0 10 2-16,-16-10-2 0,-1 10 1 0,17-10-3 15,0 1 2-15,0-10 3 0,-16 9-3 0,16-9 0 16,0 1 2-16,0-1-1 0,-17 0-4 15,17 0 3-15,0 0 0 0,0 0-3 0,0-9 5 16,0 0 1-16,0 0-7 0,0-1 7 0,0 1-2 16,0 0 2-16,0 0-3 0,0-10 0 0,17 1 0 0,-17-1-3 15,16 1 5-15,1-1-4 0,-17 1 4 0,33-10-2 16,-17 0 1-16,17 0-1 0,-16 1-3 16,16-10 5-16,0-1-2 0,0 1 0 0,0 0-2 15,0 0 0-15,17-9 2 0,0 9 0 0,-1-10 2 0,1 1-2 16,0-10 2-16,16 10-2 0,0-1 0 15,0-8 0-15,0-1-2 0,17 0 0 0,0 1 2 16,0-1 3-16,-1 0-3 0,1 1-2 0,16-1 2 16,-16 0 0-16,16 0 4 0,1 1-4 0,-1-1 0 15,17-9-4-15,-1 9 1 0,1-9 3 0,0 10 3 16,0-10-3-16,16 9-3 0,-16-9 3 0,16 0 2 16,1 9-5-16,16-9 4 0,-17 0 2 0,17 10-1 15,0-10-7-15,0 9 7 0,0-9 2 0,-17 9-4 16,17-9-4-16,0 0 1 0,0 9 5 0,0 1-4 15,-17-1 3-15,17 0-1 0,0-9 1 0,16 10 1 16,-16-10-1-16,0 9 1 0,0 0-7 0,0 1 6 16,-17-1-1-16,17 0-3 0,-17 0-2 0,1-9 0 15,16 10-3-15,-34-1-5 0,18 0 0 0,-1-9-9 16,-16 10-4-16,0-1-2 0,0-9-1 0,-17 9-6 16,0-9-4-16,-16 0 0 0,16 0-1 0,-33 0 1 15,17-9-8-15,-33 0-14 0</inkml:trace>
  <inkml:trace contextRef="#ctx0" brushRef="#br0" timeOffset="-184940.1">18811 5730 11 0,'0'0'18'0,"0"0"13"0,0 0 19 15,0-9-12-15,0 9-20 0,0 0-6 16,0-10 2-16,0 10-3 0,0 0-1 0,0-18 2 16,0 18-4-16,0-10 1 0,0 10-2 0,17-9-4 15,-17 0 2-15,16-1-5 0,1 10 0 16,-1-9 0-16,1 9 1 0,-1-9 1 0,1 0-2 16,-1 9-2-16,1-10 5 0,16 1-3 0,0 9 0 15,0-9 2-15,0-1-2 0,0 10 0 0,17-18 1 16,-17 8 2-16,17 1-1 0,-1 0 0 0,18 0-1 15,-18-10-1-15,17 10 2 0,17-1-2 0,0 1 0 16,-17-10 0-16,33 19 0 0,-16-27 0 0,16 17 0 16,1-8 2-16,-1-1-4 0,0 10 3 0,17-10-3 15,-17 1 2-15,17-1 0 0,0 0 0 16,0 10 1-16,16-10-3 0,0 1 2 0,1-1 0 0,-1 1 1 16,17-10-1-16,0 9 0 0,0 0 2 0,0 10-2 15,16-9 0-15,-16-1 1 0,16 10-3 0,1-19 2 16,-1 18 2-16,1 1-2 0,-1 0 0 15,17 0-3-15,-16-1 1 0,16 1 4 0,0 9-1 16,-17-9-1-16,17 9 3 0,0-10-3 0,0 10 0 16,0 0-2-16,0 0 2 0,0 0 0 0,0 0 0 15,0 0 2-15,-17 10-2 0,1-1-2 0,16-9 2 16,-17 9 0-16,1 1 2 0,-1-10-4 0,1 9 2 16,-1 0 1-16,-16 10-1 0,16-10 0 0,-16 10 0 15,17-10 0-15,-34 0 0 0,17 1 0 0,0 8 3 16,-17 1-3-16,1-1 0 0,-1 1 0 0,-16 0 0 15,16-1 0-15,-16 1-2 0,0 9 2 0,0-10 0 16,-1 20 1-16,-15-20-3 0,-1 1 2 0,-16 9 0 16,-1 0 0-16,1-1 1 0,-17 11-1 15,1-10 2-15,-1-1-2 0,-17 11 0 0,-16-10-2 16,17 9 3-16,-17-9-1 0,0 9 0 0,0 0 0 16,-16 10 1-16,-1-10-1 0,-16 9 0 0,17 10-3 15,0-9 3-15,-17 8 2 0,0 1-2 0,0 0 6 16,0 9 0-16,0 0 1 0,0 0-1 0,0 10-1 15,-17 9 2-15,17-10-1 0,-17 19-3 0,1-9 8 16,-1 9 6-16,1 0-2 0,-1 9-2 0,1-9-2 16,-17 9 0-16,16 1 3 0,1-1 0 0,-18 10-4 15,1-10 0-15,17 10 2 0,-17-10-3 0,0 10 0 16,0-1-2-16,-1 1 0 0,1-1-2 0,0 10 3 16,0-9-4-16,17 9-2 0,-17-10-1 0,-1 1-3 15,18 9 4-15,-17-9 1 0,16-1-3 0,1 1 1 16,-1-10 2-16,-16 10-3 0,17-10 0 0,-1 0-2 15,-16 1 2-15,16-10-2 0,1-9 3 0,-1 9-1 16,1-10 1-16,-1 1 0 0,1 0 1 0,-1-1 0 16,1-8-2-16,-1-1 0 0,-16 1 0 0,16-20 0 15,1 11 0-15,-1-11 0 0,-16-8 1 0,17-1-1 16,-1-8-2-16,-16-1 2 0,16 0 2 0,-16-9 1 16,0 0-3-16,0-10 0 0,-16 10-2 15,15-9 4-15,-32 0-4 0,0-1 5 0,0 1-5 16,0-10 0-16,-33 10 2 0,16-10 0 0,-16 10 3 0,-17-10-1 15,-17 9-5-15,1-8-8 0,-17 8-18 0,0-8-24 16,-16-1-13-16,-17 10-14 0,0-10-19 0</inkml:trace>
  <inkml:trace contextRef="#ctx0" brushRef="#br0" timeOffset="-182397.76">20681 7572 9 0,'0'-10'33'15,"-17"1"20"-15,17 0-26 0,0-1-10 16,-16 10 0-16,16-9-4 0,0 0-1 0,0 0 0 16,-17 9 4-16,17-10 3 0,0 10-3 0,0 0 3 0,0-9-5 15,0 9-6-15,0 0-3 0,0 0-1 0,0 0 0 16,0 0-7-16,0 0 4 0,17 0-1 0,-17 9 0 16,0 1 0-16,16-1 0 0,-16 9 0 15,0 1 1-15,0 0-3 0,0 9 2 16,0-10 0-16,0 10 0 0,0 9 1 0,0-9 1 15,0 9-2-15,0 1 0 0,0-11 0 0,-16 20 0 16,16-10 0-16,0 0 0 0,0 1 3 0,-17 8 5 16,17-9 8-16,-17 19-3 0,17-9-2 0,-16 8-3 15,-1 1-4-15,1 0 2 0,-1 9-3 0,-16 0 1 16,17-9-4-16,-1 9 0 0,1 0 2 0,-1 0-2 16,0-9 4-16,1 9-1 0,16-9 0 0,-17 9-2 15,1 0 1-15,16 1-2 0,-17-1 2 0,17 0 0 16,-16 0 2-16,16-9-4 0,-17 9 3 0,17-9-1 15,0-1-1-15,0 1-1 0,0 0 4 0,0-9-2 16,0 8-2-16,0-8 0 0,0-1 3 16,17-8-2-16,-17-1-3 0,0 0-1 0,0-9 7 15,16 0-4-15,1-10 0 0,-17 1 0 0,16 0 4 16,1-1-4-16,-1-8 0 0,18-1 0 0,-18 0 1 16,17 0 2-16,-16 1-3 0,16-10 1 0,0 0 1 15,0 0-2-15,17 0 1 0,-17 0 3 0,16-10 3 16,1 10-2-16,0-9 4 0,-1 0-4 0,1 9-3 15,16-9-2-15,0-1 6 0,0 1 1 0,1 0-4 16,15-1-1-16,1 1-1 0,0 0 1 0,0-1 1 16,-1 1-1-16,18 0 1 0,-1-1 0 0,0 1-1 15,0 0 1-15,1 0-3 0,-1-1 2 0,17 1 1 16,-17 0 2-16,0-1-5 0,17 1 0 0,-17 0 3 16,17 9-3-16,-17-10 0 0,17 10 1 0,-17-9-4 15,17 9 3-15,-16 0 0 0,15 0 0 0,-15 0 2 16,15 0-1-16,1 0-1 0,-17 0 0 0,17 0 2 15,-16 0-2-15,15-9-3 0,-15 9 5 0,-1-9-4 16,0 9 4-16,0-10-2 0,-16 10 0 16,0-9 1-16,0 0-1 0,-17-1-8 0,0 10-7 0,0-9-5 15,-16 0-8-15,-1 9-23 0,-16-10-16 0,1 10-7 16,-1 0-6-16,-33-9 1 0</inkml:trace>
  <inkml:trace contextRef="#ctx0" brushRef="#br0" timeOffset="-180970.2">20565 7841 10 0,'0'0'26'16,"0"0"27"-16,-17 0-10 0,17 0-16 0,-16-9-10 16,16 9-1-16,0-9 0 0,-17-1-4 0,17 1 2 15,0 0 0-15,0 0 1 0,-16-1-4 0,16-8 0 16,0 8-2-16,0-8 6 0,0-1-3 0,0 1 5 15,0-1-7-15,0 0-1 0,0-9-3 0,16 10-1 16,-16-10 0-16,0 9-2 0,0-9 2 0,17 1-3 16,-17-1 0-16,0-10 0 0,16 11-1 15,-16-1 1-15,0-10-2 0,17 1 0 0,-17 9 0 16,16-9 0-16,1 0 0 0,-17-10 3 0,16 10-3 16,1 0 0-16,-17-10 0 0,17 10 0 0,-17 0 0 15,16-9 0-15,-16 8 0 0,0-8 1 0,0-1 0 16,-16 1-1-16,16-1 2 0,0 10-2 0,0 9 2 15,0 0 0-15,0 0 0 0,0 10-2 16,0-1-2-16,0 10 2 0,0 0 2 0,0-1-2 16,0 1 0-16,0 9-4 0,16-9 6 0,1-1-1 15,-1 10-1-15,1-9 2 0,-1 0-2 16,17 9 0-16,-16-10 0 0,16 10 0 0,17-9 0 16,-17 9-4-16,16 0 5 0,1-9-3 0,16 9 2 15,-16-9 1-15,16 9 2 0,0 0-3 0,17-10 0 16,0 10 0-16,-1-9 0 0,1 9 0 0,0-9 0 15,16-1-4-15,17 10 4 0,-17-9 0 0,33 0 0 16,-16 9 2-16,0-10-4 0,16 10 2 0,1-9 2 16,-1 9-2-16,17 0 0 0,-17 0 0 0,17 0 0 15,0-9 1-15,0 9-1 0,17-10 2 16,-1 10-2-16,0-9-2 0,1 9 4 0,-1-9-2 16,17 9 0-16,0-9 0 0,-16-1 0 0,16 10-2 15,0-9 2-15,0 9 0 0,-17 0-2 0,17-9 5 16,0 9-7-16,0 0 6 0,-16-10 0 0,16 10-2 15,-17 0-2-15,1 0 3 0,-1 0-1 0,0 0 2 16,-16 0-5-16,-16 10 6 0,16-10-3 0,-34 9 0 16,1 0 0-16,0-9 1 0,-33 10-1 0,-1-1 0 15,1-9 0-15,-17 9 0 0,-16 0 2 0,0 1-2 16,-17-10-2-16,0 9 2 0,-17-9 0 0,1 9-3 16,-1-9 1-16,1 0-1 0,-17 10 3 15,0-10-2-15,0 9 2 16,0 0 4-16,-17 1-7 0,17-1 3 15,-16 0 0-15,16 1 0 0,-17 8 0 0,17 1 0 16,-16-1 1-16,16 1-1 0,-17 0 2 0,1 8-4 16,16-8 2-16,-17 18 0 0,17-9 0 0,-16 9 0 15,16 1 0-15,-17-1-3 0,17 9 3 0,-16-9 0 16,16 10 0-16,0 0 0 0,-17-1 0 0,17 1 3 16,-17 8-3-16,17 1 0 0,0 0 0 0,-16 0 0 15,16 0-2-15,0 9 3 0,0 0-1 0,0 9 0 16,-17 1 2-16,17-1-2 0,0 0 0 15,-16 1 2-15,16 9-2 0,-17-10 0 0,1 0 0 16,16 1 0-16,-17-1-3 0,17 1 3 0,-16-1 0 16,16 0 0-16,0 1 0 0,-17-10-2 0,17 9 2 0,-16-18 0 15,16 9 3-15,-17-9 1 0,17 0-3 0,-17-10-1 16,17 10 0-16,-16-19 2 0,-1 10 1 0,17-10-2 16,-16-9 3-16,-1 9-4 0,17-18 3 15,-16 9-3-15,-1-10 4 0,1 1 2 0,-1 0-4 16,-16-10 2-16,16 10 1 0,-16-10-3 0,-16 9 3 15,16-8-2-15,-17-1-1 0,0 0-2 0,-16 1-2 16,0 8 5-16,-17-8 1 0,1-1-4 0,-1 0 0 16,-16 0 0-16,-17 1 0 0,0-1 0 0,0 0 0 15,-16 1 0-15,-1-1 2 0,-15 0-5 0,-18-9 3 0,17 10 0 16,-16-1 3-16,-1-9-3 0,1 9-3 16,-17 0 3-16,16 1 1 0,1-1-1 0,0 0 3 15,16 1-6-15,0-1-5 0,0 10-9 0,16-10-17 16,1 0-9-16,0 1-16 0,16-1-11 0,0 0-30 15</inkml:trace>
  <inkml:trace contextRef="#ctx0" brushRef="#br0" timeOffset="-179827.92">20830 7116 22 0,'33'0'40'0,"-17"0"2"0,17 0-20 0,0-9-10 15,-16 9-7-15,16 0-1 0,0 0 0 0,17 0-1 16,-17-10-3-16,16 10 0 0,-15 0 0 0,15 0 1 16,-16 0 2-16,17 0-3 0,0 0 2 0,-17 0-2 15,16 0 0-15,1 0 0 0,16 0 3 0,-16-9-3 16,-1 9 3-16,18 0-2 0,-1-9 2 0,0 9 1 16,17-10-1-16,-17 1 1 0,16 0 1 0,1-1-4 15,0 1 2-15,0 9 0 0,16-18-1 0,-16 8 0 16,-1 10 0-16,18-9 2 0,-18 0-2 15,18-1 0-15,-1 10 0 0,0-9-1 0,-16 0 0 16,16 9 1-16,0-10-2 0,-16 10 0 0,16-9 1 16,1 9-1-16,-18-9 0 0,18 9 0 0,-18-9-2 15,18 9 2-15,-18 0 1 0,1-10-1 0,16 10-2 16,-16 0 2-16,16-9 0 0,-16 9 2 0,16-9-4 16,1 9 2-16,-18 0 2 0,18-10-2 0,-1 10 0 15,-16-9 0-15,-1 9 2 0,18 0-2 0,-18-9 0 16,18-1 2-16,-18 1-2 0,18 9 0 0,-18-9 2 15,18-1-4-15,-18 1 4 0,1 0 0 0,0 9 2 16,-1-9 2-16,1-1 0 0,0 1-1 0,0 0 0 16,-1-1-1-16,18 1 3 0,-18 0-2 0,1 9 0 15,0-10 4-15,-17 10-2 0,17-9 1 0,-1 0-5 16,-15 9-1-16,-1-9-1 0,16 9 1 16,-15 0 0-16,-18 0 0 0,17 0-2 0,-16 0 1 15,0 0-1-15,-1 0 0 0,-16 0 0 0,1 0 0 16,-1 0 0-16,0 0 0 0,-17 9 0 0,1-9-2 15,-1 0 0-15,1 0 6 0,-17 0-2 0,16-9 4 16,-16 9 7-16,0 0 0 0,0 0-7 0,0 0 0 16,17 0 0-16,-17 0-3 0,17 0-3 15,-17 0 3-15,16 0-3 0,1 0-2 16,-17 0 0-16,16 0 5 0,1 0-3 0,-1 0 0 16,1 0 2-16,-1 0-4 0,1 0 2 0,-1 9 0 15,1-9 0-15,-17 9 0 0,17-9-7 0,-1 9-7 16,1 1-4-16,-17-10-1 0,16 9-7 0,-16 0-5 15,17-9 4-15,-17 10-2 0,0-1-13 0,0 0-24 16</inkml:trace>
  <inkml:trace contextRef="#ctx0" brushRef="#br0" timeOffset="-179093.84">22236 6372 52 0,'0'0'63'0,"0"-10"-22"15,0 10-10-15,0-9-4 0,0 9-5 0,0 0-6 16,0-9-2-16,0 9-2 0,0 0-6 0,0 0-5 16,16 9 2-16,-16-9-2 0,0 9 5 15,0-9 0-15,0 10 0 0,0 8 1 0,0 1-1 16,0 0 1-16,-16-1 0 0,16 10-1 0,-17 0-1 15,17 0-3-15,-16 9 4 0,-1-9-6 0,1 9 3 16,-1 10-3-16,1-1 0 0,-18-9 0 16,18 1 1-16,-1 8-1 0,1-9 1 0,-1 1-1 15,1-1 0-15,-1 0 0 0,1-9 1 0,-1 0 0 16,1 0-3-16,16-10 5 0,0 1-3 0,-17-1 0 16,17 1 0-16,0-10 0 0,0 10 2 0,0-10-2 15,0 1 0-15,0-1-4 0,0-9-11 0,0 9-9 16,0-9-14-16,0 9-8 0,0-9-6 0,0 0-20 15</inkml:trace>
  <inkml:trace contextRef="#ctx0" brushRef="#br0" timeOffset="-175767.36">22550 6716 7 0,'0'0'6'16,"0"0"3"-16,0 0 5 0,0 0 5 0,0 0 5 15,0 0 4-15,0 0-6 0,0 0-5 0,0 0-7 16,0-9-4-16,0 9-1 0,0 0-1 0,-16 0-1 16,16 0 3-16,0 0-2 0,0 0-1 0,0 0-2 15,0 0 1-15,0 0-1 0,0 0 0 16,16 0-1-16,-16 0 2 0,0 0-4 0,17 0 2 15,-1 0 0-15,-16 0 2 16,17-10-2-16,-1 10 1 0,1 0-1 0,-17 0-2 16,16-9 2-16,1 9 0 0,0 0 0 0,-1-9 0 15,1 9 0-15,-1 0 0 0,1 0 0 0,-1-10 0 16,1 10 0-16,-1 0 0 0,1-9 0 0,-17 9 1 16,16 0-1-16,1 0-2 0,0 0 2 15,-1 0 0 1,-16 0 2-1,0 0 0-15,0 0 1 0,0-9-3 0,0-1 0 32,-16 10 1-32,16 0-4 0,-17 0 3 15,17 0-7-15,-17 0-7 16,17 10-8-16,-16-10-27 0,16 0-55 0</inkml:trace>
  <inkml:trace contextRef="#ctx0" brushRef="#br0" timeOffset="-175323.32">22319 6809 13 0,'0'0'19'16,"0"0"32"-16,16 0-8 0,-16 0-15 0,0 0-7 16,17 0-6-16,-17-9-4 0,16 9 0 0,1 0-3 15,-1-10-1-15,1 10-3 0,-1-9 3 0,1 9 1 16,16-9-1-16,-16 9-3 0,-1-10 0 0,17 10 0 16,-16-9 1-16,16 0-3 0,0 9 3 0,-17-10-2 15,18 10-2-15,-1-9 2 0,0 9-3 0,0-9 0 16,0 9 3-16,-17-9-3 0,18 9 2 0,-1 0-1 15,0-10-1-15,-17 10 2 0,17 0 1 0,-16 0-3 16,-1 0 0-16,1 0 0 0,0 0 2 0,-1 0-1 16,-16 10-4-16,0-10 1 15,17 0 5-15,-17 9-6 0,0-9 4 16,-17 0 2-16,17 9-2 0,-16-9 1 16,16 9-2-16,-17-9 0 0,17 10 0 15,-17-10 0-15,1 0 0 0,16 9 0 0,-17 0 0 16,1-9 0-16,16 10 0 0,-17-10-7 0,17 9-6 15,-16-9-9-15,-1 9-4 0,17-9-6 0,-16 10-16 16,-1-10-21-16</inkml:trace>
  <inkml:trace contextRef="#ctx0" brushRef="#br0" timeOffset="-172598.42">20714 8176 4 0,'0'0'2'16,"0"0"0"-16,0 0 0 0,0 0 0 15,0 0 6-15,0 0 25 0,0 10 13 0,0-10-21 16,0 0-10-16,16 0-5 0,-16 0-4 0,0 0 1 0,17 0-2 16,-1 0 0-16,-16 0 1 0,17 0-1 15,-1-10-1-15,18 10-2 0,-18-9 2 0,17 9-1 16,-16-9-3-16,16 9 2 0,0 0-2 0,0-10 0 16,17 10 0-16,-17 0 0 0,16-9 3 0,1 9 0 15,16-9 1-15,-16 9-2 0,16 0 1 0,0-10-2 16,0 1-1-16,17 9 4 0,-17-9-2 0,17 9 0 15,0-9-1-15,-1-1 3 0,18 1-2 0,-1-10-2 16,0 10 3-16,17-10-2 0,-17 10 2 0,17-9-3 16,0 8 0-16,0-8 0 0,16 8 3 0,-16 1-3 15,0 0 3-15,16-1-2 0,0 1-1 16,-16 9 0-16,17 0 2 0,-18 0-2 0,18 0-2 16,-17 0 4-16,16 0-2 0,-16 9 1 0,0-9-3 15,-1 10 4-15,1-10-2 0,-17 9-3 0,17-9 3 16,-16 9 0-16,15-9 2 0,-15 0-2 0,-1 10 0 0,17-10 2 15,-17 0-2-15,0 0 0 0,0 0 0 0,1 0 4 16,-1 0-2-16,-16-10 1 0,16 10 1 16,-16 10-4-16,-1-10 0 0,-15 0 0 0,15 0 2 15,-15 9-2-15,-1-9 0 0,-17 9 0 0,1-9 0 16,0 10 0-16,-17-1-4 0,0-9-1 0,0 9 1 16,-17-9-4-16,1 9 1 0,0-9 0 0,-17 10 0 15,16-10 0-15,-16 0-3 0,0 0-3 0,0 9 0 16,0-9-6-16,0 0-23 0,-16 0-11 0</inkml:trace>
  <inkml:trace contextRef="#ctx0" brushRef="#br0" timeOffset="-171918.33">20383 9032 14 0,'16'0'31'0,"1"0"18"0,-1 0-21 0,1 0-8 16,0-9-9-16,-1 9-2 0,17 0-1 0,-16 0 2 15,16 0 0-15,0-10 1 0,0 10 1 16,0-9 1-16,0 0 1 0,17 9-3 0,-1-10-3 16,-15 1 2-16,32 0-2 0,-17 0-1 0,18-10-2 15,15 0 0-15,-16 10 3 0,17-10-2 0,16 1-1 0,-16-1 0 16,16 10 1-16,1-10-2 0,-1 1-4 0,0-1 2 16,17 10-2-16,0 0 3 0,0-10-3 15,-1 10 0-15,1-1 0 0,0 10 1 0,0-9-1 16,16 0 1-16,-16 9-1 0,16-10 0 0,1 1 0 15,-1 9 0-15,1-9 0 0,15 9 2 0,1-9-2 16,0-1 0-16,17 1 0 0,-1 0 0 0,1-1-2 16,16-8 2-16,0 8 0 0,16 1 0 0,1 0 2 15,-1 0-2-15,1-1 0 0,-1 10 0 0,-16-9 0 16,0 9 0-16,-16 9 0 0,-17-9 0 0,-1 10-3 16,-32-10-2-16,17 9-7 0,-34 0 1 0,0 0 1 15,-16-9 1-15,0 10 1 0,-17-1 3 0,0 0-1 16,0-9 2-16,-16 10-1 0,-1-10 0 0,1 9 2 15,0-9 0-15,-17 9 1 0,0-9 2 0,-17 0-4 16,1 0 0-16,-1 0 4 0,-16 0-3 0,17 0 0 16,-17 0 0-16,-17 0-6 0,17 0-12 0,-16 10-15 15,-1-10-26-15</inkml:trace>
  <inkml:trace contextRef="#ctx0" brushRef="#br0" timeOffset="-171231.8">22583 7320 79 0,'0'-9'46'0,"0"0"-23"16,0 0-8-16,0-1-1 0,0 10-6 0,0-9 1 16,0 9-6-16,0-9-3 0,17 18 0 15,-17 0 0-15,16 1 3 16,-16-1 1-16,0 9 3 0,17 1 1 0,-17 9 2 16,16 0-2-16,-16 0-3 0,17 9 4 15,-17 10-6-15,17-1 0 0,-17 10-3 0,0 0 1 0,0-1 1 16,0 11-1-16,0-1 0 0,-17 9-1 15,17-9 1-15,0 10 2 0,-17 8 3 0,17 1 2 16,0 0-2-16,0-1-3 0,0 1-1 0,-16 0-2 16,16 0 3-16,0-1-3 0,0 1 0 0,0 0 0 15,0-1-2-15,0 1 4 0,0-9-2 0,0-1 0 16,0 0 0-16,0-18 0 0,0 9 0 0,0-9-2 16,0-9 2-16,16-1 2 0,-16 1-2 0,0-19-3 15,17 9-15-15,-17-9-12 0,17-10-8 0,-17 1-10 16,16-10-15-16</inkml:trace>
  <inkml:trace contextRef="#ctx0" brushRef="#br0" timeOffset="-170834.18">24469 7395 113 0,'17'-28'61'0,"-1"9"-28"0,1 1-5 0,-17-1 0 15,17 1-5-15,-17 8-3 0,0 1-10 0,16 0-5 0,-16 9-1 16,0 0-1-16,17 0-3 16,-17 18 2-16,0-8 1 0,16 8-1 0,-16 1 3 15,17 9 7-15,-17 0-2 0,16 9 0 0,-16 9 3 16,0 1-4-16,0-1 0 0,0 10-2 0,17 0 1 15,-17 9 3-15,0-9-4 0,0 18 3 0,0-9-5 16,0 10 3-16,16-1-2 0,-16 1 1 0,17 8-1 16,-17 1-3-16,0 9 2 0,16-9-2 0,-16 9-1 15,17 0 0-15,-17-9-2 0,17 9 0 0,-17 0 0 16,0-10 0-16,16 1 4 0,-16-10-6 0,17-8 2 16,-1-1 0-16,-16-10 3 0,17-8-3 0,-1-10 0 15,1 0 3-15,-1-9-3 0,1 0-8 0,-1-9-18 16,-16-1-5-16,34-8-13 0,-18-1-11 0,1-9-2 15,-1-9 0-15,17-10-8 0,0 1-86 0</inkml:trace>
  <inkml:trace contextRef="#ctx0" brushRef="#br0" timeOffset="-170518.99">26389 7097 203 0,'16'-56'41'16,"1"1"-5"-16,-1 8-2 0,1 10-3 0,-17 0 3 16,16 9 6-16,-16 9-15 0,0 1-8 0,0 8-13 15,0 10 4-15,17 0-6 0,-17 19-4 0,0-10 0 16,0 19 2-16,16 9 0 0,-16 1 0 0,0-1-2 16,0 19 6-16,0-1 3 0,0 10-1 0,-16 1 5 15,16 8 1-15,-17 10-5 0,17-1 1 0,-16 1-3 16,16 9-1-16,0 0-4 0,-17-9 0 0,17 9 3 15,0 0 1-15,0 0-4 0,0 0-2 0,0 9 5 16,0-9-3-16,17 0 3 0,-17 10-2 0,16-10-1 16,1 0 0-16,-1 0 2 0,17 9-5 0,-16-18 0 15,16 9-8-15,-16-19-10 0,16 10-23 0,0-10-15 16,-17-9-9-16,17 0-5 0,-16-9-16 0</inkml:trace>
  <inkml:trace contextRef="#ctx0" brushRef="#br0" timeOffset="10686.42">12756 5107 70 0,'0'0'39'0,"-17"0"-15"16,17-28-6-16,0 18-1 0,0 1 3 0,0 9-2 16,0-9 1-16,0 0 5 0,0-1 0 0,0 1-4 15,0 0 6-15,0 9 0 0,0-10 4 0,0 1 0 16,0 9-1-16,17-9-3 0,-17 9 0 0,0 0-5 16,0 0-3-16,0 0-2 0,0 0-7 0,0 0-1 15,0 0-2-15,0 0-4 0,0 0 1 16,0 0-6-16,0 0 1 15,0 9 2-15,0 0 0 0,0 1 2 0,0-1-1 16,0 10 2-16,-17-10 0 0,17 9 0 0,-16 20-2 16,16-29 2-16,-17 19 1 0,17 0-1 0,-16 0 1 15,16 0-7-15,-17 9 3 0,17-9 2 16,0 0 1-16,-16 0-3 0,16-1-2 0,0 1 2 0,0 0 0 16,0 9 2-16,0-27-2 0,0 18-3 0,0-10 3 15,16 1 5-15,-16-1-3 0,0-8-5 0,0 8 3 16,0-8-4-16,0-1-7 0,0 0-5 0,0-9-10 15,17 10-7-15,-17-10-3 0,0 0-7 0,0 0-10 16,16 0-5-16,-16 0-7 0,0 0-6 0,0-10-11 16</inkml:trace>
  <inkml:trace contextRef="#ctx0" brushRef="#br0" timeOffset="11146.24">12706 4921 91 0,'0'-19'53'0,"17"0"-15"0,-1 1-6 0,1-1-3 16,-1-9-3-16,1 10-4 0,-1-1-4 16,18 0-6-16,-1 1-3 0,0-10-4 0,0 0-3 15,0 9 0-15,17-8-1 0,-1 8-1 0,1-9 1 16,-1 9-3-16,1 1 2 0,0 9 0 0,16-1 0 15,-16 1 0-15,-17 9 1 0,16 9-1 0,-16 1 0 16,0-1 0-16,1 9 0 0,-18 10 0 0,1 10-2 0,-17-20 2 16,16 10 0-16,-16 9 0 0,0 0 0 15,0 1 0-15,0-1 2 0,0 9-2 0,0-8 0 16,0-1-2-16,0 0 2 0,0 10-2 0,0-10 2 16,17 0 0-16,-17 0 0 0,16 0 2 0,1 1-2 15,-17-1-3-15,16 0 4 0,1-9 1 0,-1 0-2 16,18 9 0-16,-18-9-2 0,1-9 6 0,16 8-6 15,-17-8 4-15,17 0-4 0,-16-10 2 0,-1 10 0 16,1-10 0-16,-1 0 2 0,1 0-5 0,-17-9-1 16,0 10 4-16,0 8 0 0,0-18-2 0,-17 0 3 15,1 0-1-15,-17 10 0 0,0-10 0 0,0 9-2 16,-17 0 2-16,-16-9 0 0,16 10 0 0,1-1 0 16,-18 0 0-16,1 0-5 0,0 1-3 0,16-1-5 0,-16-9-6 15,0 9-6-15,16 1-6 0,-16-10-8 16,17 0-14-16,-1 0-10 0</inkml:trace>
  <inkml:trace contextRef="#ctx0" brushRef="#br0" timeOffset="12105.13">12839 5376 82 0,'0'-9'83'16,"0"9"-23"-16,0 0-16 0,0 0-11 0,0-9-2 16,-17 9-4-16,17 0 1 0,0 0-2 0,0 0 1 15,0-9-8-15,0 9-7 0,0 0-5 0,0-19-1 16,0 19-2-16,0-9-4 0,0-10 0 0,17 10 0 16,-17-1 0-16,0-8 0 0,0-1 2 0,16 10-4 15,-16 0 2-15,17-19 0 0,-17 9 0 0,0 0 0 16,16-8 2-16,-16 8-2 0,0 10 0 0,17-29 0 15,-17 20-3-15,16-10 4 0,-16 9-1 0,0 1 0 16,17-1 4-16,-17 1 10 0,0 8 3 0,0 1-6 16,0 0-7-16,0 9-1 0,16-10-3 0,-16 20 0 15,0-1 3-15,0 0-3 0,17 1-4 16,-17 8 4-16,0 1 0 0,16-1 4 0,-16 1-4 16,0 0 1-16,0 8-1 0,0-8 1 0,0 0-1 15,0 9 0-15,0-1-3 0,0-8 3 0,0 9 0 16,0-9-15-16,0-1-9 0,0 1-3 0,0-10-4 15,0 0 0-15,0 1-1 0,0-1 3 0,0 0 5 16,0-9 10-16,0 10 7 0,0-10 3 0,0 0 1 16,0 0-1-16,0-10-1 0,0 1 5 15,0 0 0-15,0-10 1 0,0 10 4 0,0-10 5 16,17 1 0-16,-17 18 3 0,0-28 3 0,0 18 3 16,0 1 1-16,0-10 2 0,0 10-2 0,17 9-1 15,-17-9-5-15,0 9-1 0,0-9-7 0,0 9-3 16,0-10-1-16,16 20 0 15,-16-10-4-15,0 9 2 16,17-9 1-16,-17 0-3 0,0 0 6 0,16 0-2 16,-16 0-4-16,17 0 2 0,-1-9 0 15,-16-1 0-15,17 10 0 16,-17-9 3-16,16 9-1 0,-16 0-5 0,0-9 5 16,0 9-5-16,17-19 3 0,-17 19-2 0,0-9 5 15,0-1-3-15,0 1 1 0,0 9 4 16,0 0-8-16,0-9 1 0,0 9-1 15,0 9 6-15,16 0-3 0,-16 1 0 16,0 18 0-16,0-19 0 0,0 10-2 0,0-1 5 16,17-9-3-16,-17 10 0 0,17 0 0 0,-17-10 1 15,16 10 1-15,-16-10-5 0,17 0 3 0,-17-9 2 16,16 9-1-16,-16-9 1 0,17 10-2 0,-1-20 0 16,-16 10-2-16,17-9 7 0,-1 9-7 15,1-18 0-15,-1 18 2 0,-16-19-3 0,17 10 9 16,0-10-6-16,-1 10 0 0,-16-10-2 0,17 10 2 15,-17-10 0-15,16 1 4 0,1 18-4 0,-17-19 2 16,0 10-6-16,16-1 4 0,-16 10-4 16,17 0 4-16,-17 0-3 0,0 10 4 15,16-1-1-15,-16 10 0 0,0-19 0 0,0 18 3 16,17-8-5-16,-17 8 2 0,0-9 0 0,16 10-2 16,-16 0 2-16,0-10 0 0,17 10 3 0,-17-19-3 15,0 9 0-15,17 0 0 0,-17 0 0 0,0-9 5 16,16 10-8-16,-16-10 4 0,0 0 1 0,17 0 1 15,-17 0-2-15,16-10-3 16,1 1 0-16,-17 9-1 0,16-9-5 0,-16 0-5 16,17 9-7-16,-17-19-7 0,16 10-8 0,-16-1-3 15,17 1-3-15,-1 0 0 0,-16-1 0 0,17 10 2 16,-17-9-3-16,0 9-7 0,17 0 3 0</inkml:trace>
  <inkml:trace contextRef="#ctx0" brushRef="#br0" timeOffset="16741.37">6287 9627 33 0,'0'0'45'0,"0"-9"-14"0,-33 0-17 0,33 9-6 0,0-10-5 16,0 1-1-16,-17 9-2 0,17 0-5 15,0 0 1-15,0 0 0 0,0 0-2 16,0 0 1-16,17 0-8 0,-17 0-7 0,0 0-3 0,0 9 2 16,0-9-12-16</inkml:trace>
  <inkml:trace contextRef="#ctx0" brushRef="#br0" timeOffset="21269.12">4814 4958 51 0,'0'0'48'0,"0"-9"-22"0,0-1-7 16,0 1-2-16,0 0 1 0,0-1-3 0,0 1 2 16,-33 9-5-16,33-9-1 0,0 9 0 0,0-10-3 15,0 10 1-15,0-9-4 0,0 9-2 0,0 0 0 16,0 0-1-16,0 0-5 15,0 0 1-15,0 9 2 0,0-9 2 0,0 10-2 16,0-1 0-16,0 0 0 0,-33 10 2 0,33 0-2 16,-16-1-4-16,16 10 4 0,-17-9 0 0,1 18 0 15,-1-9 0-15,1 0 0 0,-1 9 1 0,0 0-3 16,17 10 2-16,-33-10 0 0,0 0 0 0,33 10 3 16,-33-10-3-16,0 0 0 0,17 9 0 0,-1-18 0 15,0 10 0-15,-16-1-2 0,33-9 2 0,-33 9 0 16,33-9-2-16,0 0 5 0,-33-10-3 0,33 10 0 15,0-9 1-15,0 9-1 0,0-10-3 0,0 10 3 16,-33-18 0-16,33 8 2 0,33 1-4 0,-33 9 2 16,0-10 0-16,0-8 0 0,33 8 0 0,-33-9-2 15,0 10 4-15,33-10-4 0,-33 1-2 0,17 8 4 16,-1-8 0-16,18-1 0 0,-18 0 0 16,17 0-2-16,0-9 3 0,0 10-1 0,0-1 0 15,17-9 0-15,-17 9 0 0,33 1 0 0,-33-10-2 16,17 9 4-16,0 0 0 0,32 10-2 0,-48-10 0 15,32-9 0-15,-17 9 1 0,18 1-1 0,-1-1-2 0,-17-9 2 16,18 9 0-16,-1-9 0 0,0 10 0 16,0-1 0-16,17-9 0 0,-34 9 0 0,34 1 2 15,0-1-2-15,0 0 0 0,16-9-3 0,-16 9 4 16,16 10-1-16,0-19 1 0,0 9 0 0,1 1-1 16,-1-1 0-16,0 0 0 0,0 1 0 0,17-1 0 15,-33 0 0-15,16 10-4 0,17-10 7 0,-17 10-3 16,1-10 0-16,15 10 0 0,-15-10-2 0,15 10 4 15,1-10-2-15,17 9 0 0,-34 1 1 0,17 0-3 16,-17-1 2-16,17 1 1 0,-17-1-1 0,17-8 2 16,-17 8-2-16,17-8 0 0,-17-1 2 0,17 10-2 15,0-19-2-15,0 18 2 0,-1-9 0 0,1 1 0 16,0-10-3-16,0 18-3 0,16-18-9 0,-32 10 1 16,15-1-2-16,1 0-4 0,0-9 1 0,-17 10 4 15,0-1-1-15,1-9-6 0,-1 9-9 0,-16 0-2 16,-1-9-22-16</inkml:trace>
  <inkml:trace contextRef="#ctx0" brushRef="#br0" timeOffset="22042.6">6502 5088 9 0,'50'19'19'0,"32"-19"17"0,1 9-3 0,0-9-15 16,0 9-4-16,16 1-5 0,-16 8-2 0,32-9-3 15,-15 1 3-15,15-1 1 0,1 0 0 0,17 10-4 0,15 0 0 16,-32-10-2-16,17 0-2 0,16 10 0 15,-1-1 0-15,18 1 0 0,-17 0 0 0,16 9 2 0,-16-19-2 16,17 9 0-16,-1 1 0 0,0 9 0 16,1-9 0-16,-1 8 0 0,17-17-2 0,0 8 2 15,-16 1 0-15,16 0 0 0,0-1 0 0,0-9-2 16,0 19 4-16,0-18 0 0,16-1-4 0,-16 10 2 16,17-10 0-16,-1 9 0 0,-16 1 2 0,0 0-2 15,-16-1 2-15,-1 1-2 0,1 9-2 0,-17 0 2 16,-1-10 0-16,1 10 0 0,-16-9 0 0,-1 9 1 15,0 0-1-15,1 0 1 0,-34-1-1 0,0 11 0 16,1-10 0-16,-34-1 1 0,0 11-1 0,0-10 1 16,-33 9-1-16,0 0 1 0,0 0-1 0,-16-9 0 15,-1 0 0-15,-16 9 0 0,0-9 0 0,-16 0 0 0,-1 0 1 16,1 9-1-16,-17-9 0 0,0-9 0 16,0 9 0-16,-1-10 0 0,1 10 2 0,0-9-2 15,0 9 0-15,0-10 0 0,0 10 0 0,0-9-2 16,0 9 0-16,-17-10-3 0,17 10-4 0,-17-9-6 15,17 9-5-15,-16-10-16 0,-1 1-10 0</inkml:trace>
  <inkml:trace contextRef="#ctx0" brushRef="#br0" timeOffset="67386.23">5212 4176 53 0,'0'-9'62'0,"0"0"-17"0,0 9-12 15,0-19-1-15,0 19-6 0,0 0-2 0,0-18-6 16,0 8-5-16,-34 10 3 0,34-9-10 0,0 9 0 15,0 0-1-15,-16 0-4 0,16-9 1 0,-17 9-2 16,17 9 3-16,-16-9-5 0,-1 0 3 16,17 0-3-1,-16 9 2-15,16-9 3 16,0 10-3-16,0-10-2 0,0 18 0 16,-17-18-10-16,17 0-12 0,0 19-10 0,0-19-9 0,0 0 2 15,0 9-12-15,0 0-6 0</inkml:trace>
  <inkml:trace contextRef="#ctx0" brushRef="#br0" timeOffset="79723.7">7792 4604 271 0,'-49'0'-8'0,"16"-9"-37"16,0 9-30-16</inkml:trace>
  <inkml:trace contextRef="#ctx0" brushRef="#br0" timeOffset="80717.52">4384 4660 18 0,'0'9'34'0,"0"-9"9"16,33 0-13-16,-33 0-11 0,0 10-2 0,17-10-3 15,-17 0 0-15,16 0 0 0,1 0 0 0,-17 0 2 16,17 9-3-16,-1-9-1 0,-16 0 0 15,17 9 0-15,-1-9 1 0,17 0-2 0,-33 10-2 16,33-10 1-16,0 0-1 0,-33 9-1 0,34-9-1 16,-18 9 3-16,17-9-1 0,0 19-2 0,0-19 2 0,0 0 1 15,1 0 1-15,-1 18-5 0,0-18 3 0,0 0-1 16,16 0 1-16,-15 0-1 0,15 10-3 16,-16-10 5-16,17 0-3 0,0 9 0 0,-17-9-2 15,16 9 2-15,-16-9 2 0,17 10-2 0,0-10-4 16,16 9 2-16,-33 0-5 0,33 1 3 0,-16-10 0 15,16 9-1-15,-17 0-2 0,1 10 2 0,33-19-2 16,-50 9-2-16,33 0 2 0,17 1 0 0,-17-1 0 16,-16 0 2-16,16 1-1 0,0-1-1 0,0 0 3 15,0 10-3-15,17-10 4 0,-33 10-3 0,16-19 1 16,0 0 3-16,0 9-4 0,0 0 1 0,17 1 1 16,-50-1-5-16,33 0 2 0,-16 1 1 0,16-1 1 15,-16 0-2-15,0 0 0 0,-1 1 0 0,17 18 0 16,-33-28 2-16,17 9-2 0,0 0-2 0,-1 1 5 15,17 8-3-15,-32-9-2 0,15 1 2 0,1 8 0 16,-1-8 3-16,1-1-5 0,0 10 2 0,-1-10 0 16,18 9-2-16,-34-8 2 0,0-1 0 0,16 10 0 15,1-10 0-15,0 0 2 0,-1-9-2 0,1 10 4 16,0-1-4-16,-17 10 0 0,33-19-2 0,-33 9 5 16,0-9-6-16,17 18 1 0,-17-8 2 0,16-1 0 15,-16 0 0-15,17 1 0 0,-17-1 0 0,0 0 0 16,17 1 0-16,-34-1-2 0,18 9 2 0,-1-18 0 15,0 10-2-15,0-1 5 0,0 0-5 0,0 1 4 16,0-1 0-16,0 0-6 0,0 1 4 0,0-1 0 16,0 0 1-16,17 0 1 0,-33 1-2 0,-1-10 0 15,17 18 0-15,0-18 0 0,0 0-2 0,0 10 2 16,17-1-2-16,-50 0-2 0,33-9 2 0,0 10 2 16,0-1-3-16,0-9 1 0,-16 9-4 0,16-9 6 15,0 9 2-15,0-9-6 0,0 10-1 0,0-10-5 16,1 0 6-16,-1 0-3 0,16 9-2 0,-32-9-1 15,16 0 0-15,0 0-1 0,0 9-1 0,0-9-3 16,33 0-1-16,-49 10-4 0,16-10-1 0,0 0 2 16,0 0-3-16,0 0 1 0,33 0-6 0,-49 0-3 15,16 0-4-15,0 0 0 0,-16 0-15 0,16-10-6 16</inkml:trace>
  <inkml:trace contextRef="#ctx0" brushRef="#br0" timeOffset="82844.56">5212 5646 61 0,'0'-9'70'0,"0"0"-13"15,0-1-8-15,0 1 0 0,0 0 0 0,0-1-1 16,0 10-2-16,0-18-10 0,0 18-5 0,0-10-11 16,0 10-6-16,0 0-7 0,0-9-5 0,0 9 0 15,0 0 3-15,0 0-7 0,-34 9 2 16,34 19-3-16,-16-28 1 15,16 10 2-15,-17 8 4 0,17 1-6 0,-16-1 2 16,16 1-3-16,-17 0 3 0,17 9 3 0,0-10-6 16,0 10 3-16,0-9-2 0,0 9 2 0,0-10 2 15,0 1 1-15,17-1-3 0,-17-8 0 0,16-1 0 16,1 0 0-16,-1 1 1 0,18-10 7 0,-34 0 17 16,33-10 11-16,-33 1 14 0,33 0 4 0,-17-10-6 15,1 10 0-15,16-10-7 0,-17 1-1 0,1-10 1 16,0 9-15-16,16 0-7 0,-33 1-11 0,33-1 0 15,-33 1-5-15,0-1-3 0,0 0 2 0,0 10-6 16,0-9-25-16,33-1-21 0,-33 10-22 0,0-1-21 16,0 10-9-16,0-18-7 0,0 8 2 0,0 10 11 15,0 0 9-15,0 0-2 0,0 0-68 16</inkml:trace>
  <inkml:trace contextRef="#ctx0" brushRef="#br0" timeOffset="82999.55">5675 5655 61 0,'0'10'65'0,"33"-10"-4"16,-33 0-14-16,0 0-14 0,0 0-10 0,0 0-9 16,0 0-5-16,0 9 1 0,-33-9-2 0,33 9-2 15,0-9-2-15,0 10-3 0,-33 8-1 0,33-8-3 16,0-1 5-16,0 0-2 0,-33 10-9 0,33-10-13 16,-17 10-12-16,17-10-10 0,0 10-6 0,-16-1-20 15</inkml:trace>
  <inkml:trace contextRef="#ctx0" brushRef="#br0" timeOffset="83211.81">5642 5562 144 0,'0'-9'71'0,"0"0"-18"16,0 0-17-16,0-1-22 0,0 1-5 0,0 9-6 16,0-9-18-16,0 9-26 0,0 0-7 15,0 0-4-15,0 0-19 0</inkml:trace>
  <inkml:trace contextRef="#ctx0" brushRef="#br0" timeOffset="83453.36">5923 5655 185 0,'0'-9'107'0,"0"9"-13"0,0-9-11 0,0 0-13 15,0-1-15-15,0 1-18 0,16 0-17 16,-16-1-8-16,17 10-5 0,0-18-5 0,-1 8-4 15,1 10 6-15,-1-9-4 0,1 0 0 0,16 9-3 16,0-9-12-16,-33 9-24 0,33 0-17 0,-16 0-19 16,-1 0-7-16,1 0-3 0,-17 0 2 0,16 9-11 15</inkml:trace>
  <inkml:trace contextRef="#ctx0" brushRef="#br0" timeOffset="83623.38">6138 5637 73 0,'0'0'72'0,"0"0"-11"0,0 0-9 15,0 9-11-15,0-9-8 0,0 0 2 0,-33 9-7 16,33 1-3-16,0-1-6 0,0 0-6 0,-33 1-2 16,33 8-5-16,0-8-3 0,-33 8-2 0,16 1-1 15,17-1 2-15,-16 10 2 0,-1 0-3 0,1-9-17 16,16-1-18-16,-17 10-13 0,17 0-3 0,-17 0-9 16,17 0-11-16,-16-9-22 0</inkml:trace>
  <inkml:trace contextRef="#ctx0" brushRef="#br0" timeOffset="86111.59">21194 6567 53 0,'0'-9'79'0,"0"-1"-23"0,0 10-20 15,0-9-8-15,0 9-9 0,0-9-9 0,0 9-4 16,0 0-3-16,-17 0-3 0,17 0 1 0,-17 9-1 15,17 0 0-15,-16 1 2 0,-1-1-2 16,17 10 0-16,-16-1 0 0,-1 1 3 0,1-1 2 16,-1 1-3-16,1 0 0 0,-1 9-1 0,1-10-3 15,-1 10 2-15,17 0 0 0,-17 0 0 0,17-10 0 16,0 1 3-16,0 0-3 0,0-1 0 0,0 1 2 16,17 0 1-16,-17-10 0 0,17 0 12 0,-17-9 14 15,16 9 8-15,1-9 8 0,-1 0 3 0,1 0-2 16,16-9 8-16,-17 9-4 0,1-18 8 15,-1 8 6-15,18 1-9 0,-18-10-7 0,1 1-7 16,-1-1-10-16,1 0-9 0,-1 1-8 0,1-1-7 16,-17 1-3-16,16-1-2 0,-16 0-2 0,0 1 0 0,0-1-13 15,0 1-20-15,0-1-28 0,0 0-28 0,0 10-29 16,-16 0-8-16,16 0-10 0,0 9 2 0,-17-10 5 16</inkml:trace>
  <inkml:trace contextRef="#ctx0" brushRef="#br0" timeOffset="86304.2">21425 6790 97 0,'0'0'110'0,"17"0"-20"16,-17 0-24-16,0 0-22 0,0 0-15 0,0 0-9 16,0 0-4-16,0 0-1 0,0 0-5 0,-17 10 10 15,17-10 8-15,0 9-10 0,0 0-7 0,-16 0-5 16,16 1 0-16,-17 8-6 0,17 1 5 0,-16-10-5 15,16 10-21-15,-17 0-32 0,17-1-26 0,0-9-17 16,0 10-4-16,-17-10-12 0</inkml:trace>
  <inkml:trace contextRef="#ctx0" brushRef="#br0" timeOffset="86473.96">21458 6669 115 0,'17'-9'73'0,"-17"0"-18"0,16-1-12 0,-16 1-9 16,0 0-14-16,17 9-11 0,-17-9-2 0,0-1-23 15,0 10-20-15,0 0-11 0,0 0-5 16,16 0-23-16</inkml:trace>
  <inkml:trace contextRef="#ctx0" brushRef="#br0" timeOffset="86641.96">21640 6558 46 0,'0'0'74'0,"17"0"-14"0,-17-10-14 0,16 10-6 16,1-9-2-16,-1 0-8 0,-16 9-2 0,34-9-6 16,-18 9-10-16,1-10-7 0,-1 10-2 0,1 0-1 15,-1 0-17-15,1 0-22 0,-1 0-21 0,1 10-8 0,-1-10-22 16</inkml:trace>
  <inkml:trace contextRef="#ctx0" brushRef="#br0" timeOffset="86819.96">21690 6660 54 0,'0'0'59'0,"0"9"-17"0,0 1-11 0,0-10 1 15,0 9-7-15,16 0-5 0,-16 1 2 0,0-1 6 16,0 9-6-16,0-8-11 0,-16 8-3 0,16 1-6 15,0 0 0-15,-17 8-2 0,17-8 0 0,-16 9-8 16,-1 0-16-16,17 9-21 0,-16-9-12 0,16 0-15 16,-17 0-77-16</inkml:trace>
  <inkml:trace contextRef="#ctx0" brushRef="#br0" timeOffset="89421.2">21541 7748 133 0,'0'-9'59'0,"0"0"-18"0,0-1-1 15,0 1-1-15,0 9-4 0,0-9 0 0,0 0-3 16,0-1-6-16,0 1 0 0,0 0-6 0,0 9-9 15,0-10-3-15,-17 10-2 0,17-9-4 0,-16 9-2 16,-1 0 0-16,1 9 0 16,-1-9 0-16,1 10 0 0,-1-1 3 0,-16 0-2 0,17 1-1 15,-1 8 0-15,-16-9-2 0,16 10 2 0,1 0 2 16,-17-10-2-16,16 10 2 0,17-10-4 0,-16 9-2 16,16-8-8-16,-17-1-4 0,17 10-12 0,17-10-4 15,-17 0-7-15,16 1-3 0,1-10-4 16,-1 0 3-16,1 9 4 0,16-9 2 0,0 0-4 15,-16-9-3-15,16 9 6 0,0-10-13 0</inkml:trace>
  <inkml:trace contextRef="#ctx0" brushRef="#br0" timeOffset="89704.2">21591 7823 15 0,'33'-10'46'0,"0"1"18"0,-17-9-18 0,17 8-9 15,-16 1-4-15,-17-10-2 0,17 10-2 0,-17 0-4 16,0-1-1-16,0 1-1 0,0 0 1 0,0 0 1 16,-17-1 7-16,17 10-3 0,-17-9-4 0,17 9-8 15,-16 0-2-15,-1 0-6 0,17 0 0 0,-16 9-9 16,16-9 3-16,-17 10-3 0,17-1 2 0,-16 0-6 15,16 0 7-15,0 1-3 0,0-1 0 0,0 10 0 16,0-10 5-16,0 10-5 0,16-10-2 0,-16 0 2 16,17 10 3-16,-17-10-3 0,16 10 1 0,1-10-1 15,-1 0-3-15,1 1 3 0,0-1 0 0,-1 0 0 16,-16 0 0-16,33 1 0 0,-16-1 0 0,-1 0 0 16,-16 1 3-16,17-1-1 0,-1-9-2 0,-16 9 0 15,0-9-2-15,0 0 4 0,0 10-4 16,0-10 5-16,0 0 0 0,0 0-1 0,-16 9 0 15,-1-9-5-15,1 0 3 0,-17 0-3 0,16 9 4 0,-16-9-1 16,16 0-10-16,-16 10-18 0,0-10-18 0,17 0-6 16,-1 0-12-16,-16 0-8 0,17 0-3 0,-1 0-18 15</inkml:trace>
  <inkml:trace contextRef="#ctx0" brushRef="#br0" timeOffset="90435.14">22120 7655 42 0,'0'-9'64'0,"0"0"-20"0,0-1-8 0,0 1-1 16,0 9 1-16,-17-9 8 0,17 0 0 0,0-1 6 16,0 10-2-16,0-9 2 0,0 0-3 15,0 9 0-15,0 0-1 0,0-10-14 0,0 10-18 16,0 0-11-16,0 0-1 0,0 10-2 16,0-1 2-16,0 0-2 0,0 1 0 0,0 8-2 0,-16-9 4 15,16 10-4-15,0 9 2 0,-17-9 0 0,17-1-12 16,-16 1-16-16,16 9-20 0,-17-10-11 15,17 1-2-15,0-10-1 0,-16 10 0 0,16-10-6 16,0 0 3-16,-17 1-11 0,17-1-64 0</inkml:trace>
  <inkml:trace contextRef="#ctx0" brushRef="#br0" timeOffset="90720.02">22070 7534 100 0,'17'-18'64'0,"-17"9"-16"16,0-10-5-16,16 10-1 0,-16-1 2 0,0 1 1 15,0 9-4-15,17-9-11 0,-17-1-5 0,0 10-2 0,17 0 2 16,-1 0 3-16,1 10-5 0,-17-1-4 0,16 0-1 16,1 1-5-16,16 8-8 0,-17 1-1 0,1-1-4 15,-1 1 4-15,1 0-6 0,0-1 3 0,-1 10-1 16,-16-9 1-16,17 9-1 0,-17-10 0 15,0 1 2-15,0-1-2 0,0 1 0 0,0 0 0 16,0-10 0-16,0 10 0 0,-17-10-2 0,17 9-14 16,-16-8-15-16,-1-1-13 0,0 0-7 0,1-9-3 15,-1 10-6-15,1-10-4 0,-1 9-2 0,1-9 0 0,-1 0-9 16</inkml:trace>
  <inkml:trace contextRef="#ctx0" brushRef="#br0" timeOffset="91090.01">22302 7739 35 0,'0'0'63'0,"0"0"-8"0,0-9-18 16,0 9-16-16,0 0-9 0,0 9-4 0,0-9 5 15,0 9-2-15,0-9 0 0,0 0-6 0,0 10 0 16,0-10-1-16,0 9-1 0,17-9-1 0,-17 9-1 16,0-9 1-16,0 0 0 0,16 10-2 0,1-10 0 15,-17 0 2-15,16 0 1 0,-16 0-2 0,17 0-1 16,-1 0 2-16,-16-10-2 0,17 10 0 15,-17 0 2-15,16-9-2 0,-16 0 1 0,0 9 1 0,17-10-1 16,-17 1 3-16,0 9 6 0,0-9 3 0,0 9 5 16,16 0-5-16,-16-10-4 0,0 10-4 0,0 0-1 15,0 0-1-15,17 10-1 16,-17-10 0-16,17 9-2 0,-1 0 1 16,-16-9 0-16,17 10-1 0,-1-1 0 0,-16 0 2 15,17-9-2-15,-1 10 6 0,1-10 4 0,-1 9 6 16,1-9 3-16,-1 0-3 0,-16 0-3 0,17 0-1 15,0 0-4-15,-1 0-3 0,-16 0-1 0,17 0-2 16,-1 0-2-16,-16-9 0 0,17 9 1 0,-17 0-11 16,16 0-12-16,-16 0-21 0,17 0-11 0,-17 0-8 15,16 0-1-15,-16 0-12 0,17 0-91 0</inkml:trace>
  <inkml:trace contextRef="#ctx0" brushRef="#br0" timeOffset="92144.39">25247 7665 12 0,'0'0'25'0,"0"0"21"0,0-10-1 0,0 10-14 16,0 0-9-16,0 0-7 0,0-9-2 0,0 9 1 0,0 0 0 16,0 0 3-16,0 0-4 0,0 0-4 0,0 0-1 15,0 0 0-15,-17 0 0 0,17 9 0 16,0-9-4-16,0 10-4 0,0-1 2 0,-16 0 0 16,16 10 0-16,-17-10-2 0,17 0-3 0,0 10-2 0,-16 0-13 15,16-10-13-15,-17 10-10 0,17-10-11 0,0 9-21 16</inkml:trace>
  <inkml:trace contextRef="#ctx0" brushRef="#br0" timeOffset="92552.38">25197 7609 37 0,'0'-19'61'0,"17"1"-24"16,-1-10-11-16,1 0-4 0,-1 9 3 0,1 1 5 15,0-1-2-15,-1 0-5 0,1 1 1 0,-1 9-12 16,17-1-1-16,0-8-4 0,0 8-2 0,1 10 0 16,-1-9-5-16,0 9 3 0,16 0-3 0,1 0 1 15,0 0-1-15,16 0-2 0,-17 9 2 0,1 1 2 16,0 8-2-16,-1-8 0 0,1-1 0 0,-17 9 2 16,17 1-2-16,-17-10-4 0,0 10 4 0,-17 0-3 15,18-1 5-15,-18 1-4 0,1-1 2 0,-1 1 0 16,-16-10-2-16,0 10 4 0,17-1-2 0,-17 10-3 15,-17-9 3-15,17 0 0 0,0-1 0 0,0 1-2 16,0-1 2-16,0 1 0 0,-16 0 0 0,16 8 1 16,0-8 1-16,0 0-2 0,0-10 0 0,-17 10-2 15,17-1 2-15,0-9 0 0,0 10 0 16,-16-10 0-16,16 1 0 0,0-1 0 0,0 0 0 16,0 1 0-16,-17-1 0 0,0-9 0 15,1 0 0-15,-1 0 0 0,1 0 1 16,-17 0-3-16,16 0 3 0,-16-9-1 0,0 9-3 15,0 0-8-15,0-10-13 0,-17 1-11 0,17 0-13 0,-17 9-14 16,17-10-13-16</inkml:trace>
  <inkml:trace contextRef="#ctx0" brushRef="#br0" timeOffset="93177.75">25627 7683 29 0,'0'-9'64'0,"-16"9"-17"0,16-9-15 16,-17 9-11-16,1 0-1 0,16 0-2 0,-17 0-2 15,1 0-4-15,-1 0-4 0,1 0-2 0,16 9 0 16,-17-9-3-16,17 0 1 0,0 9-2 0,0-9 2 16,0 0 0-16,0 0 3 0,0 0 2 0,0 0 5 15,17 0-9-15,-17 0 0 0,16-9-3 0,1 9 1 16,-1-9-3-16,1 9 0 0,-1-10 2 0,17 1-2 15,-16 0 0-15,0-1 3 0,-1-8 2 0,1 9-5 16,-1-1 4-16,1-8-4 0,-1 8 0 0,-16-8 0 16,17-1 0-16,-1 10 1 0,-16-10-3 0,17 1 2 15,-17 8 7-15,0-8 3 0,0 8-3 0,0 1-2 16,0 9-1-16,0 0-1 0,0 0-5 16,-17 0 2-16,17 9 2 0,-16 1-2 15,16-1 0-15,0 10 0 0,-17-10-4 0,17 10 6 16,0-10 0-16,0 9-2 0,0 1 0 0,0-10 0 15,0 10 0-15,0-10 0 0,17 1 3 0,-17-1-3 16,16 0-2-16,-16 10 0 0,17-10 4 0,-17 0 0 16,16 1-4-16,1-1-2 0,-17 0 0 15,17 1-2-15,-17-10 1 0,16 9-4 0,-16-9 3 16,17 9 4-16,-17 0-1 0,16 1 1 16,-16-10 0-16,17 9 0 0,-17 0 3 15,16-9-1-15,-16 10 0 0,0-10 1 0,17 9-3 16,-1 0 10-16,-16-9 0 15,0 0 3-15,17 0-2 0,-17 0 1 0,0 0 6 16,16 0 3-16,-16 0 1 0,17 0 1 0,-17 10-1 16,0-10-1-16,0 0-1 0,17 0-1 0,-17 0-6 15,16 0-3-15,-16 0 2 0,17 0-5 0,-1 0 4 16,-16 0-3-16,17 0-4 0,-17 0 1 0,16 9-1 16,-16-9-1-16,17 0 1 0,-17 9 0 0,16-9-4 15,1 0 2-15,-17 9-4 0,16-9 5 0,1 10 3 16,-17-10-10-16,17 9-14 0,-17-9-19 0,0 0-17 15,16 0-12-15,-16 0 0 0,0 0-5 0,0 9-6 16,-16-9-12-16</inkml:trace>
  <inkml:trace contextRef="#ctx0" brushRef="#br0" timeOffset="94688.5">23113 9748 41 0,'0'0'61'16,"16"0"-15"-16,-16 0-16 0,0 0-10 0,-16 0-4 15,16 0 1-15,0 10 1 0,-17-1 1 0,1 9 10 16,-17 1 5-16,16 0-3 0,-16 9-11 0,-17 9 1 15,1 0-5-15,-1 0-6 0,0 10-2 0,-16-1-1 16,17 1-4-16,-18 9 7 0,1-1 4 0,0 1-3 16,0 0-3-16,0 0 1 0,16 9-1 0,-16 0-4 15,0 0 2-15,16 0-1 0,-16 0 0 0,16 0 3 16,-16 1 1-16,16 8 4 0,1-9-3 0,16 0 3 16,-17-9 13-16,17 9 5 0,0 0-5 0,16-9-12 15,1 9-6-15,-1-9-3 0,1 0-1 0,16-10-1 16,0 10 0-16,0-9-3 0,0-10 0 0,16 9 0 15,-16-8-6-15,17 8-23 0,-1-18-22 0,1 9-23 16,16 0-20-16,-16-9-10 0,-1 0-6 0,-16 0-117 16</inkml:trace>
  <inkml:trace contextRef="#ctx0" brushRef="#br0" timeOffset="95172.19">20598 12827 122 0,'0'-18'95'0,"0"8"-26"15,0-8-7-15,0 8-7 0,0 1-13 0,0 0-7 16,0-1-9-16,0 10-11 0,0-9-10 0,0 9 0 15,-17 9 0-15,17 1-1 0,0-1-6 0,0 0 2 16,-16 10 0-16,16 0-2 0,-17-1 4 0,17 10-5 16,-16 0 3-16,-1 0 1 0,17 9-1 0,-16-9 2 15,-1 9-4-15,1 0 2 0,-1 1 0 0,-16-1 4 16,16 0-7-16,1 0 3 0,-1 0 3 0,-16 1-2 16,17 8-1-16,-1-9 0 0,1 1 0 0,-1-1-4 15,1 0 4-15,-1 0-6 0,17 0-9 0,-17 1-14 16,17-11-9-16,0 1-6 0,-16 0-11 0,16 0-15 15,0-9-3-15,16-1-10 0,-16 10 26 0,0-9-9 16</inkml:trace>
  <inkml:trace contextRef="#ctx0" brushRef="#br0" timeOffset="96035.45">20548 12855 89 0,'0'0'51'0,"0"-9"-18"0,-16-1 0 15,16 1 3-15,0 0-5 0,0 0 3 0,0 9-4 16,-17-10-9-16,17 1-4 0,0 9-5 0,0 0-10 15,17-9-2-15,-17 9 3 0,16-10-3 0,-16 10 3 16,33 0-2-16,-16-9-1 0,16 9 0 0,0 0-2 16,0-9 2-16,0 9 0 0,17-10 0 0,0 10 2 15,-1-9-4-15,1 0 2 0,16 0 0 0,0-1 0 16,17 1-4-16,-17 0 6 0,17-1 1 0,0 1-5 16,16 0 3-16,-16-1 1 0,32 1-2 15,-15 0 4-15,15-1-6 0,1 1 2 0,17 0 2 0,-1 0-5 16,17-1 8-16,-17 1-4 0,17 9-1 0,0 0 0 15,-17 0 0-15,17 0 2 0,0 0 0 0,0 9-2 16,0 1 0-16,0-1 0 0,0 0 2 0,-17 10-4 16,17-10 2-16,-17 10 1 0,-16-10-3 0,17 10 3 15,-18-1-3-15,1-8 2 0,0 8-2 0,0 1 5 16,0-10-3-16,-17 10-3 0,17-10 3 0,-17 10 0 16,0-1 1-16,0-9-5 0,1 10-1 0,-1 0-5 15,-16-10-7-15,16 0-4 0,-33 10-9 0,17-10-2 16,-17 0-3-16,-16 1 0 0,-1-1-5 0,-16 0-16 15,1-9-61-15</inkml:trace>
  <inkml:trace contextRef="#ctx0" brushRef="#br0" timeOffset="96625.4">21094 13348 100 0,'0'-9'67'0,"0"-1"-26"15,0-8-4-15,0 9-7 0,0-10-3 0,-16 10-5 16,16 9-3-16,0-10-7 0,-17 10-6 0,17-9-1 16,0 9-2-16,-16 0-3 0,16 0 3 0,0 9-1 0,0 1-2 15,0-1-2-15,-17 10 2 0,17-1 2 0,-16 10-4 16,-1 0 2-16,17-9 0 0,-17 8 3 16,17 1-3-16,0 0-3 0,-16-9 5 0,16 9 0 15,0-10-2-15,0 1 0 0,0 0 2 0,0-1 0 16,0-9-2-16,0 1 23 0,16-10 13 0,-16 0 10 15,17 0-2-15,0-19 6 0,-1 10-4 0,1-10-3 16,-1-9 2-16,1 10-7 0,16-10-5 0,-17 9-8 16,1-9-8-16,-17 0-5 0,16 10-8 0,1-10-2 15,-17 9 1-15,17-9-3 0,-17 10-6 0,0-1-19 16,0 1-31-16,0 8-38 0,0-8-16 0,0-1-11 16,0 10 7-16,0-1 0 0,0 1-92 0</inkml:trace>
  <inkml:trace contextRef="#ctx0" brushRef="#br0" timeOffset="96781.53">21409 13199 169 0,'16'0'120'0,"-16"0"-26"15,0 0-26-15,0 0-22 0,17 0-23 0,-17 0-12 16,0 0-3-16,0 0 0 0,-17 9-6 0,17-9 0 16,0 10 1-16,0-1-1 0,-16 0-2 0,16 10 0 15,-17 0 4-15,17-1-3 0,0 1-6 0,-16-1-24 16,16 1-27-16,0 0-25 0,-17-1-14 0,17 1-16 15</inkml:trace>
  <inkml:trace contextRef="#ctx0" brushRef="#br0" timeOffset="96940.42">21376 13236 192 0,'0'-18'61'0,"0"-1"-12"0,0 1 2 16,0-1-17-16,0 0-9 0,0 1-5 0,-17 8-11 15,17 1-4-15,0 0-4 0,0 9-5 0,17 0-18 16,-17 0-21-16,16 0-19 0,-16 0-8 0,17 0-20 16</inkml:trace>
  <inkml:trace contextRef="#ctx0" brushRef="#br0" timeOffset="97129.55">21624 13060 83 0,'0'-10'95'0,"16"1"-18"0,1-10-14 0,-1 10-3 16,-16 0-8-16,17-10-7 0,-1 10-1 0,1-10-12 16,16 10-15-16,-16 0-8 0,-1-1-7 0,1 1 1 15,-1 9-1-15,1 0-5 0,-1 0 1 0,1 9-7 16,-1 1-15-16,1-10-14 0,0 18-11 0,-17-8-8 16,0-1 0-16,0 10-1 0,0-10 2 0,0 9-9 15,0 1-8-15</inkml:trace>
  <inkml:trace contextRef="#ctx0" brushRef="#br0" timeOffset="97265.98">21756 13264 61 0,'0'10'58'0,"0"8"-21"0,-16-8 0 0,16 8 3 15,0 1-10-15,0-1-9 0,-17 1-5 0,17 0-6 16,0-1 0-16,-17 1 1 0,17 9 2 0,-16 0-11 16,16-1 1-16,-17 1-1 0,1 10-4 0,16-11-8 15,-17 11-14-15,17-10-17 0,-16 9-17 0,-1-19-30 16</inkml:trace>
  <inkml:trace contextRef="#ctx0" brushRef="#br0" timeOffset="97520.38">22368 13004 220 0,'0'-28'116'0,"17"9"-18"0,-17 1-14 15,0 8-31-15,0 1-24 0,0 0-17 0,0 9-4 16,0 9-4-16,-17 0-4 0,1 19 3 0,-1-9 5 16,1 18 8-16,-18 0-2 0,1 1-3 0,17 8-3 15,-17 1-2-15,0 8-6 0,0 1 2 16,-1 9 4-16,1-9-6 0,0 9 1 0,-16-9-1 16,16 9 0-16,0 0 0 0,-1-9-14 0,1 0-24 15,17 0-15-15,-17-10-22 0,16 1-15 0,-16-10-4 16,17 0 0-16,16-18-12 0</inkml:trace>
  <inkml:trace contextRef="#ctx0" brushRef="#br0" timeOffset="97842.49">22633 13339 260 0,'16'-37'107'0,"18"-1"-6"0,-18 1 1 0,1 0-6 15,-1 18-19-15,-16-9-12 0,17 10-25 0,-17-1-16 16,0 10-7-16,0 0-12 0,-17 9-1 0,17 0-1 16,-16 0-1-16,-1 9 0 0,17 0 0 0,-33 0-4 15,16 10 3-15,1 9-1 0,-1-9 3 16,-16 8-3-16,17 1 0 0,-1 0 1 0,1 0-4 16,-17 0 6-16,16 0-3 0,0-9 0 0,17 9-2 15,-16-1 7-15,-1-8-5 0,17 0 1 0,0-1-4 16,-16-8 6-16,16 8-6 0,0-9 0 0,16 1 3 0,-16-1 4 15,0 0-4-15,17-9 2 0,-1 10-2 0,-16-10-5 16,34 9-18-16,-18-9-30 0,1 0-21 0,-1 9-17 16,1-9-10-16,16 0-5 0,-17 10 7 15,1-10 8-15,-1 0 4 0,1 0 3 0</inkml:trace>
  <inkml:trace contextRef="#ctx0" brushRef="#br0" timeOffset="98157.98">22865 13441 25 0,'0'-28'66'0,"16"10"-12"15,1-1-12-15,-17-9-1 0,16 9 7 0,1-8 4 16,-17 8 13-16,16-9 7 0,-16 9 4 0,17 1-2 16,-17 8-2-16,16-8-5 0,-16-1-9 0,0 10-9 15,0 0-5-15,0 9-17 0,0-10-7 0,0 10-10 16,0 0-8-16,0 0 1 0,0 0-1 0,0 10-4 16,0-1 4-16,-16 0-2 0,16 1 0 0,-17 8-2 15,17 1 5-15,-16-1-5 0,16 1 0 0,-17 0 4 16,17-1-2-16,0-8 0 0,-16 8 2 0,16 1-2 15,0-1 2-15,0-8 2 0,0 8-6 0,16-8 2 16,-16-1 7-16,0 0-7 0,17 0 0 0,-17 1 0 16,16-1 0-16,-16 0 0 0,17 1 0 0,-17-1 2 15,16 0-7-15,-16 1 2 0,17-1 3 16,-17 0 1-16,0 0 2 0,0 1-3 0,0-10 5 16,-17 9-8-16,17 0 3 0,-16 1-10 0,-1-1-16 15,1 0-12-15,-1 1-13 0,1-1-22 0,-1 0-14 0,1-9-13 16,-1 0-3-16,0-9-5 0,1 9-3 15,16-9-11-15</inkml:trace>
  <inkml:trace contextRef="#ctx0" brushRef="#br0" timeOffset="98414.26">23510 12781 204 0,'16'-10'120'0,"-16"1"-12"15,17 0 1-15,-17 9-17 0,0-10-30 0,0 10-27 16,0 0-16-16,0 0-9 0,0 0 11 0,0 10 17 16,0-1 6-16,0 0-7 0,0 1-17 0,-17 18-7 15,17-10-9-15,0 10 2 0,-16 9-4 0,-1 0 2 16,17 10-4-16,-33-1 2 0,17 1 0 0,-1-1-1 16,1 1 1-16,-1-1-2 0,0 10 4 0,1-9-6 15,-1 9 2-15,-16-10 0 0,17 10-14 0,-1-10-18 16,1 1-34-16,-1-1-23 0,1-8-29 0,16-1-14 15,0 0-4-15,-17-9-11 0</inkml:trace>
  <inkml:trace contextRef="#ctx0" brushRef="#br0" timeOffset="25676.87">17603 772 110 0,'0'-19'52'0,"-16"19"-19"15,16-18-13-15,-17 18-5 0,1 0-7 0,-1 0-5 16,1 18 1-16,-17 1-4 0,16 0 1 0,-16-1 10 15,16 10-1-15,-16 9 2 0,-16 1-4 16,16 8-1-16,-1 10 5 0,18-19-2 0,-17 10 1 16,16 8-2-16,-16-17 2 0,17 8-7 0,-1-9 1 15,17 10-5-15,0 9 3 0,0-19-5 0,0-9 5 16,0 9-3-16,17 0 1 0,-1-9 0 0,1 9 0 16,16-18-1-16,-17 0 0 0,17-1 2 15,1-18 0-15,-1 19-2 0,0-19 0 0,16-19 2 16,-16 19-2-16,1-18 0 0,15-1 0 0,-16 0 0 15,0-18 1-15,0 9 9 0,17-9 9 0,-17-10 8 16,0 10 4-16,0-19 0 0,0 10 6 0,-16-10 0 16,16 10-6-16,-16 8-3 0,-17 1-14 15,0-9-3-15,0 8-4 0,0 1 0 0,-17-9-5 16,1 9-2-16,-18-1 3 0,1 20-1 0,0-10-2 16,0 9-2-16,0-18 2 0,0 37 3 15,0-19-3-15,0 19 2 0,0 0-5 0,0 0 5 16,0 0 0-16,16 19-9 0,0-19-24 0,1 19-38 15,16-1-19-15,0 1-8 0,16-19-6 16,-16 9-17-16</inkml:trace>
  <inkml:trace contextRef="#ctx0" brushRef="#br0" timeOffset="26002.64">18315 567 91 0,'16'0'68'0,"-16"0"-27"0,-16 0-9 0,16 19-3 15,-17 9-3-15,1-9 1 0,-17 18-7 16,16 0 3-16,-16-9-3 0,16 9-3 0,1 0-3 16,-1-9-9-16,1 9-1 0,-1 1-2 0,17-20 1 15,0 10 0-15,17 9-3 0,-17-18 0 16,16 18 1-16,1-18 1 0,-1-10 0 0,1 10 0 16,0-19-2-16,16 0 0 0,-17 0 4 0,1 0 3 15,16 0 4-15,-17 0 10 0,1-28 1 0,-1 28 3 16,1-19 7-16,-17 0-5 0,17 1-3 0,-17 18-5 15,0-19-13-15,-17 1-3 0,17-1-3 16,-17 10 2-16,-16 9-2 0,17 0 2 0,-17-19-2 16,0 19 4-16,-17 0-4 0,17 19 2 0,-17-19-1 15,1 0-4-15,16 9-5 0,-17 10-16 0,17-19-16 16,0 0-17-16,16 18-17 0,1 1-7 16,16-19 4-16,0 0-5 0,0 18-12 0</inkml:trace>
  <inkml:trace contextRef="#ctx0" brushRef="#br0" timeOffset="26432.59">18546 735 96 0,'17'-28'72'0,"0"9"-18"15,-1 1-2-15,-16-1-4 0,0 1-7 0,0 18-8 16,0-19-5-16,-16 19-5 0,16 0-3 16,-17-19-4-16,0 19 3 0,17 0-2 0,-16 0 4 15,-1 0 3-15,1 0-1 0,16 0-8 16,-17 0-4-16,17 19-4 0,-16-19-3 15,16 0-1 1,16 0-3-16,-16 19 0 0,0-19 0 16,17 18-3-16,-17-18 5 0,16 19-2 0,1-1 2 15,-1 1-2-15,1 9-2 0,-17-10 2 0,17 20 0 16,16-20 0-16,-17 29 1 0,1-10-1 0,16 0 3 16,-17 10-3-16,17-10 0 0,0 19 4 0,-16 9-7 15,16-9 1-15,0 9 4 0,0-9-1 16,-16 9-1-16,16 18 0 0,0-27 0 0,0 28 0 15,0-28 0-15,-16 9 4 0,16 0-4 0,-17-9 0 16,1 0 0-16,-1 9-3 0,1-28 4 0,0 9-3 16,-17-8 2-16,0-1 2 0,-17 0-2 0,17-9 3 15,-17-9-3-15,-16-1 2 0,17 1 1 16,-17-1 9-16,0-8 21 0,-17-10 13 0,17 0 3 16,-17-10-3-16,1 10-12 0,-1-18-17 0,0-1-4 0,1 1-11 15,-1-1 3-15,1-18-5 0,-1 9 7 0,0-9-10 16,1-1 8-16,16-8-7 0,-1 9 2 15,1-28-8-15,17 9-37 0,-1-9-43 0,17-10-45 16,0 10-28-16,0-19-9 0</inkml:trace>
  <inkml:trace contextRef="#ctx0" brushRef="#br0" timeOffset="26609.82">19539 949 260 0,'0'0'144'0,"17"0"-11"16,-17 0-22-16,0 0-12 0,0-19-6 0,0 19-28 16,-17 0-15-16,17-18-24 0,-16 18-9 0,16 0-14 15,0 0-3-15,0 0-20 0,0 0-62 16,-17-19-69-16,17 19-45 0,0 0-16 0</inkml:trace>
  <inkml:trace contextRef="#ctx0" brushRef="#br0" timeOffset="29466.71">21111 614 154 0,'0'-28'59'0,"0"-9"-3"16,0 18 6-16,-17-18 2 0,17 9-10 16,-16 9-15-16,16 19-22 0,-17-18-4 0,1 18-6 15,-1 0-3-15,1 0-2 0,-1 18 1 0,0 1-5 16,1 9 2-16,-17 9 2 0,16 0-1 0,-16 10-3 16,17-10 2-16,-17 19 2 0,16-10 1 15,0-8-3-15,1-1 0 0,-1 9 0 0,17-8 2 16,0-20-2-16,0 10 0 0,0 9 0 0,17-18 0 15,-1-1 4-15,1 1-4 0,0 0 4 16,-1 9-4-16,17-28 8 0,0 18-1 0,0-18 3 16,17 19-3-16,-17-19-1 0,0 0-2 0,17 18-2 15,-17-18-1-15,17 0 2 0,-17 0-3 16,0 19 4-16,-17-19-4 0,17 0 3 0,-33 19 2 16,17-10 6-16,-17 10-2 0,0-1 7 0,0 1-2 15,-17-1-5-15,1 10 0 0,-1 9-2 0,-16 1-5 16,0-1 3-16,0-9-3 0,0 9-2 0,0 0 3 15,0-18-3-15,0 9 3 0,0-10-6 16,-1 1 7-16,1 0-4 0,17-19 3 0,-1 18-6 16,1-18-23-16,-1-18-25 0,1 18-24 0,16-19-25 15,16-18-10-15,-16 9-5 0,17-9-106 0</inkml:trace>
  <inkml:trace contextRef="#ctx0" brushRef="#br0" timeOffset="29694.03">21475 474 193 0,'16'-9'83'0,"1"-10"4"16,-17 1-18-16,0-1-22 0,0 19-11 0,0 0 1 16,0 19 9-16,-17-19 9 0,1 37 18 15,16-9 4-15,-17 9 1 0,1 0 10 0,16 10-2 16,-17 9-2-16,17-19-14 0,0 9-11 0,0 10-21 16,0 9-15-16,17-9-6 0,-17-9-10 15,16 8-5-15,1 11 6 0,-1-11-3 0,1 11 1 16,-1-11-3-16,1-17-3 0,16 27 11 0,-16-28-15 15,-1 9-2-15,17-8-29 0,-16-1-42 0,-1-9-47 16,1 9-41-16,-1-18-17 0,1-1-6 0,-17 1 8 16,17-19 8-16</inkml:trace>
  <inkml:trace contextRef="#ctx0" brushRef="#br0" timeOffset="29883.05">21210 1358 230 0,'0'-19'71'0,"0"-8"-5"0,0 8-13 0,17 0-16 16,-1 1-6-16,1-1-8 0,-1 1-7 0,17-1-8 15,17-9-2-15,-17 9-2 0,17 1-4 0,-1-1 4 16,1-18-4-16,0 9 3 0,16 9-3 16,-17 1-28-16,18-1-37 0,-18 1-29 0,17-10-10 15,-16 28-9-15</inkml:trace>
  <inkml:trace contextRef="#ctx0" brushRef="#br0" timeOffset="30166.25">22285 791 130 0,'0'0'86'0,"0"0"-14"16,-16 0-1-16,-1 0-10 0,17 0-7 0,-16 0 0 15,-1 18 2-15,-16 1 5 0,17 9 6 0,-17-10-12 16,16 20-6-16,-16-1-14 0,16-9-7 16,1 9-10-16,-1 0-8 0,17-9-10 0,-16 9 7 15,16 0-5-15,0 1 1 0,0 8-5 0,16-9 7 16,-16-9-2-16,17 9 5 0,-1 1-8 0,1-20 2 15,-1 1 0-15,1-19-4 0,16 9 9 0,-16-9-7 16,-1-9 0-16,1 9 0 0,-1-19 0 0,1 1 0 16,-1-1 0-16,-16-18-2 0,17 18 4 15,-17-9-5-15,0 10 5 0,0-19-2 0,-17 9 4 16,1 9-7-16,-1 0 5 0,-16-18-6 0,0 19 4 16,0-10 0-16,0 9 2 0,0-18-2 0,-17 18 2 15,17 1-4-15,-16-1-18 0,15 10-23 16,1 9-23-16,0-19-38 0,0 19-25 0,0 0-17 15,17 19 3-15,16-19-147 0</inkml:trace>
  <inkml:trace contextRef="#ctx0" brushRef="#br0" timeOffset="30489.26">22534 893 201 0,'0'0'103'0,"0"19"-18"0,-17-19-16 16,17 18-14-16,-16 1-6 0,-1-10-16 0,17 10-12 16,-17-1-6-16,17 1-10 0,0 18 2 0,0-18-2 15,0 9 2-15,0-10-3 0,17 1-1 0,-17-1 5 16,17 1-2-16,-1-19 7 0,1 19 3 16,-1-19 11-16,1 0 1 0,-1 0 8 0,1-19-2 15,-1 19-1-15,1-19 4 0,-1 1 9 0,1-1 13 16,-17 1 3-16,17-1-4 0,-17 10-5 15,0-29-12-15,0 20-18 0,-17-1-10 0,17 1 5 16,-17-10-10-16,1 9-6 0,-1 1-5 0,1-1 3 16,-1 0 7-16,1 1-9 0,-1-10-13 15,1 28-24-15,-1-19-52 0,17 1-57 0,-16 18-41 16,16 0 11-16,0 0 21 0,16 0 18 0,-16 18-7 16</inkml:trace>
  <inkml:trace contextRef="#ctx0" brushRef="#br0" timeOffset="30720.62">22980 791 159 0,'0'0'118'0,"17"-19"-4"0,-1 19-7 16,-16 0-24-16,0-19-30 0,0 19-9 15,-16 0 4-15,-1 19 7 0,1-19 17 0,-1 19 2 16,1-1 9-16,-17 1 2 0,16-10-1 0,1 10-11 16,-1 18-18-16,0-18-23 0,1 18-10 15,16-9-15-15,0-10-4 0,0 19 5 0,0 1 0 16,16-10-8-16,-16-10 6 0,17 1 0 0,16-1 1 15,-16 1-6-15,16-19 2 0,0 0 0 0,0 0-3 16,0 0-11-16,0 0-20 0,17 0-43 0,-17-19-38 16,16 1-33-16,1-1-13 0,-17-18-15 15,17 9-4-15,-1-9 12 0,1 0 5 0</inkml:trace>
  <inkml:trace contextRef="#ctx0" brushRef="#br0" timeOffset="30925.81">23758 28 227 0,'0'0'149'0,"0"-19"-3"0,0 19 0 16,0 0-31-16,0-9-34 0,0 18-10 0,0-9 13 16,-17 19 37-16,17 0 0 0,-16 18-22 15,-1-9-9-15,17 27-25 0,-16-17-14 0,16 8-17 16,0 10-13-16,0 9-3 0,0 9-10 16,0-8-4-16,16 8 6 0,-16-9 0 0,17-9-7 15,-1 9 2-15,17 0-8 0,-16-9-25 0,16 0-53 16,-16 9-31-16,16-28-39 0,-17 10-35 0,1-29-34 15,-1 19-17-15,1-18 20 0,-1 0 16 16</inkml:trace>
  <inkml:trace contextRef="#ctx0" brushRef="#br0" timeOffset="31125.97">23510 893 269 0,'0'-19'107'0,"0"1"5"15,0-10-13-15,0 9-12 0,16 1-4 16,1-20-23-16,-1 20-18 0,1-10-19 0,16 9-11 16,0-18-4-16,17 19-3 0,-1-20-2 0,-16 10-3 15,17 10 4-15,16-1-4 0,-16 1-19 16,0-1-56-16,-1 19-46 0,1-19-17 0,-17 19 2 16,0 0 19-16,0-9 15 0,0 9 12 0</inkml:trace>
  <inkml:trace contextRef="#ctx0" brushRef="#br0" timeOffset="31363.65">24320 512 49 0,'0'18'73'15,"0"1"-20"-15,0-1-3 0,0 1 4 0,-16 9 8 16,16-9 1-16,-17-1-1 0,17 19-7 16,0-18-10-16,-16 9-13 0,16 9-11 0,0-18-10 15,0 18-2-15,0-9-3 0,0-10-3 0,16 20 1 16,-16-20 1-16,17 1 0 0,-1 9-5 0,1-10 1 16,0 1 1-16,-1-19 1 0,17 18-2 0,-16-18 12 15,16 0 15-15,-17-18 12 0,17 18 22 16,-16-19 6-16,0 1 4 0,-1-1 2 0,1-9 6 15,-1 10-6-15,-16-1-26 0,17-18-16 0,-17 9-11 16,0-9-11-16,0-1-4 0,0 1-3 16,-17 9 2-16,17-9-5 0,-16 0-8 0,-1 9-1 15,17-9-25-15,-16 18-36 0,-1 1-45 0,17-1-69 16,0 19-17-16,0 0 23 0,0 0 26 16,17 0 8-16</inkml:trace>
  <inkml:trace contextRef="#ctx0" brushRef="#br0" timeOffset="31660.28">24982 512 80 0,'17'0'79'16,"-17"0"-31"-16,0 0-10 0,0 0 0 0,-17 18 1 15,17-18-3-15,-16 19 3 0,-1-19 0 16,1 18 0-16,-1 10-5 0,1-9-7 0,-1 18-7 16,0-18-2-16,17 18-3 0,-16-9-7 0,16 9 0 15,0 0-1-15,0-9-7 0,0 9 2 0,16 1-1 16,1-20 2-16,-17 10-2 0,17 9 4 15,-1-18-5-15,17-19 0 0,-16 18 8 0,-1-18 3 16,1 0 11-16,-1 0 25 0,1 0 24 0,-1 0 0 16,-16-18-8-16,17 18 6 0,-17-19-4 0,0 1-17 15,-17 18-13-15,1-28-16 0,-1 28-10 16,-16-19-3-16,0 1-5 0,0-1-1 0,-17 19 3 16,17-19-2-16,-16 1 6 0,-1 18-11 0,0-28 0 15,1 28-11-15,16-19-47 0,0 19-49 0,16 0-64 16,1-18-44-16,-1 18 16 0,0 0 16 15</inkml:trace>
  <inkml:trace contextRef="#ctx0" brushRef="#br0" timeOffset="32032.96">25313 893 235 0,'33'0'154'15,"-16"0"-22"-15,-1 0-19 0,17-19-16 0,-16 19 0 16,-1 0-19-16,1 0-5 0,0 0-5 15,-1-18 11-15,1 18 13 0,-1 0 1 0,17-19-12 16,-16 10-6-16,-1 9-17 0,17-19-10 0,1 19-21 16,-18-18-8-16,17-1-13 0,-16 19-1 0,-1-19 3 15,1 19 1-15,-1-18-9 0,1 18 0 16,-17-19 3-16,0 10-15 0,-17 9-14 0,1-19-5 16,-1 19 0-16,1 0 13 0,-17 0 3 0,0 0-1 15,-17 0 7-15,17 19 12 0,-17-10-10 0,17 10 3 16,0-1 2-16,0 1 4 0,0 0-2 0,16 18-2 15,-16-9-1-15,17-10 3 0,-1 20 3 16,1-20 4-16,16 10-11 0,-17 9 6 0,17-18 14 16,17-1 0-16,-17 20 0 0,16-29 2 0,17 10 3 15,-16-1-4-15,16 1 3 0,0-1 2 0,17 1 14 16,-1-19-14-16,1 0 1 0,-1 0-14 16,1 0-2-16,16-19-3 0,0 19-4 0,1-18 0 15,-1-1 0-15,-17 1-47 0,18-1-91 0,-1 10-97 16,-17-10-77-16,1 0-24 0,-17-18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8:48:07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8769 707 68 0,'0'-19'46'0,"0"19"-20"0,0-18-1 15,0-1-4-15,0 1 0 0,0 18-2 0,0-19 2 16,0 19-6-16,0-28-1 0,-17 28 5 0,17-19 6 16,0 19-1-16,0-18-5 0,0 18 13 15,-16-19 15-15,-1 19-15 0,0-18-3 0,17 18-5 16,-16 0-8-16,-1 0-5 0,1 0-5 0,16 0-1 15,-33 18-5-15,0 1 2 0,16 18-2 16,-16-9-2-16,0 28 8 0,0-19-5 0,33 28 1 16,-33-9-1-16,-17 9-1 0,17-9 4 0,0 9-6 15,0 0 2-15,16 9 0 0,1-27 0 0,16 27 5 16,-33-9-4-16,33-9-3 0,0-9 5 16,0 9 0-16,0-10-1 0,33-9 0 0,-33 1 2 15,33-1-4-15,-17-9 4 0,17 9 10 0,1-19 6 16,-1-18-3-16,33 19-3 0,-33 0-2 0,17-19-5 15,-1 0 0-15,1-19-4 0,16 19 2 0,-16-19-7 16,16 1 5-16,0-1-1 0,0-9-4 16,0 10-8-16,-16-19-28 0,16 18-21 0,0-18-13 15,-16 9-14-15,16-9 3 0,-33 18 6 0,17-18 6 16,-17 9-4-16,0-9-51 0</inkml:trace>
  <inkml:trace contextRef="#ctx0" brushRef="#br0" timeOffset="307.86">9530 1172 55 0,'-17'0'77'0,"17"-19"-17"0,0 19-3 15,-33-18-2-15,16 18-6 0,1 0 0 0,-1 0 0 16,1 0-8-16,-1 0-8 0,17 0-9 0,-16 0-4 16,-1 18-8-16,1 1-6 0,-1-19-3 0,17 19 0 15,-16 9-3-15,16-10 3 0,0 1-1 0,0 18-4 16,0-18 2-16,16 8 0 0,-16-8 3 16,17 0-3-16,-1 18 3 0,1-28-3 0,-1 0 3 15,17 19-2-15,-16-28 2 0,-1 0-1 0,34 19-2 16,-50-19 0-16,33 0 0 0,-16-19 0 0,-1 19-3 15,17-18 1-15,-16 8 5 0,-1-8-1 0,-16 18 0 16,17-19 1-16,-17 1 4 0,17-1 10 16,-17 0 6-16,0-8-7 0,-17 8-2 0,17 0-6 15,-17 1 0-15,1-1-6 0,-1-18-2 0,-16 28 2 16,17-10 0-16,-17 0 2 0,16 1-2 0,-16-1 2 16,0 1-4-16,16 18 0 0,1-19 1 0,-17 19-1 15,33 0-5-15,-17 0-27 0,1 19-39 0,16-19-22 16,0 18-13-16,0-18-2 0,16 19-6 15</inkml:trace>
  <inkml:trace contextRef="#ctx0" brushRef="#br0" timeOffset="616.29">9794 995 125 0,'0'0'106'0,"17"0"-24"15,-17 0-17-15,0 0-27 0,0 0-17 16,0 0 4-16,0 19 5 0,0-19 1 0,16 18-6 15,-16 1-9-15,0 0 4 0,0-10-2 0,17 28-4 16,-17-18 0-16,17-1 0 0,-17 20-7 16,16-29 7-16,1 28 13 0,32-18 11 0,-49-1 3 15,17-18 1-15,16 19 7 0,-17-19 10 0,18 9 8 16,-18-9 23-16,17 0-15 0,-16 0-14 0,32 0-8 16,-49-9 0-16,17 9 2 0,-1-19 10 0,1 1-7 15,0-1-12-15,-17 19-11 0,0-18-16 0,0-10-3 16,0 9-7-16,0 0-5 0,0 1-4 15,-17-19 4-15,17 18-1 0,-17-9-3 0,17 9 0 16,-16 1 0-16,-1-1-9 0,17 1-39 0,0-10-45 16,-33 9-40-16,17 1-44 0,16 18-27 0,0-19-15 15,0 19 11-15,0 0 34 0,0 0 13 0</inkml:trace>
  <inkml:trace contextRef="#ctx0" brushRef="#br0" timeOffset="933.03">10655 828 88 0,'16'0'81'0,"-16"0"-13"0,17 0-17 0,-17 0-13 16,0 0-9-16,16 0 11 0,-16 0 16 0,0 0-1 15,0 9 1-15,0 10-14 0,17-1-10 16,-17 1-10-16,0 0-3 0,0-1 4 0,16 10 1 16,-16 9-8-16,0-18-8 0,0 18-1 0,0-18-3 15,17 9 0-15,-17-10 3 0,16 1 12 0,-16-1 20 16,17 1-1-16,-17 0 4 0,17-19 0 15,-1 0 7-15,-16 9 24 0,0-9 38 0,0 0 33 16,0 0-7-16,0 0-52 0,0-9-20 0,0 9-22 16,-16-19-2-16,16 19-14 0,-17-19-13 15,17 1-8-15,-17-1-1 0,1 19-2 0,-1-18 3 16,-16-10-4-16,17 28-4 0,-17-19 6 0,16 0-13 16,-16 1 9-16,16-1-6 0,-16 1-31 0,0 18-66 15,17-19-52-15,-17 19-45 0,16-9-32 16,17 9-16-16,-16 0 18 0,16 0 40 0,0 0 20 15</inkml:trace>
  <inkml:trace contextRef="#ctx0" brushRef="#br0" timeOffset="1236.18">10919 791 177 0,'17'-19'99'16,"-17"0"-5"-16,0 19 5 0,16-18-11 0,-16-1 2 15,0 10 4-15,0 9-5 0,0 0-27 16,-16-19-19-16,16 19-12 0,0 19-13 0,-17-19 1 15,17 0 2-15,-16 0-8 0,16 9-5 16,0 10 2-16,0-1 2 0,0 1-6 0,0 0-9 16,0-1 8-16,16 1-2 0,-16-10 3 0,17 10 7 15,-1-1 9-15,1 1 10 0,16 0 19 0,-16-19 0 16,16 18-4-16,0-18-5 0,-17 19-10 0,17-19-11 16,1 9 4-16,-18 10-3 0,17-19-4 15,-16 18-11-15,-1-18-7 0,1 19 2 16,-17-19 2-16,0 18 1 0,0 1-3 0,0 0-1 15,-17-10 3-15,1 10-4 0,-1-1-9 0,1 1-23 16,-17-1-43-16,16 1-34 0,0 0-27 16,-16 9-22-16,17-10-15 0,-1-18-5 0,17 19 11 15,-16-19 8-15,-1 0-126 0</inkml:trace>
  <inkml:trace contextRef="#ctx0" brushRef="#br0" timeOffset="1814.8">11498 912 282 0,'17'18'138'16,"-17"-18"-46"-16,0 0-30 0,17 0-17 16,-17 19 20-16,0-19 10 0,0 9 3 0,0 10-11 15,0-19-12-15,0 18-3 0,0-18 15 0,0 19 15 16,16-19 4-16,-16 0 10 0,17 0-1 0,-17 0-3 16,16 0-12-16,1 0-10 0,-1 0-12 15,1-19-26-15,-1 19-4 0,1-18-8 0,-1 18-8 16,1-19-7-16,0 10-5 0,-1-10-3 0,-16 1 8 15,17 18 2-15,-1-19-9 0,-16 0-3 0,17 1 10 16,-17-1-4-16,0 10-3 0,0 9-1 16,-17-19 6-16,17 1-14 0,0 18 3 0,-16 0-2 15,-1 0 0-15,17 18 7 0,-16-18-4 0,16 19-3 16,-17-10 14-16,17 10-16 0,0-1 6 0,0-18-13 16,0 19 5-16,17-19 2 0,-1 19 1 15,1-19-1-15,-1 0 7 0,17 0 6 0,0 0-4 16,0 0 8-16,1-19-7 0,15 19 6 0,-16-19-4 15,17 1 0-15,0-10-8 0,-17 9 4 0,16 1 6 16,1-1-6-16,-17 0 5 0,0-18-4 16,-16 9 3-16,16 10 4 0,-17-1 1 0,-16 1-5 15,17-1-8-15,-34-9 8 0,17 28-4 0,-16 0 11 16,-1 0-12-16,1 0 5 0,-1 0-8 16,0 28 3-16,1-28 10 0,-1 19-5 0,1-1-4 15,-1 1 4-15,17-1 0 0,-16 1 0 0,16 9-2 16,0-10-1-16,0 1 10 0,16 0-7 0,1-1-3 15,-1 1 11-15,1-10 3 0,-1 10 5 0,18-1 2 16,-1-18 0-16,16 19-11 0,-16-19 8 0,17 19-4 16,-17-19-9-16,0 18-1 0,17-18 7 15,-17 0-11-15,-17 19 3 0,18-19 5 0,-18 9 0 16,-16 10-8-16,17-19 3 0,-17 18 5 0,0 1-9 16,-17-1-14-16,1 1-36 0,-1 0-42 0,-16-10-19 15,0 28-8-15,0-18-16 0,0-1-22 0,-17 1-7 16,0 9-2-16,1 9 8 0,-17-18 10 15,-1 18 5-15,1-18 12 0</inkml:trace>
  <inkml:trace contextRef="#ctx0" brushRef="#br0" timeOffset="2176.19">8305 3051 93 0,'-82'37'78'0,"15"-18"-25"0,18-1-4 0,-1-8-2 16,1-1-4-16,15 0 8 0,1 10 11 0,0-19 4 15,17 0-15-15,-1 0-24 0,17-19-3 0,0 19 6 16,17-9 22-16,-17 9 18 0,33-19 1 0,-17 10-1 16,51 0-3-16,-34-10 6 0,16 1-11 0,1-20-19 15,33 10-4-15,-1-9-4 0,18 0 3 0,-1-9 3 16,17 8-7-16,16-17-6 0,0-1-9 0,1 9-6 15,16-9-10-15,16-9 4 0,17 9-5 0,-33-9-2 16,33 10 0-16,0-11 2 0,0 1-2 0,-17 10 0 16,17-11 0-16,-16 11 6 0,-1-11-6 0,1 29 2 15,-1-19-2-15,-32 10 0 0,15 9 0 16,-15-10 5-16,-1 10-5 0,-16 18-4 0,-17-18-4 0,-16 19-14 16,0-1-21-16,-34 10-40 0,1 9-24 15,-17 0-5-15,-33 0-9 0,0 0-8 0,-17 18-18 16,1-8-6-16,-17 8 0 0,-17 19-6 0</inkml:trace>
  <inkml:trace contextRef="#ctx0" brushRef="#br0" timeOffset="2508.08">9000 2846 182 0,'-66'28'42'0,"16"0"-21"0,1 0-9 0,16-9-7 16,16-1-3-16,17-8-1 0,-16-1-1 15,32 0 0-15,-16 0 2 0,17 1-2 0,16-10 2 16,0 0 7-16,0 0 7 0,17 0 10 0,-1-19 13 16,34 1 1-16,-33 8-4 0,32-27-5 0,18 9 1 15,-1 0-4-15,0 0 0 0,33-27-7 0,-16 17 0 16,33-8-4-16,0-10 3 0,17 9-2 0,-1-27-6 16,0 28 2-16,17-38 14 0,0 28-2 0,-16-18 7 15,16 27-14-15,-17-27-8 0,1 27-1 0,-17-9 4 16,16 10-3-16,-33 9-4 0,1-10-1 0,-17 10-1 15,-1 0-3-15,-32 18 1 0,0-18-3 0,0 28 4 16,-34-10-4-16,1 0 0 0,-17 19 0 0,0-18 0 16,-16 18 0-16,-34 0 3 0,17 18-11 15,-17-18-21-15,-16 0-32 0,17 19-34 16,-17-19-18-16,0 19-13 0,0-19-7 0,-1 18-7 16</inkml:trace>
  <inkml:trace contextRef="#ctx0" brushRef="#br0" timeOffset="18533.62">4814 5674 82 0,'0'-9'44'15,"0"-10"-21"-15,0 1-7 0,0-10-1 0,0 18 1 16,0-8-2-16,0-1-1 0,-33 1 3 0,33 8 1 16,0 1 0-16,0 0 1 0,0-1 1 0,0 1 1 15,0 9 3-15,0-9-6 0,0 9-6 0,0 0-7 16,0 0-2-16,0 0-1 0,0 0 0 15,0 9-1-15,0 0 0 16,33 10 0-16,-33-10 2 0,0 10-2 0,0-1 0 16,0 10 0-16,0 0 0 0,34 0 2 0,-34 9-2 15,0-9 0-15,0 9 0 0,0 1 1 0,0 8-1 16,16 1 0-16,-16-1 0 0,0 10 0 0,17-9 0 16,-17 18 0-16,16-10 0 0,1 11-3 15,-17-1 3-15,16 0 3 0,1 9-3 0,-17-9 1 16,16 10-1-16,-16-1 0 0,33 10 0 0,-33 0 0 15,0-1 1-15,34 1-1 0,-34 0-3 0,0 9 7 16,33-10-4-16,-33 1 0 0,0 0 2 0,16 0-2 16,1-1-2-16,-1 1 4 0,-16 0-2 0,17-1 0 15,-1-8-4-15,1-1 4 0,-1 10 4 0,18-10-3 16,-34 10-1-16,33-9 0 0,0 8-2 0,-33 1 2 16,16-10 0-16,17 10 2 0,-16 0-4 0,-1 0 4 15,1-10-4-15,0 10 0 0,16-1 4 0,-33 10-2 16,33-9 0-16,-33 9-2 0,33-9 2 0,-33 9 3 15,16 0-5-15,1 0 4 0,-17 9-2 0,16 1 1 16,1-1 2-16,-17 0-1 0,17 1 0 0,-1-1-2 16,1 9-2-16,-17-8 2 0,33 8 6 0,-33 1-5 15,0 0 2-15,33-1 0 0,-33 10 4 0,0-9 2 16,0-1-5-16,0 10 6 0,33-9-4 0,-33 9 4 16,0-9 0-16,0 8 2 0,0-8-3 15,0 9-6-15,0-9 2 0,0-1-2 0,0 10-5 16,0-9 8-16,0 9-4 0,16 0 0 0,-16 0-5 15,0-10 5-15,0 10-4 0,0-9 3 0,17 9-1 16,-17-10 2-16,0 1-5 0,0-1 5 0,0-8-4 16,16 8-8-16,-16-8-3 0,0-10-3 0,0 0-6 15,17 0-8-15,-17 0 0 0,0-9 1 0,-17-1 0 16,17-8 3-16,0-1 0 0,0-9 0 0,0-9 2 16,0 0-3-16,-16 0 4 0,16-10-5 0,0-9-10 15,-17 1-4-15,17-11-26 0</inkml:trace>
  <inkml:trace contextRef="#ctx0" brushRef="#br0" timeOffset="26105.81">4781 5442 7 0,'0'0'11'16,"0"0"7"-16,33 0 12 0,-33 0 1 0,34 0-14 15,-34 0-8-15,16 0-4 0,1 0-3 0,-1 0 1 16,1 0-1-16,-1 0-2 16,1 0 1-16,-1 0-1 0,17 0 3 0,-33 0-3 15,34 9 3-15,-34-9-1 0,33 0 0 0,-17 0-1 16,17 0 1-16,-16 0-1 0,16 18 1 0,17-18-2 16,-17 0 0-16,0 0 0 0,-17 0 0 0,17 0 0 15,0 0 1-15,1 0-1 0,-1 0 0 0,33 0 1 16,-50 0 2-16,34 0-2 0,-17 0 1 0,17 0-2 15,16 0 2-15,-50 0-2 0,34-18 2 0,0 18-2 16,16 0 0-16,-17 0 0 0,1 0 1 0,0-9-1 16,16 9 0-16,-33 0 2 0,33 0-2 0,-16-10 0 15,16 10 0-15,-33 0 0 0,17 0 0 0,-1-9 0 16,34 9 0-16,-50 0 0 0,17 0-2 16,-1 0 2-16,1-9 0 0,0 9 0 0,16 0 1 15,-16-10-1-15,-1 10 0 0,1-9 0 0,16 9 1 16,-16 0 1-16,-1 0-2 0,1-9 0 0,0-1 0 15,-1 10 2-15,17-9-2 0,-33 9 0 0,17-9 0 16,16 9 0-16,0-9 0 0,-33 9 2 0,17 0-1 16,16 0 2-16,0-19 0 0,-32 19-1 0,15-9-2 15,1 9 0-15,-1-10 3 0,18 10 0 0,-34 0-3 16,16-9 1-16,-16 9 1 0,34-9-1 0,-34 9-1 16,16-10 2-16,-16 10-2 0,17 0 0 0,0-9-2 15,-1 9 2-15,1-9 2 0,-17-1-2 0,17 1 0 16,-1 9 1-16,1-9-1 0,0 0 0 15,-17 9 0-15,33 0 0 0,-33-19-2 0,17 10 3 16,-17-1-1-16,16 10 0 0,1-9 0 0,-17 0 1 16,17-1 1-16,-17 10-2 0,16-9 0 0,1 9 0 15,-17-9-2-15,17 9 2 0,-17-9 0 0,16 9 3 16,1-10-3-16,0 1 0 0,-17 9 1 0,16-9-1 16,1 9 0-16,-17 0 3 0,17 0-3 0,-1-19 0 15,-15 19 0-15,15 0 2 0,-16-9 1 0,17 9-5 16,-17 0 2-16,17-10 2 0,-1 10-2 0,1 0 2 15,0-9-2-15,-1 9 2 0,1 0-2 0,-1-9 2 16,-15 9 1-16,15 0-3 0,1-9 0 0,-1 9 2 16,1-10-2-16,0 10 0 0,-17 0 3 0,16 0-2 15,1-9 1-15,-17 9-2 0,17 0 2 0,-1 0-2 16,-16 0 0-16,17 0 0 0,-17 0 2 0,0 0-2 16,17 0 3-16,-17 0-3 0,0 0 3 0,0 0-3 15,0 0-2-15,17 0 4 0,-17 0-1 0,0 0-1 16,0 0 2-16,0 0 0 0,0 0-2 15,0 0 0-15,1 0 0 0,-1 0 0 0,0 0 0 16,0 0 1-16,16-9 4 0,-15 9 1 0,-1 0 3 16,16 0-3-16,1-10-4 0,0 10-2 0,-1 0 0 15,-16 0 0-15,17 0 0 0,0 10 0 0,-17-10 0 16,16 0 2-16,-16 0-2 0,17 0 3 0,0 0-5 16,-17 0 2-16,33 0 0 0,-17 0 2 0,1 0-4 15,0 9 2-15,-1-9 2 0,1 0-2 0,16 0 0 16,-16 0 0-16,-1 9-2 0,18-9 2 0,-18 0 0 15,1 0 1-15,16 10-1 0,-16-10-2 0,-1 0 2 16,18 0 0-16,-18 0 1 0,17 0 1 0,-16 0-2 16,16 0 0-16,0 9 0 0,1-9 0 0,-1 0 0 15,0 0 0-15,0 9 0 0,0-9 3 0,0 0-5 16,1 9 3-16,-18-9-1 0,17 0 0 0,-16 0-3 16,16 0 5-16,-16 0-2 0,-1 10 0 0,1-10 0 15,0 0 0-15,-1 0 0 0,-16 9 0 0,17-9 2 16,-17 0-2-16,0 0 0 0,0 19 0 15,0-19 0-15,-16 0 0 0,16 0 0 0,-16 0 0 0,-1 0 0 16,1 9 0-16,-1-9 0 0,1 9 2 16,-17-9 0-16,16 0-4 0,-16 0 4 15,17 0 0-15,-17 0 5 0,0 0 1 16,0 0 0-16,0 0-2 0,0 0 5 16,0 0 2-16,0 0-4 0,0 10-1 0,0-10-2 15,0 0-4-15,0 0 6 0,0 0-6 16,16 0-2-16,-16-10 0 15,0 10-2 1,0 0-8-16,0 10-10 0,0-10-7 16,0 0-3-16,0 0-6 0,0 0-4 0,0 0-13 15,0 0-94-15</inkml:trace>
  <inkml:trace contextRef="#ctx0" brushRef="#br0" timeOffset="43012.13">14890 5135 5 0,'0'-10'2'0,"0"1"1"16,0 9 3-16,0 0 3 0,0 0 6 0,0-9 4 16,0 9 4-16,0 0 0 0,17 0-10 0,-17 0-2 15,0 0-5-15,0 0 1 0,0 0-2 0,0 0-1 16,0 0 0-16,0 0 0 0,0 0 1 0,0-19-1 15,0 19 0-15,0 0-2 0,0 0 1 0,0 0-1 16,0-9-2-16,0 9 3 0,0 0-1 16,-17-10 1-16,17 10 2 0,0 0-2 0,0-9 3 15,0 9-3-15,-16 0 2 0,16 0-1 16,0 0 1-16,0 0 1 0,-17 0 0 0,17-9 4 16,0 9-3-16,0 0 0 0,0 0 3 0,0 0-4 15,0 0 2-15,0 0 0 0,-17 0 2 0,17 0-2 16,0-9 0-16,0 9 3 0,0 0 0 0,0 0 0 15,0 0 0-15,0 0-4 0,0 0-4 0,0 0-1 16,0 0 0-16,0 0 0 0,0-10-2 0,0 10 2 16,17 0-5-16,0 0 0 15,-1 0 9-15,1 0-8 0,-1 0 4 16,1 0-2-16,16 0 0 0,-17 0 0 0,17 0 0 16,1 0 3-16,-1-9-6 0,0 9 3 0,0 0 0 15,16 0-2-15,1 0 3 0,0-9 2 0,-1 9-3 16,1 0-3-16,0-10 4 0,-1 10-1 15,1-9 2-15,-1 9-5 0,1 0 3 0,-17 0 0 0,17 0 0 16,-17 0 0-16,17 9 0 0,-17-9-2 0,0 10 4 16,0-10-2-16,0 9 1 0,-17 0 2 0,18-9-3 15,-18 10-4-15,1 8 4 0,-1-9 0 0,1 1 0 16,-1 18 0-16,1-28 1 0,-1 18-1 0,1 1-2 16,-17-1 2-16,16 10 0 0,1-9 1 0,0 9 0 15,-17 0-1-15,16 0 3 0,-16 0-5 0,17 0 2 16,-1 9 0-16,-16 0 4 0,0 9-3 0,17-8 3 15,-17-1 1-15,0 9-1 0,0 1 2 0,0-1 2 16,16 10-2-16,-16-9-4 0,0 9 1 0,0 9-3 16,-16 0 0-16,16 0 0 0,0 0 0 0,0 9 2 15,0 1-2-15,0-10 4 0,0 19-1 0,0-10-6 16,0 10 3-16,-17-1 0 0,17 10 2 0,0 0-2 16,-16 10 3-16,16-10-3 0,0 9-2 0,-17 0 2 15,17 10 0-15,-16-10 0 0,16 1 2 0,-17 8-2 16,0-18 3-16,17 19 0 0,-16-10 6 0,16 1 1 15,0 8-1-15,0 1-1 0,0-1-3 0,0 1 1 16,0 0-3-16,0-1-2 0,0 1 0 0,0 9-1 16,0-9 0-16,0-1 0 0,16 1-2 0,-16 9 2 15,17-19 0-15,-17 19 1 0,17-9 1 0,-1-1-5 16,-16 1 6-16,17-1-3 0,-1 1 0 0,-16 0 1 16,17-1-1-16,-1 1 0 0,-16-10 0 0,17 10 0 15,-17-10 2-15,16 10-5 0,-16-10 5 0,17 10-2 16,-1-10 0-16,-16 10 0 0,17-10 0 0,-17 0 0 15,0 1-2-15,17-1 4 0,-17-9-4 0,16 9 6 16,1-18-4-16,-17 9 0 0,0-9 0 0,16-10-4 16,1 1 5-16,-17-1 1 0,16-9-6 0,-16 9 4 0,17-8-3 15,-17-1-9-15,16 0-22 0,-16 0-3 16,17-9-2-16,-17 9-13 0,16-9-13 0,-16-10-15 16,17 1-82-16</inkml:trace>
  <inkml:trace contextRef="#ctx0" brushRef="#br0" timeOffset="44495.78">7313 6344 74 0,'0'-19'46'0,"16"1"-17"16,-16-1-5-16,33 0-2 0,-33-9-5 0,0 10 2 15,0-1 0-15,0 1 1 0,33-1 0 0,-33 0 2 16,0 1-1-16,0-1 2 0,0 10 7 0,0-10-2 15,0 10-6-15,0 0-1 0,0 9-5 16,0-10-7-16,0 1-3 0,0 9-3 0,-33 0 0 16,33 9-3-16,-33 1 3 0,0-1 3 0,17 0-3 15,-17 19-2-15,-1-9-1 0,1 18 3 0,0-9-3 16,-16 9 2-16,16 0-4 0,-1 1 2 0,1 8 0 16,0 1-3-16,33-1 3 0,-33-9 0 0,-16 10 3 0,32-10-6 15,17 10 3-15,-17-1 0 0,17-9 1 16,0 10 4-16,17-19-5 0,0 9 3 0,-1-9-1 15,17-10-2-15,0 10 0 0,-16-18-2 0,32-1 0 16,1 0-3-16,-17-9-1 0,33 0-4 0,-33 0-3 16,17-18 3-16,0 8-4 0,32-8 3 0,-49-1 3 15,17 0 1-15,-17-8 4 0,33-1 3 0,-33 9 0 16,1-9 2-16,-1 0-6 0,0 10 4 0,-17-10 0 16,1 9-3-16,-17 10 4 0,0-10-1 0,0 10 1 15,-17 0-1-15,1-1 0 0,-1 1 3 0,1 9-1 16,-17 9 3-16,16-9-3 0,0 10 1 0,-16-1 7 15,0 10-7-15,0-10 0 0,17 9-1 0,-1 10-2 16,1-9 1-16,16 9-4 0,-17-10 4 0,17 10 1 16,0-9-2-16,17 9 1 0,-17-10-1 0,16-8 0 15,1 8 1-15,-1-8-1 0,17-10 0 0,0 0-5 16,0 0 7-16,-16 0-2 0,16-10 0 0,-16 1 0 16,16 0-2-16,-17-10 4 0,17 1 0 0,0-1-2 15,-33-9 0-15,34 9-2 0,-34 1 4 16,0-10-2-16,0 9 2 0,0 1-2 0,0 8 4 0,0-8-7 15,-34-1 3-15,34 1 0 0,-33 8 2 0,17 1-4 16,-1-10 2-16,-16 10 0 0,17 9 0 0,-1-9 0 16,1 9-4-16,-1 0-8 0,0 0-18 0,17 0-17 15,0 9-5-15,0-9-5 0,0 9-2 0,0 1-21 16</inkml:trace>
  <inkml:trace contextRef="#ctx0" brushRef="#br0" timeOffset="44778.04">8041 6511 61 0,'0'0'83'16,"0"0"-18"-16,0-9-16 0,0 9-12 16,0 0-17-16,0 9 2 0,0-9 1 0,0 10 2 15,0-1-1-15,0 0-2 0,-33 10-4 0,33-1-8 16,0 1-6-16,0 0 0 0,0-1 0 0,0 1-1 16,0 9 1-16,0-10-2 0,0 1-2 0,33-1 0 15,-33-8 9-15,0 8 7 0,16-8 11 0,-16-10 12 16,17 9 4-16,-1-9-3 0,1 0 4 0,-1-9 4 15,-16 9-5-15,17-10-11 0,-17 1-8 0,16-10-8 16,-16 10-12-16,17-9 2 0,-17-1 1 0,0 10-1 16,0-10-8-16,-17 0 3 0,17 1-1 0,0-1 4 15,-16 10-9-15,16-10-7 0,-17 1-20 0,17-1-26 16,-16 1-26-16,16-1-15 0,0 10 1 0,0-10 4 16,0 10 6-16,0-1 15 0,0 1-2 0,0 0 3 15</inkml:trace>
  <inkml:trace contextRef="#ctx0" brushRef="#br0" timeOffset="45086.58">8322 6428 26 0,'16'0'74'0,"1"0"-9"0,0 0-15 16,-17 0-1-16,16 0-3 0,1 0-3 0,-17 0-2 15,0-10-6-15,0 10 1 0,33 0-13 0,-33-9-3 16,0 9-12-16,0 0-5 0,0 9-2 0,0-9-4 16,0 10 3-16,0-10 5 0,0 9-2 0,0 0-3 15,0 10 0-15,0-10-3 0,0 0 5 16,0 1 0-16,0-1-4 0,0 0 4 0,0 1-2 15,0-1 0-15,0 0 0 0,0-9 3 0,0 9-6 16,0 1 6-16,0-10-1 0,33 0 1 0,-33 0 25 16,0 0 10-16,0 9-12 0,0-18-13 15,-33 9-4-15,33 0-5 0,0-10 0 0,0 10-1 16,0-9-8-16,0 0 5 0,-33 0 0 16,33-1 3-16,-17 1-3 0,1 9-2 0,-1-9 2 15,0-1 0-15,-16 10 0 0,17-9 0 0,-1 9 0 16,1 0 0-16,-17 0-11 0,33 0-18 0,0 0-21 15,-33 0-17-15,16 0-5 0,17 9 0 0,0-9 8 16,0 10 3-16,0-10 2 0,0 0-5 0,17 0-38 0</inkml:trace>
  <inkml:trace contextRef="#ctx0" brushRef="#br0" timeOffset="45670.8">8487 6400 23 0,'33'0'62'16,"-16"-10"0"-16,0 1-13 0,-1 0-9 0,1 9-3 15,-17-10-2-15,16 10 2 0,-16-9-7 0,17 9-8 16,-17 0-10-16,0 0-5 0,0 0-3 0,33 0 1 15,-33 0-1-15,0 0 1 0,0 9 1 0,0 1-3 16,0-1-2-16,0-9 2 0,16 19 3 0,-16-10 9 16,17 0 2-16,-1 1 11 0,-16-1 6 0,17 9-11 15,0-8-4-15,-17-10-1 0,16 9-8 0,-16 0-7 16,17 1 4-16,-17-1-7 0,0 0 2 0,0 1-2 16,0-1 0-16,0 0 4 0,0 0-4 15,-17 1 2-15,17-1-2 0,0 0 0 0,0 1-15 16,-16-10-23-16,16 9-12 0,0-9-10 0,0 9 0 15,0-9 17-15,0 0 12 0,0 0 6 16,0 0 5-16,16-9 3 0,-16 0 5 0,17-1 5 16,-1 1 0-16,1 0 3 0,-1-10 4 0,34 10-3 15,-50 0 0-15,16-1 4 0,1 1 5 0,-17 0 3 0,17 9 0 16,-17-10 0-16,16 10 2 0,-16 0 1 0,0 0 3 16,0 0 3-16,0 0 1 0,0 10-2 0,17-10-7 15,-17 0-1-15,0 9-6 0,0 0 2 16,16-9-5-16,-16 10 7 0,17-1 1 0,-17-9 7 15,16 0 9-15,1 0 11 0,-17 0-5 0,16 0-2 16,1-9 3-16,16 9-6 0,-33-10-3 0,33-8-6 16,-16 8-3-16,-1 1 0 0,1-10 5 0,-1 10 2 15,1-9-9-15,-1 8 6 0,1-8-1 0,-17-1 2 16,16 10-4-16,-16-10-4 0,0 10-7 0,0-1-2 16,0-8 5-16,0 9-11 0,-16-1 5 0,16 10 5 15,-17-9-8-15,17 9-4 0,-16 0 5 0,-1 0 3 16,17 0-5-16,-16 9 2 0,-1 10 2 0,17-10 3 15,-16 10-3-15,16-1 0 0,-17 1 0 0,17 9-2 16,0-9 2-16,0-1 0 0,17 10 2 0,-17-9-2 16,16-1 4-16,1-8-7 0,-1 8 5 0,1-9-2 15,-1 1 0-15,1-1 2 0,16 0-2 0,0-9 2 16,-16 10 1-16,-1-10-3 0,17 0 3 0,-16 0-2 16,-1 9-1-16,-16-9-15 0,17 0-26 0,-17 0-26 15,16 0-31-15,-16 0-10 0,-16 9-2 0,-1-9-6 16,-16 10-117-16</inkml:trace>
  <inkml:trace contextRef="#ctx0" brushRef="#br0" timeOffset="45957.04">7412 7441 110 0,'-17'0'90'0,"17"-9"-23"16,0 9-26-16,0-9-16 0,0 9-10 0,0-9-3 16,0-1 1-16,0 10-5 0,17-9 5 0,-1 0 1 15,18-1 2-15,-1 1 6 0,0-10 1 0,16 10 10 16,1-10-1-16,0 1 3 0,16-1-2 0,17 1-6 16,-17-10-6-16,16 9-8 0,1-9-5 0,16 10-4 15,1-10-2-15,-1 9 3 0,17-9-5 0,-33 10 4 16,16-1-4-16,-16 0-5 0,-1 10-14 0,1 0-22 15,-17 0-20-15,0 9-21 0,-16 0-7 0,0 9-1 16,-17-9-3-16,0 9-106 0</inkml:trace>
  <inkml:trace contextRef="#ctx0" brushRef="#br0" timeOffset="47111.49">7627 8306 34 0,'0'0'53'0,"17"-9"-15"0,-17 9-19 16,0 0-8-16,0 0-6 0,16 0-2 0,-16 9 1 15,0 10 5-15,0-10-4 0,0 1 0 0,0 8-2 16,0 1 1-16,-16 9-4 0,16 0 3 0,-17 0 1 16,17 0 5-16,-17-1 5 0,17 1 6 0,0 0 0 15,0 9-2-15,0 1 0 0,0-1-1 16,-33 0-3-16,33 10 2 0,0-1 1 0,0 1-2 15,-33-1 3-15,33 10-3 0,-16 0 0 0,16 0-8 16,-17-1 2-16,17 10-1 0,0 1 0 0,0-1-3 0,-16 0-3 16,16 0 0-16,0 9 0 0,0 1 2 15,-17-1-4-15,17 1 0 0,0-1-2 0,0 0 5 16,-16 1-2-16,16-1-4 0,0 1 5 0,0-10 2 16,0 9-2-16,0 1-4 0,0-1 5 0,-17 0-2 15,17-9 2-15,0 10-3 0,0-1 7 0,0-9 9 16,0 10 0-16,0-10-4 0,0 9-6 0,0-9-3 15,-17 1 1-15,17-1 0 0,0 0-4 0,0-9 0 16,0-1 3-16,0 1 3 0,0 0 0 0,0-9-6 16,0-1-4-16,0 1 5 0,0-10-1 0,0 9 0 15,0-8 4-15,0-1-2 0,0 0-2 0,17 0 0 16,-17-9 0-16,17 0 2 0,-1 0-1 0,1-10 1 16,-1 10-2-16,17-9 0 0,0 0 0 0,0-10 0 15,1 9 1-15,-1-8-1 0,16 8 0 0,17-8 2 16,-16-1-2-16,16 0 0 0,-16 1 1 0,33-10-1 15,-17 0-2-15,17 0 4 0,-1 0-2 0,1-10 2 16,33 10 0-16,-33 0-2 0,16-9-2 0,0 9 2 16,17 0 0-16,-17-9 0 0,17 9 0 0,-17-10 2 15,17 10-2-15,0 0 0 0,-17 0 0 0,17 0 0 16,0 0-2-16,0 0 4 0,16 0-1 0,-16 10-3 16,16-10 3-16,0-10-3 0,1 10 6 0,-1 0-8 15,0 0 6-15,17 0-1 0,-16-9-1 0,-1 0 0 16,0 9 0-16,17-10 0 0,-16 1 0 0,-1 0 0 15,0 0 0-15,1-1-11 0,-1 1-5 0,-16 0-5 16,0 9-13-16,0-10-5 0,-17 10-9 0,-16-9 1 16,-1 9 7-16,1 0 1 0,-17 0-2 0,-16 0 2 15,-1 0-6-15,-15 0-17 0</inkml:trace>
  <inkml:trace contextRef="#ctx0" brushRef="#br0" timeOffset="48579.61">7693 8297 14 0,'0'0'27'15,"0"-9"18"-15,0 9-17 0,0-9-13 0,-16-1-7 16,16 10-2-16,0-9-2 0,16 9 0 0,-16-9-1 16,0-1 0-16,0 10-1 0,0-9 0 0,17 9 1 15,-17-9 0-15,16-1 0 0,1 1-1 0,-1 9 1 16,17-9 0-16,-33 0-1 0,34-1-2 0,-18 1 3 15,17 0-2-15,0 9-1 0,0-10 3 0,34 1-3 16,-34 9 0-16,0-9 0 0,16-1 0 0,18 1 0 16,-1 9 0-16,-17-9 0 0,34 0 0 0,0-1 2 15,-17 10-2-15,0-9 0 0,33 0 0 0,-16-1 2 16,0 10 0-16,16-9-2 0,17 0 1 0,-33 9 2 16,49-10-3-16,-33 1 0 0,17 9 2 0,0-9 0 15,0 0-2-15,0 9 0 0,16-10 3 0,0 10-3 16,1-9 0-16,-1 9 0 0,17-9 0 15,-17-1 1-15,17 10 1 0,0-9-2 0,16 9 0 16,-16-9 2-16,0 9-4 0,0-10 2 0,17 10 1 0,-1-9-1 16,-16 9 0-16,0 0 0 0,16-9 1 15,-16 9 1-15,0-10-2 0,-17 10 1 0,1-9-1 16,16 9-2-16,-17-9 2 0,0 0-2 0,1 9 2 16,16-10 2-16,-17 1-2 0,-16 9 0 0,16-9 0 15,-33 9 0-15,17-10 2 0,-16 10-2 0,-18 0 0 16,1 0 2-16,0 0-2 0,-17 0 0 0,17 0-2 15,-34 0 2-15,17 0 2 0,-16 0-2 0,0 0 0 16,-17 0-2-16,16 0 2 0,-15 0 2 0,15 10-2 16,-16-10 1-16,0 0 1 0,-16 0-2 15,16 9 1-15,0-9-1 0,0 0 0 0,-16 9 4 0,16-9-3 16,0 10-1-16,-17-10 2 0,18 0-2 0,-18 9-3 16,17-9 3-16,-16 9 0 0,-1 0-2 15,1-9 3-15,-1 10-1 0,-16-1 0 0,17 0 0 16,-17 1 3-16,0-1-2 0,0 10 1 0,0-10 1 15,0 10 4-15,0-1-1 0,0 1 3 0,-17-1-2 16,17 10 3-16,0 0-3 0,-16 9 1 0,-1 1-2 16,17 8-2-16,-16 1 1 0,-1-1-3 0,1 10 2 15,-1 0-1-15,1 0 1 0,-1 9 9 0,17 0 5 16,-17 9-2-16,1-9-1 0,16 10-2 0,-17 8-6 16,17-8 0-16,-16 9 2 0,16 9-3 0,-17-10 2 15,17 10-4-15,0-9 4 0,0 9-1 0,0 0 1 16,0 0-1-16,0 9-3 0,0-9-2 0,0 0 4 15,17 0-4-15,-17 0 0 0,16 0 1 0,-16 10 0 16,0-10-3-16,17-10-2 0,-17 11 0 0,16-11 3 16,-16 1-1-16,0-10-3 0,17 1 6 0,-17-10-3 15,17 0 0-15,-17 0 0 0,0-9-2 0,0-10 2 16,0 10 3-16,0-19-3 0,0 10 2 0,-17-10-2 16,0 0-2-16,1-9 2 0,-1 0 2 15,1-9 0-15,-17-1-2 0,0 1-2 0,0 0-2 16,-17-1-5-16,17-9-5 0,-17 1-8 0,1-1-6 15,-1 0-6-15,-16 1-9 0,0-10-2 0,-1 0-2 16,-15 9-6-16,15-9-20 0</inkml:trace>
  <inkml:trace contextRef="#ctx0" brushRef="#br0" timeOffset="49480.02">7842 9385 13 0,'33'0'22'0,"0"0"21"16,0 0-14-16,34 0-13 0,-34 0-7 0,16 0-2 16,1 0 0-16,33 0-1 0,-34-9 0 0,17 9-3 15,34-9 3-15,-34 0-2 0,17-1 2 0,-1 10-3 16,18-9 2-16,-1 0-2 0,-16-1 2 0,49 1-2 16,-49 0 2-16,49-1-3 0,-33-8 3 0,34 9 2 15,-18-1-2-15,18 1 3 0,-17 0-3 0,16-1 0 16,17 1-2-16,-17 0 1 0,17-1-2 0,-17 1-1 15,17 0-1-15,0 0 0 0,0 9 2 16,0-10 1-16,17 1-3 0,-18 9 0 0,1-9 4 16,0-1 1-16,17 1 3 0,-1 9 2 0,-16-9-4 15,16-1 1-15,-16 10-3 0,0-9-2 0,0 9-2 16,0 0 1-16,0 0-1 0,-17 0 0 0,17 0 0 16,0 9 2-16,0-9-2 0,-17 0 0 0,-16 10 0 15,17-10 2-15,-18 0-1 0,-15 9-3 0,-1-9 2 16,0 0 1-16,0 0 1 0,-16 0-2 0,0 0-2 15,-17 0 2-15,17 0 0 0,-34 0 0 0,18 0 0 16,-18 0-3-16,1 0-5 0,-17 0-13 0,-16 9-10 16,-1-9-4-16,-16 0 0 0,0 0-16 0,-16 0-65 15</inkml:trace>
  <inkml:trace contextRef="#ctx0" brushRef="#br0" timeOffset="50176.21">7644 8920 5 0,'16'0'14'0,"17"-9"19"0,-16 9 8 0,16-9-18 16,16 9-9-16,-15-10-5 0,-1 1 0 0,16 9-1 15,-16-9-2-15,34 0 3 0,-18-1-3 0,17 1 1 16,1 0-3-16,-1-1 0 0,16 1 1 0,18 0-1 16,-18-1-2-16,1 1 0 0,33 0 0 15,-17 0 2-15,17 9 0 0,0-10 0 0,16 1 0 16,1 0 2-16,-1-1-1 0,17 1-1 0,-17 0 0 16,17 9 3-16,0-10 2 0,0 10-2 0,16-9-1 15,-16 9-3-15,17 0 3 0,-1 0 2 0,1 0 3 16,-1 0 4-16,0 0-3 0,1 0 3 0,-1 0-6 15,17 0-6-15,-16 0 3 0,16 0-3 0,-17 9 0 16,1-9-3-16,-17 10 0 0,16-10 0 0,-16 9 2 16,16 0-2-16,-16 1 0 0,17-1 0 0,-1 10 0 15,-16-10 0-15,0 0 1 0,-17 10-1 0,-16-1 2 16,0-8-4-16,-17 8 0 0,0 1 4 0,-16-1-4 16,0 1 2-16,-17 0-2 0,0-1 0 0,-16 10-6 15,0-9-9-15,-17-1-13 0,0 1-3 16,-17 0-11-16,-16-1-9 0,0 1-26 0</inkml:trace>
  <inkml:trace contextRef="#ctx0" brushRef="#br0" timeOffset="50699.5">7693 10697 11 0,'-33'0'34'16,"17"9"18"-16,-18-9-19 0,34 0-9 0,-33 0-5 15,33 10-11-15,0-10-3 0,0 0-4 0,0 0 1 16,33 0-2-16,-33 0 0 0,17 0 0 16,0 0 3-16,16 0-2 0,0 0 2 15,0-10-1-15,16 10 2 0,1-9-2 0,0 0-2 0,16 9 6 16,17-10-3-16,-17-8 0 0,17 9-2 0,-1-1 2 16,18-8 0-16,-1-1 0 0,17 10 5 0,-17-10-5 15,17 0 2-15,0 1 3 0,16 9 0 0,0-10-1 16,1 0 0-16,-1 1 6 0,17 8 2 15,16-8 3-15,-16-1 1 0,17 10 0 0,-1-10-4 0,17 1-7 16,0 8-4-16,0-8 5 0,0 9 0 0,0-10-1 16,17 10 0-16,-1-10-1 0,1 10-1 15,-1-10-4-15,1 10 3 0,-1 0-2 0,-16-1-1 16,0 1-2-16,0 0 0 0,0-1 2 0,-16 10-2 16,-1 0 0-16,1 0 0 0,-18 0 3 0,-15 10-1 15,-17-10 0-15,-1 9-8 0,-32 0 3 0,0-9-2 16,-17 10-3-16,-16-1-6 0,-1 0-13 0,-16 0-12 15,-16 1-5-15,-1-10-5 0,-16 18 3 0,-16-8-6 16,-1-10-12-16</inkml:trace>
  <inkml:trace contextRef="#ctx0" brushRef="#br0" timeOffset="51206.15">10009 8511 76 0,'0'-18'40'0,"0"-10"-21"0,0 9-4 15,0 0-6-15,0-9 2 0,-16 19-3 0,16-9 2 16,0 8 4-16,0 1 3 0,0 0-9 16,0 9-6-16,0-10-1 0,0 10 2 0,0 10-3 15,0-1 2-15,0 0 0 0,16 10-1 0,-16-1-1 16,0 10 0-16,0 0 1 0,17 10 3 0,-17-1 2 15,0 9 6-15,0 10 4 0,0 0-4 0,0 18 1 16,0 1-6-16,0 8-1 0,0 10-3 0,-17 10-1 16,17-1-4-16,-16 10 2 0,16-1 0 0,-17 10 2 15,17-9 0-15,-16 9 2 0,16 0-6 0,-17 0 6 16,17 0-3-16,0-1-3 0,0-8 4 0,0 9-2 16,0-9 2-16,0-1-2 0,0-8 2 0,0-10-4 15,0 0 4-15,0-10-6 0,0-8 4 0,0-1 0 16,0 1 0-16,0-10 0 0,0-10-3 0,0-8-12 15,0-10-10-15,17 0-4 0,-17-18-8 0,16 9-3 16,1-19-13-16,-1-9-66 0</inkml:trace>
  <inkml:trace contextRef="#ctx0" brushRef="#br0" timeOffset="51586.25">12359 8204 126 0,'16'-28'53'0,"-16"0"-27"0,17 0-11 16,-17 10-7-16,0-1-2 0,0 1-2 0,0 8-2 15,0 10-4-15,0 0 5 0,-17 0-2 0,17 10-1 16,0-1 2-16,0 10-2 0,-16-1 4 0,-1 10 0 15,17 0-1-15,-16 9 2 0,-1 0-1 0,1 19 2 16,-1 0 5-16,0 9 4 0,1 10-2 0,-17 8-4 16,16 1-2-16,-16 9-2 0,0 9-1 0,0 10-4 15,0 0 2-15,0-1-2 0,0 10 1 16,0-9 1-16,16 9-2 0,-16 0 0 0,17-1 0 0,-1-8 0 16,0 0 2-16,1-1-2 0,-1-8 1 0,17-1-1 15,0 0 0-15,0 1 0 0,0-10 0 0,0-10-3 16,17-8 3-16,-17-1 2 0,16 1-2 0,1-20-3 15,-17 1-6-15,17 0-8 0,-1-19-7 16,1 0-7-16,-1 1-10 0,1-20-6 0,-1 1-17 16</inkml:trace>
  <inkml:trace contextRef="#ctx0" brushRef="#br0" timeOffset="51939.49">14096 7953 184 0,'50'-56'61'0,"-17"0"-31"16,16 1-13-16,-16 8-7 0,0 10-7 0,-16 0 0 16,0 9-3-16,-1 18 3 0,1-8-5 0,-17 18-1 15,0 0 4-15,0 18-1 0,0 1 0 0,-17 9 1 16,1 9 2-16,-1 10-1 0,-16-1 3 0,0 1 4 15,16 18 2-15,-16 0 9 0,0 9 1 16,-17 10-6-16,17 0 1 0,0 18-5 0,-16 0-3 16,16 1-6-16,-17 8 5 0,0 10 2 0,1 0-2 15,16 9-5-15,-17-9 0 0,17 10 1 0,0-1-3 16,0 0 3-16,0-9-1 0,16 9 0 0,17-9 2 16,-16-9-1-16,16-1-5 0,16-8 5 0,1-1-1 15,-17 0-2-15,16 1 0 0,17-10-2 0,-16 0 2 16,-1-10-9-16,1 1-28 0,-1-10-27 0,1 1-11 15,0-1-13-15,-1-18-112 0</inkml:trace>
  <inkml:trace contextRef="#ctx0" brushRef="#br0" timeOffset="52626.8">15188 8241 38 0,'33'-18'63'0,"17"8"-28"0,-1-8-10 15,1-1-5-15,16-9-1 0,0 10 0 0,0-1-3 16,17 1 0-16,0-1-4 0,0 0-3 0,-1-9-1 16,18 10-2-16,-1-1-2 0,0 1 2 0,17 8 0 15,-17-8 2-15,0-1 2 0,17 10-1 0,-16-10 1 16,-1 10-1-16,17-10-3 0,-17 10 0 0,0 0 0 15,-16-1-6-15,0 1 2 0,-1 9 0 16,-16 0 1-16,1-9-2 0,-18 9-1 0,1 0 0 16,-17 0-4-16,0 9-8 0,0-9-11 0,-16 9-7 15,-17-9-6-15,16 0-3 0,-16 10-2 0,0-10-15 16,0 0-72-16</inkml:trace>
  <inkml:trace contextRef="#ctx0" brushRef="#br0" timeOffset="53090.98">18199 7311 113 0,'17'-18'48'0,"-17"-1"-11"0,0 0 0 15,16 1-4-15,-16 8-7 0,-16-8-5 0,16 9-8 16,-17-1-4-16,17 10-3 0,-33 0 1 0,16 0-2 15,-16 10 0-15,17 8 0 0,-17 1-2 0,0-1 2 16,-1 10-2-16,1 9 0 0,0-9-3 0,0 10 1 16,17 8 0-16,-17-9 4 0,16 10-5 0,0-1 1 15,17 1-1-15,-16-1 0 0,16-8-2 0,16-1 5 16,-16-9 1-16,17 9 2 0,0-19 9 0,16 10 9 16,0-9 2-16,0-10-1 0,16 1-8 0,-15-1-2 15,15-9-6-15,1 9-5 0,-1-18-1 0,1 9-3 16,0-9 1-16,16-1 1 0,-16 1-2 0,16 0-3 15,-17-10-12-15,1 10-15 0,-17-10-16 16,17 10-11-16,-17-10-5 0,0 1 2 0,-17-1-2 16,1 0-15-16</inkml:trace>
  <inkml:trace contextRef="#ctx0" brushRef="#br0" timeOffset="53311.8">18728 7339 20 0,'0'-9'51'0,"0"-1"6"16,0 10-20-16,17-9-9 0,-17 9-1 0,0-9-2 15,0 9 0-15,16-9-4 0,-16 9-3 0,0 0 1 16,17 0-5-16,-17 0 5 0,17 9-4 0,-17-9 0 16,16 18-5-16,1-8-2 0,-17 8-4 0,16 10-1 15,-16 0 1-15,17 0-4 0,-17 0 0 0,0 9 0 16,0-9 1-16,-17 9 0 0,17 10-1 0,0-10 1 16,0 0-1-16,0-9-12 0,-16 9-6 0,16-9-13 15,0 0-6-15,-17-9-2 0,17-1-1 0,0-8 4 16,-16-1 3-16,16 0-6 0,0-9-8 15,-17 0-36-15</inkml:trace>
  <inkml:trace contextRef="#ctx0" brushRef="#br0" timeOffset="54309.54">18745 7339 43 0,'16'-28'64'0,"1"0"-27"15,0 0-12-15,-17 0 0 0,16 1-4 0,17 8-2 16,-16 0-2-16,-1 10-5 0,1-10 4 0,16 1-3 15,-17 9 0-15,18-1 0 0,-1 10 1 0,0-9-1 16,-17 9-1-16,17 0 0 0,0 0-6 0,-16 0-2 16,0 9-1-16,-1 1-1 0,1 8 0 0,-17 1-2 15,0-1 3-15,-17 1-3 0,1 0 0 0,-1 8 1 16,-16 1-1-16,16 0 0 0,-16 0 0 16,0 0 0-16,17 0 0 0,-17 0-3 0,-1 0 7 15,18 0-4-15,-17-10 0 0,16 10 0 0,17-9 0 0,-16-1 2 16,-1 1-2-16,17-10 0 0,0 10 0 0,0-10 0 15,0 1 1-15,17-1 1 0,-17 0 0 0,16 0-2 16,1 1 0-16,-1-1 0 0,1 0 0 16,-1 1 2-16,18-10-2 0,-18 9 0 0,1-9 0 15,16 9 0-15,-17-9 0 0,17 0 0 0,-16 0 0 16,16 0-8-16,-16 0-5 0,-1 0-9 0,1-9-9 16,16 9 1-16,-17-9-1 0,1-1 3 0,-1 1 3 15,1 0 4-15,-17-10 9 0,16 1 2 0,-16-1 10 16,17 0-4-16,0-9 1 0,-17 1 3 0,16 8 0 15,1-9 5-15,-1 0 8 0,1 10 8 0,-17-10 8 16,0 18 3-16,0-8 2 0,16 8 0 0,-16 1 1 16,0 0-14-16,0-1-11 0,0 10-4 0,17 0-2 15,-17 0 1-15,0 10-2 0,0-10 0 16,0 18-3-16,0-8 3 0,0 8 2 0,0 1 0 16,16 0-3-16,-16-1 2 0,0 10-1 0,17-9 2 15,-1-10 4-15,1 10 11 0,0-10 9 0,-1 0 6 0,1 0 3 16,-1-9 5-16,1 10-2 0,-1-10 1 0,17-10-11 15,-16 1-7-15,-1 0-3 0,1 9-8 16,0-19-4-16,-17 10-2 0,16 0-4 0,1-10-3 16,-1 10 2-16,-16-10-2 0,0 10-2 0,17-10 2 15,-17 10 3-15,0-10-3 0,-17 10-6 0,17-10-17 16,0 10-21-16,0-10-20 0,0 10-20 0,0 0-12 16,0-10 5-16,0 10 11 0,0-10 11 0,17 10 10 15,-17 9-2-15,16-9 10 0,-16-1 17 0,17 10 15 16,-17-9 10-16,0 9 7 0,16 0 9 0,-16-9 14 15,0 9 28-15,17 0-2 0,-17 0-10 0,0-9-5 16,16 9-2-16,-16 0-2 0,0 0-6 0,0 0-4 16,17 0-4-16,-17 0 2 0,0 0 3 0,0 9 4 15,0 0-3-15,17 0-1 0,-17 1-4 16,0 8-3-16,0 1-9 0,0 0 1 0,16 8-4 16,-16-8 4-16,0 18-4 0,0-9 0 0,17 0 4 15,-17 9-6-15,0 1 2 0,16-11-6 0,-16 1-6 16,17 0-3-16,-17-9 0 0,16-1-1 0,1 1-2 15,-1-10 3-15,1-9-3 0,-17 0 0 0,16 0 0 16,1-9 10-16,-17 0 2 0,17-1 2 0,-17-8-1 16,16-1 3-16,-16-9-2 0,0 10 4 0,0-10 0 15,0 0 0-15,-16 0-2 0,16 0 3 0,0-9 0 16,0 9 5-16,0-9 1 0,0 9-2 0,0 0 4 16,0 0 11-16,0 0 6 0,0 10 0 0,0-1-1 15,0 10-5-15,0-10-4 0,0 19-7 0,0-9-4 16,16 9-4-16,-16 0 0 0,0 9 1 0,17-9-2 15,-17 9 1-15,16 1 2 0,1 8-6 0,-17-8 3 16,16 8 0-16,1 1 2 0,16-1 0 0,-17 1-2 16,18 0-2-16,-18-1 5 0,1 1-1 15,16 9-2-15,0-10 2 0,0 1-2 0,0 0 0 0,0-10 0 16,-16 9 2-16,-1-8-2 0,1 8-2 0,-17 1 4 16,0-10-2-16,0 1 1 0,-17-1 2 15,1 9-7-15,-1-8 2 0,0-1-11 0,-16 0-19 16,17-9-12-16,-1 10-3 0,1-1-10 0,-17-9-6 15,16 0-21-15</inkml:trace>
  <inkml:trace contextRef="#ctx0" brushRef="#br0" timeOffset="54492.5">20747 7414 126 0,'16'-10'74'0,"1"1"-18"0,-17 0 0 0,16-1-8 15,1 1-5-15,0 0-7 0,-1-1-8 0,1 1-12 16,-1 0-4-16,1-1-9 0,-1 1-3 0,1 9 5 16,-1-9-5-16,17 0-3 0,-16-1-22 0,0 1-25 15,16 9-20-15,-17-9-12 0,1-1-20 0</inkml:trace>
  <inkml:trace contextRef="#ctx0" brushRef="#br0" timeOffset="54779.01">21409 6939 114 0,'0'-9'73'16,"0"9"-19"-16,0 0-5 0,0-9-8 0,0 9-1 16,0 0-6-16,0 0-4 0,0 0-9 0,0 0 5 15,0 9 24-15,0-9 10 0,0 9-7 0,0 0-6 16,0 10-4-16,-17-10-6 0,17 10-16 0,0 0 4 16,0 8-1-16,-16-8 17 0,16 9 3 0,-17 0-12 15,17 0-8-15,-17 0-13 0,17 0-2 16,0-1-3-16,-16 1-10 0,16 10 11 0,0-20-7 15,0 10 0-15,0 0 9 0,0-9-8 0,0-1 6 16,0 10 3-16,16-19 5 0,-16 10 8 0,17 0 5 16,0-10-7-16,-1 0-2 0,1 1-7 0,16-1-4 0,0 0-2 15,0-9-4-15,0 0 3 0,0 0-5 16,0 0 2-16,0 0 0 0,17 0-23 0,-17 0-41 16,0-9-59-16,0 9-41 0,0-9-17 0,-16 9 3 15,-1-10-4-15</inkml:trace>
  <inkml:trace contextRef="#ctx0" brushRef="#br0" timeOffset="57599.49">8835 7069 6 0,'0'0'12'0,"0"10"5"15,0-1 11-15,0 0 0 0,0 1-11 0,0-1-8 0,0 0-4 16,0 10-1-16,0-10 0 0,0 0-2 0,-17 10-1 16,17 0 1-16,0-10-1 0,0 9 4 0,-16 1 3 15,16 0-3-15,-17-1-3 0,17 1 1 0,0-1-1 16,-16 10-2-16,16-9 0 0,0 9 0 16,-17 0 0-16,17 0 0 0,-16 0 0 0,16 0 1 15,-17-1-1-15,17 1 0 0,-17 0 0 0,17 0 0 0,0 0 0 16,0-9 0-16,-16-1 0 0,16 1 0 15,16-1 0-15,-16-8 1 0,0-1-1 0,17 0 0 16,-17 1 0-16,0-1 0 0,17 0 1 0,-17-9 2 16,16 0-2-16,-16 10 3 0,17-10 2 0,-1 0 2 15,1 0-2-15,-1 0-3 0,1 0 0 0,16 0 0 16,-33-10-3-16,16 10 0 0,18-9 0 0,-18 9 2 16,17 0-2-16,0-9 0 0,-16-1-2 0,16 1 5 15,0 0-3-15,0-1 0 0,0 1 0 0,0 0 0 16,0 0 2-16,17-1-1 0,-17 1 0 0,0 0-1 15,17-1 0-15,-17 1 0 0,0 0 0 0,33 9 0 16,-49-10 0-16,16 1 0 0,16 0-7 0,-16 9-10 16,1-9-10-16,15-1-22 0,-49 1-58 0</inkml:trace>
  <inkml:trace contextRef="#ctx0" brushRef="#br0" timeOffset="58761.36">8884 7134 28 0,'0'-9'43'0,"0"0"-7"0,0 0-17 16,17-1-7-16,-17 10-5 0,17-9-1 0,-17 0-2 15,16 9-1-15,1-10-3 0,-17 10 3 0,16-9 1 16,1 9 1-16,-1-9 1 0,17 9-1 0,-16-10 2 16,16 10-2-16,-17 0 0 0,18-9-1 15,-1 9 0-15,16 0 0 0,-16-9-2 0,17 9 0 16,0-9 1-16,-1 9 0 0,17-10-2 0,1 10 0 16,-1-9-1-16,17 0 1 0,-1 9 1 0,1-10-2 15,16 1 0-15,-16 0 0 0,49-1 1 0,-49 1-3 0,49 0 2 16,-49-10 0-16,49 10 0 0,-32 0 2 0,16-10-4 15,-1 10 4-15,1-10-2 0,0 10 0 0,0-10 0 16,0 1 0-16,-1 8 0 0,-15-8 1 16,16 8-1-16,-1-8 0 0,1 8 0 0,0-8 0 15,0-1 0-15,0 1 0 0,-1-1 2 0,1 0-2 16,0 10 0-16,0-9 0 0,0-1 0 0,-1 10-2 16,1-10 4-16,-16 0-2 0,15 10 0 0,1 0 0 15,0 0 0-15,0-1 0 0,0 1 0 0,-17 0-2 16,0-1 2-16,0 1 2 0,1 9 6 0,-1-9 1 15,-16-1-4-15,16 1 0 0,-16 9-4 0,16 0-1 16,-16 0 0-16,-1 0 0 0,1 0 0 0,-17-9 1 16,17 9-1-16,-17 0 0 0,0 0 0 0,1 0 0 15,-1 9 0-15,0-9 0 0,-16 0 2 0,-1 0-2 16,1 0 0-16,-1 0 0 0,-16 9-3 0,1-9 4 16,-1 10-1-16,-17-10 2 0,1 9-2 0,-1-9-2 15,1 0 2-15,-17 9 0 0,16-9 0 0,-16 0 3 16,0 10 0-16,0-10 0 0,0 9 6 15,0-9 1-15,0 9-1 0,0-9 0 16,0 10-3-16,-16-1-4 0,16 0 0 0,0 10 0 16,-17-1 6-16,1 1-3 0,16 0-2 0,-17 8 0 15,17 1 0-15,-16 0 0 0,16 0-3 0,0 0 0 0,-17 9 4 16,17-9-3-16,0 9-3 0,-16 1 2 0,16-10 2 16,0 9-4-16,0 0 2 0,0 0-2 15,0 0 4-15,0 1 0 0,0-1-2 0,16-9-2 0,-16 9 2 16,17-9 2-16,-17 0-2 0,16 0 1 15,-16-1-1-15,17 1-2 0,-17 0 4 0,16-9-2 16,-16 9-2-16,17-19 2 0,-17 10 0 0,0-10-2 16,0 10 7-16,0-10-7 0,-17 0 4 0,17 1-2 15,-16-1-2-15,-17-9 4 0,16 9-1 0,-33 0-1 16,17 1-2-16,-16-1-2 0,-1-9 0 0,1 9-3 16,-18-9 1-16,18 10-3 0,-17-10-3 0,-1 9-3 15,1-9 2-15,0 0 2 0,0 9 3 0,-17-9 4 16,17 0 1-16,-33 10 3 0,16-10-2 0,-16 9 0 15,-17 0 4-15,-17 0 0 0,1 1-2 0,-17-1 2 16,0 0-1-16,0 1 1 0,-16-1 3 0,16 10 5 16,0-10-4-16,0 9-1 0,-16 1 2 0,16 0 2 15,-17-1 0-15,1 1-3 0,0-1 2 0,16 1 0 16,-17-10-3-16,17 10-3 0,0 0 3 0,1-1-5 16,-1 1 4-16,16-10 1 0,17 0 0 15,-16 1 0-15,16 8-5 0,17-8 4 0,0-10 4 16,-1 9-4-16,1-9 1 0,0 9-1 0,33-9-3 0,-17 10-1 15,0-10 0-15,17 9 3 0,0-9-3 0,0 9-2 16,16-9 3-16,-16 9 2 0,16-9-6 0,1 10 3 16,-1-10 0-16,17 9-2 0,0-9 2 0,0 9-15 15,0-9-1-15,16 0-5 0,1 0-4 16,-1 10-6-16,17-10-4 0,0 0-4 0,-33 9-2 16,33-9-18-16</inkml:trace>
  <inkml:trace contextRef="#ctx0" brushRef="#br0" timeOffset="59622.85">15287 7004 88 0,'17'-18'52'16,"-17"-10"-23"-16,0 9-4 0,16-9-7 0,-16 10-1 15,17-10-3-15,-1 0-1 0,1 0-1 0,-1 0-3 16,18 0-3-16,-1-9-2 0,0 0-1 16,16-1 3-16,1 1-3 0,16-9 0 0,0 9 1 15,0-10-4-15,17-9 2 0,0 0-2 0,16 1 0 16,17-11 0-16,0 1 0 0,0 0 1 0,16-9-1 15,0 9 0-15,1 0 0 0,16 0 2 0,-1 9-2 16,1 0 0-16,0 9 0 0,0 1 0 0,0 9 0 0,0-1 0 16,-17 11 0-16,-16 8-2 0,0-9-2 15,0 19-10-15,-33-1-7 0,-1 10-15 0,1-18-6 16,-17 18-19-16</inkml:trace>
  <inkml:trace contextRef="#ctx0" brushRef="#br0" timeOffset="80591.48">16296 8679 5 0,'0'0'4'0,"0"0"7"0,17-10 7 0,-17 10 12 16,0-9 4-16,0 9-13 0,0-9-9 0,0 9-2 15,0-10 0-15,16 1 0 0,-16 9 2 0,0-9-1 16,0-1 2-16,0 1 0 0,17 0-1 0,-17 0-2 16,0 9 6-16,0-10 2 0,0 1 3 0,0 0-4 15,0-1 6-15,0 10 5 0,0-9-4 16,0 9-5-16,0 0-2 0,17-9-4 0,-17 9-8 15,0 0 0-15,0 0-4 0,0 0 0 16,0 9-1-16,0 0 0 0,0 1 1 0,0 8 2 16,0-8-2-16,0 8 2 0,0 10 2 15,0 0-5-15,0 0 0 0,0 0 0 0,0 9 1 16,0-9-1-16,0 9 2 0,0 0-2 0,0 0 0 16,0 1 2-16,0 8-1 0,0-9 1 0,0-9-2 15,0 10 1-15,0-1-1 0,-17-9 0 0,17 9 1 16,0-19-1-16,0 10 0 0,0-9-2 0,0 0 2 15,0-1 0-15,0-9-8 0,0 1-13 0,0-1-14 16,0 0-12-16,0-9-6 0,17 10-3 0,-17-10-3 16,0-10-20-16</inkml:trace>
  <inkml:trace contextRef="#ctx0" brushRef="#br0" timeOffset="81041.37">16313 8604 14 0,'0'-18'48'0,"0"8"3"15,16-8-24-15,-16 8-9 0,17-8-7 0,0 8-1 16,-1-8-3-16,1 9-1 0,-1-10-4 16,17 10 0-16,-16-1-2 0,16 1 2 0,17-10 0 15,-17 10-1-15,16-10 3 0,1 10 0 0,0-9 3 16,-1 8-1-16,17 1 0 0,1 0-1 0,-1-1-1 15,0 10-2-15,0-9 1 0,0 18-2 0,0-9 1 16,-16 10-2-16,0-1 0 0,-1 10 2 0,1-1-2 16,0 1 0-16,-17-1 0 0,0 10 0 0,0-9-2 15,0 0 2-15,0-1-2 0,0 10 4 0,0-9-2 16,17-1 0-16,-17 1 0 0,0-1 1 0,0 1-1 16,0 0 1-16,0-10 1 0,0 0-2 0,0 10 0 15,1-10 2-15,-1 0 0 0,-17 1 1 16,17-1-1-16,-16 0-2 0,-17 1 0 0,16-1 0 15,-16 0 0-15,0 1 2 0,0-1 1 0,0 0 0 16,-16 10 7-16,-1-10-7 0,1 0 1 0,-17 10-1 16,0 0-3-16,-1-1 0 0,-15 1 2 0,-1-1-2 15,17 1 2-15,-17 9-4 0,-16-10 2 0,17 1 1 16,-1 9-1-16,-16-9 0 0,16 9 0 0,-16-10 0 16,0 10-2-16,16-9-5 0,-16-1-8 0,0 1-5 15,0-1-5-15,16-8-4 0,0-1-9 0,-16 0-18 16</inkml:trace>
  <inkml:trace contextRef="#ctx0" brushRef="#br0" timeOffset="81574.16">16710 8688 61 0,'17'-9'63'0,"-17"-1"-24"0,0 1-3 0,0 9-2 16,0-9-4-16,0-1-15 0,16 10-5 0,-16 0-3 16,0 10-7-16,-16-10 0 0,16 18 1 0,0-8-1 15,-17 8 0-15,17 10 0 0,-17-9 0 0,1-1 2 16,16 10-2-16,-17-9 0 0,17 9 0 0,-16-10 0 16,16-8-2-16,0 8 2 0,0-9 0 0,0 1 0 15,-17-10 0-15,17 0 3 0,0 0-2 16,0-10-1-16,0-8 0 15,0 9 0-15,0-1 0 0,17-8 0 16,-17 8 1-16,0-8-1 0,0-1 0 0,16 1 0 16,-16 8 0-16,0-8 0 0,0-1-2 15,17 0 3-15,-17 10-1 0,0 0 1 0,16 0-3 16,-16-1 2-16,0 10 3 0,17 0-3 0,0 0 0 16,-17 0-2-16,16 10 2 0,-16-1 3 15,17 0-3-15,-1-9 0 0,-16 9 1 16,17-9 1-16,-1 0 2 0,-16 10 18 0,17-10 7 15,-1-10 0-15,-16 10 6 0,17-9 0 0,-17 9-3 16,16-9-6-16,-16-10 3 0,17 10-6 0,-17-10 2 16,17 10-3-16,-17-10-6 0,0 1-5 0,16 9-1 15,-16-10-5-15,0 0 1 0,0 1-6 0,0 8 3 16,-16-8-3-16,16 9 0 0,0-10 0 0,0 10 0 16,-17-10 5-16,17 10-8 0,0-1-2 0,0 1-10 15,-17 9-29-15,17-9-23 0,0 9 6 0,0 9 2 16,17-9 5-16,-17 9 2 0,0 1 8 0,17 8 6 15,-17-8 2-15,16 8-3 0,-16-8-14 16,17 8 8-16</inkml:trace>
  <inkml:trace contextRef="#ctx0" brushRef="#br0" timeOffset="81999.56">17041 8604 29 0,'0'9'59'0,"16"-9"-20"0,-16 10-14 0,0-10-7 16,17 0-3-16,-17 0-1 0,0 0 4 0,0 0-1 15,16 0-1-15,-16 0 2 0,0-10-5 0,17 10-6 16,-17 0 0-16,17-9 1 0,-17 9-2 0,16-9-1 15,-16 9 1-15,0-9 1 0,17-1-3 0,-17 10-1 16,0-9 1-16,16 0-4 0,-16 9 1 0,0-10-1 16,0 10 3-16,0-9 2 0,0 9-2 0,0 0 0 15,0-9-2-15,0 9 0 0,-16 0 1 16,16 9-2-16,0 0 0 0,0-9-2 16,-17 10 4-16,17-1-2 0,0 0 0 15,17-9-2-15,-17 10 5 0,0-10-5 0,0 0 3 16,16 9-1-16,-16-9 3 0,17 0-3 0,-1-9 0 15,1-1 0-15,-1 10 0 0,-16-9 0 16,17 0 0-16,-1 9 3 0,-16-10-1 0,17 1-2 16,0 0 0-16,-17-1 0 0,0 1 0 15,16 9 0-15,-16-9-2 0,0 9 4 0,0-9 0 16,0 9 10-16,0-10-3 0,0 10-2 0,0 0-5 16,0 0 1-16,0 10-5 0,0-1 4 15,17 0-4-15,-17 0 3 16,0 1-1-16,0-1-2 0,16 0 2 15,-16 1 0-15,17-1 3 0,-17 0-1 0,0 1-4 16,16-10 5-16,-16 9-8 0,17-9-6 0,-17 9-7 16,0-9-7-16,16 0-6 0,-16 0-1 0,0 9-1 15,0-9 3-15,0 0 3 0,0 0-5 0,-16 0-15 16,16 0-3-16</inkml:trace>
  <inkml:trace contextRef="#ctx0" brushRef="#br0" timeOffset="102853.26">21392 10130 30 0,'0'0'59'0,"0"0"-11"15,0-10-20-15,0 10-10 0,0 0-8 16,0-9-2-16,0 9-6 0,0 0 2 0,0 0-3 0,0 0 1 16,0 0 1-1,0 0 1-15,0 0 0 0,0 0 1 0,0 0-3 16,17 0 0-16,-17 0-1 15,0 0 0-15,0 0 0 0,0 0 0 0,0 0-4 16,0 0-4-16,0 0-6 0,0 0-6 16,0 0-4-16,0 9-6 0,0-9-11 0,0 0-4 15</inkml:trace>
  <inkml:trace contextRef="#ctx0" brushRef="#br0" timeOffset="-170057.97">21508 8837 36 0,'0'0'59'0,"0"0"-18"16,0 9-16-16,0-9-12 0,0 9-3 16,0-9 0-16,0 10 11 0,-17-1-6 0,17 0-8 0,0 0-1 15,0 10-3-15,0 0 10 0,0-1 7 16,0 1 3-16,17 9 0 0,-17 9-1 0,0 0-5 15,0 0 1-15,0 1-4 0,16 8 4 0,-16 1-2 16,0-1 3-16,17 10-2 0,-17-10 1 0,17 10-3 16,-1 0-2-16,-16 0-3 0,17 9 5 0,-1 0-4 15,1 0-4-15,-1 0 0 0,-16 10-4 0,17-1-5 16,-1-9 5-16,1 10-3 0,-1-1 0 0,1 10 2 16,0-10 0-16,-1 10-2 0,1 9 0 0,-1-9 3 15,1 9-3-15,-1 0 0 0,1 9 0 0,-17-9 2 16,16 0 0-16,1 9-4 0,-1 10 2 0,1 0 1 15,0-1-1-15,-1 1 2 0,1 0 0 0,-1-1-1 16,1-9-3-16,-1 10 4 0,1-10 0 0,-1 1-2 16,1-1-3-16,-1 0 5 0,1-9-2 0,-1 10 6 15,1 8-9-15,0 1 3 0,16-10-2 0,-17 1 3 16,1-1-3-16,-1 0 2 0,-16 1-2 0,17-10 2 16,-1-10-4-16,1 1 4 0,-17 0-2 0,16-19-4 15,-16 9-3-15,17-9-5 0,0-9-13 0,-17 0-14 16,16 0-23-16,-16-10 6 0,17 1 2 0,-17-10-7 15,0-9-6-15,0 0-6 0</inkml:trace>
  <inkml:trace contextRef="#ctx0" brushRef="#br0" timeOffset="-169061.1">21475 8920 30 0,'0'-9'54'16,"0"9"-11"-16,0-9-20 0,0-1-8 0,0 10-4 15,0-9-1-15,0 9-7 0,0 0 1 0,0-9-4 16,0 9 2-16,16-9 0 0,-16 9-1 15,0 0 3-15,0 0-1 0,0 0 0 0,0 0 4 16,17 0-3-16,-17-10 2 0,16 10 1 0,-16 0-2 16,17-9 4-16,-17 9-2 0,17 0 0 0,-1-9 4 15,17-1 0-15,-16 1-2 0,16 9 1 0,0-19-3 16,17 10-7-16,-17 0 6 0,16-10-3 16,1 10 3-16,16-10-4 0,0 1 4 0,0-1 3 15,1 1 2-15,15-1-3 0,1 0-3 0,0-9 3 16,-1 10-6-16,1-10 4 0,16 0 0 0,1-9-1 15,16 9 0-15,-17-9 2 0,17-1-2 0,-17 1 3 16,17 0 0-16,0 0-5 0,-1 0 3 0,18-1-2 0,-1 1-4 16,0 0 2-16,1 0 2 0,-1 0-4 0,0-1 0 15,17 1 0-15,-16 0-3 0,16 0 5 16,-17 0-2-16,17-1 0 0,0 10 0 0,0-9 1 16,-17 9-1-16,17 0 0 0,-17-9 1 0,1 9-1 15,-1-9 1-15,0 0-1 0,1 9 2 0,-17-9-4 16,16 9 4-16,-16 0 0 0,0 0-5 0,-1 0 3 15,18 10 0-15,-34-10 2 0,17 0 0 0,0 9-2 16,-1 1 0-16,-15-10 0 0,-1 9 0 0,0 0 0 16,0 1 0-16,-16 9 0 0,16-10-3 0,-32 10 5 15,15-10-2-15,-15 10 0 0,-1-1 0 0,0 10 0 16,-16-9 0-16,-1 9 3 0,-16 0-7 0,0 0 4 16,0 0 1-16,-16 0-1 0,16 0 0 0,-16 9 0 15,-17-9-7-15,16 10-2 0,-16-1-13 0,0 0-12 16,0-9-8-16,0 10-5 0,-16-1-6 0,16 0-12 15,-17 1-12-15</inkml:trace>
  <inkml:trace contextRef="#ctx0" brushRef="#br0" timeOffset="-163622.96">23311 9776 1 0</inkml:trace>
  <inkml:trace contextRef="#ctx0" brushRef="#br0" timeOffset="-163587.96">23311 9776 1 0,'0'9'0'16</inkml:trace>
  <inkml:trace contextRef="#ctx0" brushRef="#br0" timeOffset="-163564.95">23295 9785 1 0,'0'10'0'16</inkml:trace>
  <inkml:trace contextRef="#ctx0" brushRef="#br0" timeOffset="-163547.96">23295 9795 1 0,'0'9'0'0</inkml:trace>
  <inkml:trace contextRef="#ctx0" brushRef="#br0" timeOffset="-163515.96">23295 9804 1 0</inkml:trace>
  <inkml:trace contextRef="#ctx0" brushRef="#br0" timeOffset="-163177.65">23295 9804 1 0,'0'0'1'0,"0"0"3"15,0 0 0-15,0 0 6 0,0 0 8 0,0 0 13 16,0 0 7-16,0 0-9 0,0-9-14 0,0 9-3 16,0 0 3-16,0-10-2 0,0 1-1 0,0 9 0 15,0-9 0-15,0 9-3 0,0-9 3 0,0 9 4 16,0-10-2-16,0 10-5 0,0-9 3 0,-17 9-5 15,17-9-1-15,0 9-4 0,-16 0 1 0,16 0-1 16,-17 9 2-16,17-9 2 0,-16 0-4 0,-1 9 2 16,17-9-2-16,-17 10-2 0,1-1 0 0,-1 0 2 15,17 0-2-15,-16 1 2 0,-1-1-1 0,17 10-1 16,-16-10 0-16,16 0 2 0,0 1-2 0,0-10 2 16,0 9 0-16,0 0-2 0,0 0 5 15,0-9 3-15,0 10 6 0,16-10 2 0,-16 9-2 16,17 0 1-16,-1-9-2 0,-16 10 5 0,17-1-2 15,-1-9 2-15,1 9-5 0,0 1-4 0,-1-10 1 0,1 9 0 16,-1 0 9-16,1 0 2 0,-1-9-5 0,1 10-10 16,-17-1-3-16,16 0-2 0,-16 1 1 0,0 8 0 15,0-8-4-15,0-1 7 0,0 10-5 0,0-10 0 16,-16 9 0-16,-1 1 1 0,17-10-3 16,-16 10 0-16,-1-10 2 0,1 10 0 0,-1-10-10 15,1 0-12-15,16-9-9 0,-17 10-15 0,0-10-9 16,17 0-5-16,0-10 4 0,0 1 2 0,0 0 3 15,0-10 2-15,0-9-8 0,17 10-43 0</inkml:trace>
  <inkml:trace contextRef="#ctx0" brushRef="#br0" timeOffset="-162595.68">23493 9618 98 0,'17'-9'75'0,"-1"9"-19"0,-16-10-14 0,17 1-6 15,-17 9 3-15,16 0-4 0,-16 0 0 0,17 0-3 16,-17 9-4-16,17 1-1 0,-17 8 9 0,0 1 5 15,16 9-8-15,-16 0-15 0,0 9-5 0,0 0-7 16,0 0-2-16,0 1-3 0,0 8 1 0,0-9-2 16,0 0 2-16,0 1-2 0,0-1 2 0,0-9-2 15,0 0 3-15,0 0-3 0,17-10 3 0,-17 1-3 16,0-1-2-16,0-8 5 0,16-1-5 0,-16 0-1 16,0-9 6-16,0 10 0 0,17-10 0 15,-17-10-7-15,0 1 4 0,16 0 0 0,-16-1 1 16,17 1-1-16,-17-9-3 0,16-1 3 15,-16 10 2-15,0-10 1 0,17 0-2 0,-17 1-1 16,16 9-3-16,-16-10 8 0,0 10-5 0,17-1-5 0,-17 1 7 16,0 9-1-16,0 0-5 0,16 0 2 15,-16 9 8-15,0-9-9 0,0 10 5 0,17-1-2 16,-17 0-2-16,0 1 2 0,0 8 0 0,0-9 0 16,17 1 0-16,-17-1 3 0,0 0-3 15,16 1 0-15,-16-1-2 0,17-9 2 16,-17 9 0-16,0-9 2 0,16 0-5 0,1 0 8 0,-17-9-5 15,16 9 0-15,1-9 0 0,-1-1 2 16,-16 1-1-16,17 0-1 0,-1-1-3 16,-16 10 5-16,17-9-4 0,-17 0 4 0,0 0-5 0,17-1 3 15,-17 1 0-15,16 0 3 0,-16 9-6 16,0-10 4-16,0 10-4 0,0 0 1 0,17 0 5 16,-17 0-5-16,16 0 6 0,-16 10-6 15,17-10 6-15,-17 9-8 16,0-9 6-16,0 0-4 0,0 9 2 0,16-9-3 15,-16 0 1-15,0 0 6 0,0 0 0 16,0 10-3-16,0-10-5 0,0 0 6 0,17 0-5 16,-17 0 5-16,0 0-1 0,0-10 3 15,16 10-6-15,-16 0 3 0,0 0-9 0,17 0-19 16,-17 0-19-16,0 0-8 0,16 0-15 0,-16 0-11 0,0 0 4 16,0 0-2-16,17 0-9 0,-17 0-64 15</inkml:trace>
  <inkml:trace contextRef="#ctx0" brushRef="#br0" timeOffset="-162298.83">24254 9739 59 0,'0'-9'69'0,"0"-1"-16"0,0 10-9 0,0-9 1 16,0 9 3-16,0-9 0 0,0 9-3 16,0 0-13-16,0 0-9 0,17 0-7 0,-17 0 9 15,0 0 12-15,0 9 0 0,0 0-12 0,0 10-4 0,0-10-10 16,0 10-6-16,0 9-2 0,16-10 1 16,-16 10-4-16,0-9 0 0,0 9 0 0,0 0 4 15,0-10-3-15,0 10-4 0,0 0 1 0,0-9-3 16,0 9-19-16,17-10-20 0,-17 1-20 0,0-1-13 15,0-8-3-15,0 8 4 0,0-8-2 0,0-1-8 16</inkml:trace>
  <inkml:trace contextRef="#ctx0" brushRef="#br0" timeOffset="-162133.12">24238 9990 59 0,'0'0'75'0,"0"-9"-19"0,0-1-16 0,0 1-2 15,0 0-6-15,0 0-4 0,0-1-7 0,16 1-5 16,-16 0-7-16,17-1-7 0,-1 1 2 0,1 0-4 16,-1-1 2-16,1 1-15 0,0 9-15 0,-1-9-18 15,17 0-11-15,-16 9-12 0,-1-10-10 0</inkml:trace>
  <inkml:trace contextRef="#ctx0" brushRef="#br0" timeOffset="-161385.96">24701 9776 170 0,'0'-9'105'0,"0"0"-13"16,0-1 10-16,0 10-3 0,0-9-21 0,0 9-35 16,0 0-18-16,0 9-12 0,0-9 0 0,0 10 2 15,-17 8-1-15,17 1-9 0,0-1 0 0,-16 10-1 16,16 0-1-16,0 0 2 0,-17 9-4 0,17-9-1 15,-16 0 0-15,16 0 0 0,0 0 2 0,-17-9-2 16,17-1 2-16,0-9-5 0,0 10 7 0,0-10 0 16,0-9-8-16,0 10 4 0,0-10-2 0,0 0 4 15,0 0-1-15,0-10-1 0,0 10-3 0,0-18 1 16,0 8 5-16,0-8-3 0,17-1 0 0,-17 1 0 16,0-1 2-16,16 0-6 0,-16-9 4 0,0 1 0 15,17 8 0-15,-17-9 0 0,0 0 0 0,0 0 6 16,16 10-11-16,-16-10 1 0,0 18 9 0,17-8-5 15,-17 9 0-15,0 9-5 0,17-10 6 0,-17 20 3 16,16-1-4-16,-16 0 2 0,17 0-1 16,-17 10-1-16,16 0 0 0,-16-1-4 0,17 1 9 15,-17-1-1-15,16 1-4 0,1 0-5 0,-17-10 5 0,16 0 3 16,1 1-3-16,-1-10 4 0,1 9 7 16,-17-9 25-16,17 0 12 0,-1 0 8 0,-16-9-4 15,17 9-2-15,-1-10 12 0,-16-8-13 0,17 8-9 16,-17 1-5-16,0-10-11 0,0 1-16 0,0-1 4 15,16 1-12-15,-16-1 2 0,0 0 2 0,0 1-10 16,0-1 8-16,0 10-5 0,0-10-26 0,0 1-29 16,17 8-18-16,-17 1-28 0,16 9-15 0,-16 0 7 15,17 0 8-15,-17 0 13 0,16 9 13 0,-16 1 7 16,17 8 11-16,0 1 5 0,-17-10 13 0,16 10 11 16,-16-1 10-16,17 1 5 0,-1 0 9 0,-16-1 4 15,17-8 1-15,-17-1 3 0,16 0 8 0,-16-9 6 16,0 9 14-16,0-9 12 0,17 0 18 0,-17 0 12 15,0 10-8-15,0-10-9 0,0-10-3 0,0 1-4 16,0 9 0-16,0-9 5 0,0 0-6 0,0-1-5 16,0 10 2-16,0-9-1 0,0 9-15 0,0 0-15 15,0 0 3-15,0 0 10 0,0 0 11 0,16 0 5 16,-16 9 0-16,17 1-2 0,-17-1-4 0,16 0-6 16,-16 0-4-16,17 10-4 0,-1-10 13 0,1 1-7 15,0-1-12-15,-1 0-3 0,1 1 25 0,-1-10 16 16,1 9-14-16,-1-9-7 0,1 0-18 0,-1 0-6 15,1 0 5-15,16 0-4 0,-16-9-7 0,-1 9 6 16,1 0-7-16,-1-10-9 0,1 10-38 0,-1-9-34 16,1 9 80-16,-1 0-222 0,-16 0 1 0,0-9-9 15,0 9 4-15,0 0 14 0</inkml:trace>
  <inkml:trace contextRef="#ctx0" brushRef="#br0" timeOffset="-160556.37">23808 11088 95 0,'0'-10'90'0,"0"1"-24"0,-17 0-8 16,17-1-3-16,-17 1 2 0,1 9-14 0,16 0-9 16,-17 0-14-16,17 0-5 0,-16 9-2 0,-1 1-3 15,17 8-4-15,-16 1-1 0,16 9-1 0,-17 0-3 16,1 0 2-16,16 9-3 0,-17 0 3 0,1 0-2 16,16 1 0-16,-17-1-1 0,17-9-2 0,-16 9 0 15,16-19 5-15,-17 10-2 0,17-18-1 0,0 8 0 16,0-8 2-16,0-10 0 0,-17 9 0 0,17-9 0 15,0-9-2-15,17-1 2 0,-17-8-2 16,0-1-2-16,17 0 0 0,-17-8 4 0,16-1-2 16,-16 9 0-16,17-9 2 0,-17 0-2 0,16 0 0 15,-16 0-2-15,17 1 2 0,-1 8-2 16,-16 0 2-16,17 1 0 0,-17 8 3 0,16 10-5 16,-16-9 2-16,17 9-3 0,-17 0 6 0,16 9-5 0,-16 1 3 15,17-1-3-15,-1 0 6 0,1 10-4 0,0-10 0 16,-1 10-3-16,1-10 5 0,-1 10-4 15,1-10 6-15,-1 10-4 0,-16-10 0 0,17-9 5 16,-1 0 24-16,1 0 16 0,-17 0 15 0,16-9 6 16,1 9 4-16,-17-10-7 0,17-8 0 0,-17 8-4 0,0-8 0 15,16 9-7-15,-16-10-14 0,0 0-15 0,0 1-7 16,0-1-16-16,0 1 5 0,-16 8-2 16,16-8-1-16,0-1-5 0,-17 10 3 0,17-1-5 15,0-8-25-15,0 8-35 0,-17 1-39 0,17 9-31 16,0 0-5-16,17 0 3 0,-17 0 7 0,17 9 17 0,-17 1 10 15,16-1 0-15,-16 10-74 0</inkml:trace>
  <inkml:trace contextRef="#ctx0" brushRef="#br0" timeOffset="-160006.62">24221 11292 82 0,'17'0'106'0,"-17"-9"-22"0,0 0-18 0,-17-1-3 15,17 1 3-15,0 0-5 0,-16 0-1 0,16-1 1 16,-17 1-7-16,17 0-10 0,0-1-10 15,-16 10-11-15,16-9-9 0,0 9-8 0,0 0-3 16,0 0-1-16,0 0-4 0,0 9 2 16,16-9 2-16,-16 10-4 0,17-1 2 0,-1-9 2 0,1 9-2 15,-17 1 3-15,16-1-3 0,1 0-3 0,-1 0 6 16,1-9-3-16,-1 10 0 0,1-10-5 16,0 0 2-16,-1 0 5 0,1 0-2 0,-1 0 1 0,1-10 0 15,-17 10-3-15,16 0-1 0,-16-9 6 0,17 0 1 16,-17 9-6-16,0-9 4 0,16-10-2 0,-16 10-2 15,0-1 2-15,17 1-2 0,-17 0 4 0,0-1-2 16,0 1 0-16,0 0 2 0,0 0-2 0,0-1-3 16,0 10-2-1,16 0 2-15,-16 10 3 0,0-10 2 0,17 9 0 16,-17-9 2-16,17 9-6 0,-1-9 5 0,-16 9-5 16,17-9 0-16,-1 0 6 0,1 0-2 15,-1 0-4-15,1 0 0 0,-1 0 0 0,-16 0 6 16,17-9-6-16,-1 9 2 0,1-9 0 15,0 0 2-15,-1-1 0 0,-16 1-5 0,17 0 1 16,-17-1 4-16,16 1-4 0,-16 0 2 0,0-1 0 16,0 1 3-16,0 9-1 0,0-9-6 15,0 9 8-15,0 0-9 0,-16 0 5 0,16 0 2 16,0 0-7-16,0 9 5 0,-17 0 2 16,17 1-1-16,0-1-6 0,0 0 7 0,0 1 1 15,0-1-3-15,0 0 0 0,17-9 0 0,-17 10-3 16,16-1 5-16,-16-9 1 0,17 9-1 0,-1-9-2 15,-16 0 3-15,17-9-9 0,-1 9 9 16,1 0 0-16,-1-9-6 0,1 9-3 0,0-10-9 16,-1 10-29-16,1-9-30 0,-1 0-21 0,1-1-15 15,16 1-8-15,-17 0-1 0,1-1 0 0</inkml:trace>
  <inkml:trace contextRef="#ctx0" brushRef="#br0" timeOffset="-159606.58">25661 11088 18 0,'0'0'33'0,"-17"9"17"0,17-9-10 15,0 0-10-15,-17 9-7 0,17-9-2 0,0 0 1 16,-16 10 1-16,16-10 4 0,0 0 4 0,-17 0 2 16,17 0 1-16,0 0 1 0,0 0 3 0,0 0-3 15,0 0-6-15,0 0-2 0,-16 0-6 0,16 0-6 16,0 0-1-16,0 0-3 0,0 0 0 0,0 0-5 16,0 0-3-16,0 0-1 0,0 0 0 15,0 0-4-15,16 0 2 0,-16 0-2 16,0 0 4-16,0 0-4 0,0 0 6 0,0 0-2 15,17 0-2-15,-17 0-3 0,0 0 1 16,0 0 3-16,0-10-3 0,16 10 2 0,-16 0-11 16,0 0-6-16,0 0-8 0,0 0-7 0,0 0-11 15,0 0-2-15,0 0-2 0,0 0-3 0,0 0-1 16,0 0 1-16,0 0 1 0,0 0-7 0,0 0-1 16,0 0-33-16</inkml:trace>
  <inkml:trace contextRef="#ctx0" brushRef="#br0" timeOffset="-159236.78">25611 11125 32 0,'0'0'66'0,"0"0"1"0,0-9-12 15,0 9-11-15,0 0 0 0,0 0-4 0,0 0 2 16,0 0-2-16,0 0 2 0,0 0-9 0,0 0-2 16,0 0-11-16,0 0-9 0,0 0-5 0,0 0 0 15,0 0 0-15,16 0 6 0,-16 0-1 0,17 0 2 16,-17 0 5-16,17-10-2 0,-1 10-3 0,1 0-1 15,-1 0 0-15,1-9 1 0,-1 9 5 0,17-9 5 16,-16 9 3-16,16-10 4 0,17 1-12 0,-17 0-1 16,16-1-7-16,1 1-2 0,0 0-8 0,-1 0 0 15,1-1 4-15,16-8-6 0,0 8 5 0,-16 1-7 16,16 0 10-16,0-1-3 0,-16 1-5 0,16 0 2 16,0 0 0-16,-16-1 0 0,16 1 0 0,0 9 0 15,0-9 0-15,1-1 0 0,-1 10 2 0,-17-9-2 16,18 0 4-16,-18 9-11 0,1-10 0 0,-1 10-2 15,1 0-2-15,0-9 6 0,-1 9-7 0,-16-9 3 16,17 9-4-16,-17 0 1 0,0 0-9 0,0-9-9 16,-16 9-1-16,16 0 4 0,-16 0-4 0,-1 0-14 15,1 0-9-15,-17 0-6 0,16 0-6 0,-16 0-2 16,0 0 9-16,0 0 3 0,0 9-5 0,0-9-9 16</inkml:trace>
  <inkml:trace contextRef="#ctx0" brushRef="#br0" timeOffset="-158542.84">26438 10102 25 0,'0'-10'64'0,"0"10"-14"0,0-9-18 0,-16 0-4 16,16 9 3-16,0-9-3 0,0 9 5 0,0-10-1 16,-17 10-1-16,17-9 2 0,0 9 2 15,0 0-1-15,0 0 0 0,0 0-2 0,0 0-6 16,0 0-10-16,0 0-5 0,0 0-8 0,0 0 2 16,17-9-4-16,-17 9 0 0,16 0 4 0,1 0-2 15,-1 0-6-15,17 0 7 0,-16 0-2 16,16 0 0-16,0 0-2 0,0 0 0 0,17-10 0 15,-1 10 4-15,1-9-4 0,16 0 0 0,-16-1-3 0,16 1 5 16,0 0 0-16,0-1-4 0,17 1 2 16,-17 0 0-16,0 0 0 0,17-1-3 0,-17 1 3 15,17-10 3-15,-17 10-1 0,0 0-4 0,1-1 3 16,-1 1 2-16,-17 0-2 0,18 0-1 0,-18-1-3 16,1 1 5-16,-17 0-2 0,0 9 0 0,0 0 3 15,0-10-5-15,-16 10 2 0,-1 0-6 0,1 0 9 16,-1 0-3-16,-16 0-4 0,17 10-12 15,-17-10-16-15,0 0-19 0,-17 9-12 0,17-9-18 16,-16 9-8-16,16 1-18 0</inkml:trace>
  <inkml:trace contextRef="#ctx0" brushRef="#br0" timeOffset="-156185.28">23907 12362 86 0,'0'0'50'0,"-17"0"-17"0,17-9-6 16,-16 9 1-16,16 0 2 0,0-10-4 0,-17 10-1 15,17-9-1-15,0 9 1 0,0 0-4 0,0-9 1 16,-16 9-2-16,16 0 0 0,0-9-1 0,0-1 1 16,0 10 3-16,0-9 4 0,0 9 3 0,16-9-7 15,-16-1-3-15,0-8-4 0,17 8-3 0,-1 1 1 16,-16 0-1-16,17-10-7 0,-1 10 0 0,1-10-6 16,16 10 2-16,-16-10-4 0,-1 10 4 0,17-10-2 15,-16 1 1-15,16 9-1 0,0-1-5 0,-17 1-23 16,1 9-32-16,0 0-25 0,-1 0-6 0,1 9-4 15,-17 1-13-15</inkml:trace>
  <inkml:trace contextRef="#ctx0" brushRef="#br0" timeOffset="-155984.47">24072 12343 78 0,'17'0'82'15,"-17"0"-31"-15,0 0-13 0,0 0-17 0,0 0-7 16,0 0-4-16,0 10-1 0,0-10-1 0,0 18-5 16,0-8-1-16,-17 8 0 0,17 1-2 0,0-1 1 15,0 1-5-15,0 0-8 0,0-1-11 16,0-8-9-16,0 8-4 0,0-9-5 0,0-9-16 16,0 10-55-16</inkml:trace>
  <inkml:trace contextRef="#ctx0" brushRef="#br0" timeOffset="-155584.52">24188 12213 69 0,'0'-18'72'0,"17"-10"-27"0,-17 0-5 0,0 9 6 15,0 1 6-15,16-1-1 0,-16 10-8 0,0-1-13 16,0 1-17-16,0 9-8 0,0 0 6 0,17 9 11 16,-17-9 3-16,0 19 2 0,0 0-4 0,16-1-4 15,-16 10-9-15,0 0-2 0,17 0-7 0,-17 0 3 16,0 9-1-16,16-9-3 0,-16 0 4 0,17 0-2 15,-17 0 1-15,0 0-6 0,16-1 5 0,-16-8 1 16,0 0-1-16,17-1-2 0,-17 1 0 0,0-10-5 16,0 0 3-16,17 1 4 0,-17-1-2 15,0 0 0-15,0-9-2 0,0 0 3 0,0 0-4 16,16 0 3-16,-16-9-3 0,0 0-1 0,17 9 4 16,-17-19 2-16,16 10-4 0,-16 0 0 0,0-1 0 15,17 1 2-15,-17 0-6 0,16-1 8 0,-16 10-4 16,17 0-1-16,-17 10 1 15,0-10 3-15,0 9-4 0,16 0 8 0,-16 10 0 16,17-10-7-16,-17 10 2 0,16-10 1 0,-16 0-3 16,17 1 2-16,-17-1 0 0,17 0 2 0,-1 1-2 15,1-10 4-15,-1 0-2 0,1 0-4 16,-17 0 4-16,16 0-2 0,1 0-18 16,-17-10-23-16,16 10-30 0,-16-9-19 0,17 0-3 15,-17 9-8-15,16-10-95 0</inkml:trace>
  <inkml:trace contextRef="#ctx0" brushRef="#br0" timeOffset="-155402.96">24949 12511 139 0,'0'0'100'0,"0"0"-10"15,0 0 3-15,0 0 0 0,0-9-2 0,0 9-19 16,-16-10-23-16,16 10-22 0,0 0-16 0,0-9-6 15,0 9 2-15,0 0-14 0,0 0-17 0,0 0-29 16,0 0-23-16,0 0-18 0,16 0-20 0,-16 0-1 16,0-9-17-16</inkml:trace>
  <inkml:trace contextRef="#ctx0" brushRef="#br0" timeOffset="-154916.59">25495 12520 161 0,'0'0'87'15,"0"0"-10"-15,-16-9-3 0,16 9 0 0,0 0 5 16,0 0-11-16,0 0-16 0,-17 0-27 0,17 0-16 15,0-9-1-15,17 9-5 0,-17 0 3 0,0 0-9 16,16 0 3-16,1 0 0 0,-1 0 0 0,1-10 2 0,-1 10-4 16,1 0 4-16,16-9-6 0,-17 9 7 15,18-9-2-15,-18 9-1 0,17 0 0 0,0-10 4 16,0 1-7-16,0 9 8 0,-16-9-5 0,16-1-3 16,0 10 3-16,-16-9 0 0,16 9 2 0,-17-9-2 15,1 9 1-15,-1 0-3 0,1-9 0 0,-17 9 5 16,17 0-5-16,-17 0-9 0,16 0-13 0,-16 9-27 15,0-9-17-15,0 0-14 0,0 0-7 0,0 9-4 16,0-9-7-16,0 0-103 0</inkml:trace>
  <inkml:trace contextRef="#ctx0" brushRef="#br0" timeOffset="-154186.75">27662 11943 35 0,'0'-9'64'0,"0"0"-12"0,17 0-14 0,-17-1-1 16,0 1 6-16,0 0 4 0,0-1 12 0,0-8-1 16,0 8 7-16,17 1 1 0,-17 9 4 0,0-9-2 15,0 0 0-15,0 9-6 0,0 0-22 0,0-10-21 16,0 10-11-16,0 0-3 0,0 10-1 0,0-10-1 15,0 18 0-15,0-9-5 0,0 10 6 16,0 0 1-16,-17 9-3 0,17-1-6 0,0 1 6 16,-17 10 0-16,17-11-2 0,0 1 2 0,0 0-2 15,0 0 0-15,0 0 0 0,0-9 4 0,17-1-2 16,-17 1-1-16,0 0-1 0,17-10-4 0,-17 0-1 16,0 0-2-16,16-9-3 0,1 10-6 0,-17-10-5 15,16 0-8-15,1-10 0 0,-1 1-5 0,1 9-1 16,16-18 4-16,-17 8 6 0,1 1 4 0,-17 0 11 15,17-10 0-15,-1 0 2 0,1 1-2 0,-1-1 2 16,1 1 8-16,-17-1-2 0,0 10 2 0,16-1 2 16,-16 1-5-16,0 0 3 0,0-1 0 0,0 10 2 15,0 0 1-15,0 0-1 0,0 10-2 16,0-1-2-16,0 0 2 0,0 1 0 0,0-1-2 16,17 10 2-16,-17-10 5 0,0-9-9 0,16 9-4 15,-16-9-11-15,17 9-4 0,-1-9-8 0,-16 0-5 16,17-9-14-16,0 9-14 0,-1-9-9 0,1 0-5 15,-1-10-13-15</inkml:trace>
  <inkml:trace contextRef="#ctx0" brushRef="#br0" timeOffset="-153822.15">28242 11702 61 0,'0'-10'106'0,"0"1"-23"0,0 0-16 0,0-1-8 15,0 10-18-15,0 0-19 0,0 0-4 0,0 0 8 16,0 10 2-16,0-1-4 0,0 0-6 0,0 10-7 15,0 0-5-15,16-1 2 0,-16 1-5 0,0 9-3 16,17-10 0-16,-17 10 4 0,0-9-2 0,16-1-2 16,-16 1 0-16,17 9 2 0,-17-10-2 15,0 1 2-15,0 0-2 0,16-1-3 0,-16-8 5 16,0-1-2-16,0 0 0 0,0 0 0 0,17-9-2 16,-17 0-3-16,0-9-1 0,16 9-4 15,-16-9 1-15,0 9-1 0,17-9 5 0,-17-1 2 16,16 1 3-16,1 0-3 0,-17 9 0 15,17-10 5-15,-17 1-2 0,16 9-4 0,-16 0 6 16,17 0 0-16,-17 0-4 16,16 0 2-16,-16 0 4 0,0 9-1 15,0-9-1-15,0 10 1 0,0-10 1 0,0 9-3 16,-16 0 1-16,-1 1 1 0,1-1-3 16,16-9 3-16,-17 9-6 0,17 0-1 15,-17 1-15-15,17-10-27 0,-16 9-28 0,16 0-12 16,0-9-2-16,0 0-11 0</inkml:trace>
  <inkml:trace contextRef="#ctx0" brushRef="#br0" timeOffset="-153470.89">29317 12009 161 0,'16'0'179'0,"-16"0"-33"16,17-10-5-16,-17 10 16 0,0-9 5 0,0 9-1 16,0 0-5-16,0-9-25 0,0 9-36 0,0 0-31 15,17 0-30-15,-17-10-15 0,16 10-10 0,-16-9-4 16,17 9-3-16,-1-9 0 0,1 9 1 0,16-10-5 16,0 10 2-16,0-9 2 0,17 0-2 0,-17 0 3 15,16-1-7-15,1 1 8 0,0 9-6 0,-1-9 4 16,-16 9-2-16,17-10 0 0,-17 10 4 0,17-9-6 15,-17 9 5-15,0 0-1 0,-17 0-2 0,1 0-3 16,0-9 3-16,-1 9 5 0,1 0-5 0,-1 0-5 16,1 0 5-16,-17 0 6 0,16 0-3 15,-16 0 0-15,0 0-5 0,17 0-8 0,-17 0-20 16,0 0-25-16,0 0-31 0,0 0-46 0,0 0-35 16,0 0-42-16,0 0-29 0,-17 0 7 0,17 9 11 15</inkml:trace>
  <inkml:trace contextRef="#ctx0" brushRef="#br0" timeOffset="-149522.79">23510 9302 8 0,'-17'-10'5'0,"17"1"10"16,0 9 13-16,0-9 4 0,-16 9-16 0,16-9-6 15,0 9-5-15,0-10-3 0,-17 1-2 0,17 0 1 16,0 9 1-16,-16-10-2 0,16 1 0 16,-17 0 0-1,17 9 1-15,0-10-1 0,0 10 1 0,0-9 4 16,0 9-1-16,0-9-2 0,0 0 2 0,0 9 0 15,0-10 1-15,0 10 1 0,17-9 1 0,-17 0-1 16,0-1 2-16,0 1 0 0,16 0-1 0,-16 9-1 16,0-10 2-16,0 1 3 0,0 0 2 15,0 0-2-15,0-1 5 0,0 10-4 0,17-9 3 16,-17 0 0-16,0 9-4 0,0-10 0 0,0 10 0 16,0-9 3-16,0 9-3 0,0-9-2 0,0 9 0 15,0 0-5-15,0 0-1 0,0-10 0 0,0 10-2 16,-17 10-1-16,17-10 1 0,0 9-1 15,-16 0 0-15,16 10 0 0,-17 0 0 0,1-10 1 16,16 9 0-16,-17 1-1 0,0 9-2 0,1-9 4 16,16-1-2-16,-17 1-4 0,1-1 4 0,16 1 0 15,0 0 1-15,-17-1-1 0,17-9 1 0,0 10-1 16,0-10 0-16,0 1 0 0,0-1-2 0,17 0 4 16,-17 1 0-16,16-10-2 0,1 9 0 0,-1-9 3 15,1 0-3-15,16-9 1 0,0 9 1 16,0-10-2-16,0 1 2 0,0-10-2 0,17 10-8 15,-17-10-2-15,17 1-7 0,-17-1-3 0,0 10 6 16,0-10 5-16,0 1 2 0,0-1 2 0,-16 10 5 16,-1-10-3-16,1 1 3 0,-17 8-2 0,16 1 2 15,-16 0 1-15,0-1-1 0,-16 1 0 0,16 9 4 16,0-9-3-16,-17 9 2 0,17-9-2 16,-16 9 1-16,-1 0 1 0,17 0 0 0,-16 9-1 15,-1-9-2-15,1 9 2 0,16 0 0 0,-17 1-2 16,17-1 2-16,-17 0-2 0,17 1 0 0,-16-1 0 15,16 10 0-15,0-10 0 0,0 0 0 0,16 0 0 16,-16 10 0-16,17-19 1 0,-17 9-1 0,17 1 0 16,-1-10 0-16,1 0 4 0,-1 0-6 0,1 0 2 15,-1 0 2-15,1-10-2 0,-17 1 0 0,16 0 0 16,1-1 0-16,-1 1 1 0,-16 0-3 0,17 0 2 16,-17-10 0-16,0 10 0 0,17-1 0 15,-17-8 1-15,0 8-1 0,0 1 2 0,-17 0-2 16,0 0 0-16,1 9 0 15,-1 0 0-15,1 9 1 0,16-9-4 0,-17 9-6 16,17 0-13-16,-16 1-9 0,16-1-3 0,0-9-5 16,16 9-10-16,-16 1-19 0</inkml:trace>
  <inkml:trace contextRef="#ctx0" brushRef="#br0" timeOffset="-148910.52">24337 9051 74 0,'0'9'58'0,"-17"-9"-27"16,17 9-10-16,-16-9-4 0,-1 10-3 0,1-1-4 16,-1 0 1-16,1 0-3 0,16 1-3 0,-17-1 0 15,1 0-3-15,-1 1-2 0,17-1 0 0,-16 0 0 16,16 1 0-16,0-10 2 0,0 9-1 0,0-9 1 16,0 9-1-16,16-9 3 0,-16 0-2 0,17 0 4 15,-17-9-2-15,16 0 2 0,1 9 1 0,-1-19-1 16,1 10-1-16,-1-10 3 0,1 0-2 0,-1 1 4 15,1-1 0-15,0 1-3 0,-17-1-1 0,16 0-1 16,1-9 0-16,-17 10 3 0,16-1-2 0,1-9-2 16,-17 10-2-16,16-1 0 0,-16-9-4 15,17 10 2-15,-17-10 2 0,0 9 2 0,0 1 8 16,0 8 7-16,0-8-2 0,0 8 2 0,0 1-7 16,-17 0-5-16,17 9-1 0,-16 0 0 0,-1 9-3 15,1 10-3-15,-1-1 0 0,1-8 3 16,-1 17-3-16,17-8-2 0,-17 9 4 0,1 0-5 15,16-10 5-15,0 10 0 0,0 0-1 0,0-9-1 16,0 9 2-16,0-10-4 0,16 1 2 0,1 0 2 16,-17-1 1-16,17 1-3 0,-1-10 3 0,1 0-3 15,-1-9 2-15,17 0-1 0,-16 0-1 0,-1 0 3 16,17-9-1-16,-16 0-2 0,0 0-2 0,16-10 2 16,-17 10 0-16,1-10 0 0,-1 0 1 15,1 10-1-15,-1-10 4 0,-16 1-7 0,17-1 3 16,-17 10 0-16,16-10 0 0,-16 10-4 0,-16 0 4 15,16-1 0-15,-17 10 0 0,17-9 3 0,-16 9-2 16,-1 0-1-16,1 0-2 0,-1 0 4 0,1 9-2 16,-1 1 0-16,1 8-2 0,-18-8 2 0,18 8 0 15,-1 10 0-15,1-9 0 0,-1 9 2 0,1 0-4 16,16 0 2-16,-17-10 0 0,17 10 1 0,0-9-3 16,0-1 5-16,17 1-5 0,-17-1 0 0,16-8 2 15,1-1 0-15,-17 0 5 0,33 1-3 0,-17-10-2 16,1 0 0-16,16 0 5 0,-16-10-5 0,16 10 0 15,0-9 0-15,0 0-12 0,0-1-15 16,0 1-29-16,0 0-21 0,0 0-10 0,0-1-29 16</inkml:trace>
  <inkml:trace contextRef="#ctx0" brushRef="#br0" timeOffset="-148753.15">25015 9060 45 0,'0'0'50'0,"0"-9"-8"0,0 9-20 0,0 0-11 16,0 0-2-16,0 0-7 0,17 0-2 15,-17 0-12-15,0 0-16 0,0 0-26 0</inkml:trace>
  <inkml:trace contextRef="#ctx0" brushRef="#br0" timeOffset="-148330.18">25330 9227 104 0,'0'-9'52'0,"0"9"-15"16,-17 0-14-16,17-9-8 0,0 9-8 16,0 0-5-16,0 0 0 0,0 0-4 15,0 0-17-15,17 0-5 0,-17 9-9 0,0-9-23 16</inkml:trace>
  <inkml:trace contextRef="#ctx0" brushRef="#br0" timeOffset="-147810.08">25743 9330 76 0,'0'0'76'0,"0"-10"-24"15,0 10-3-15,0-9-4 0,0 9-5 16,0-9-8-16,0 9-6 0,0-10-12 0,0 10-8 15,0 0-3-15,0-9-2 0,0 9 4 0,17 0-5 16,-1-9 0-16,1 9 3 0,-1 0-6 16,1-9 3-16,0 9 0 0,-1-10 1 0,17 10 1 15,0 0-2-15,0-9 0 0,0 9-2 0,1-9 2 16,15-1 1-16,1 1 1 0,-1 0 0 0,1-1 0 16,16 1 4-16,0 0 3 0,1 0 3 0,-1 9 2 15,17-10 0-15,-17 1-6 0,0 0 2 0,0-1-2 16,17 10-4-16,-17-9 4 0,0 9-2 15,0-9-1-15,-16-1-2 0,16 10-1 0,0 0-2 0,-16-9 3 16,0 9-1-16,-1-9 2 0,-16 9 7 16,0 0 6-16,0 0 8 0,1-9-1 0,-18 9-6 15,1 0-4-15,-1 0 1 0,-16 0 11 0,17 0 5 16,-17 0-3-16,0 0-11 0,0 0-10 0,0 0 0 16,0 0-3-16,0 0 0 0,-17 9-6 0,17-9-1 15,-16 9 4-15,-1-9-9 0,17 9-19 0,-16 1-25 16,-1-1-32-16,0-9-15 0,1 9-9 0,-1 1-2 15,1-1-11-15</inkml:trace>
  <inkml:trace contextRef="#ctx0" brushRef="#br0" timeOffset="-145725.18">24453 13534 103 0,'0'-19'45'16,"0"10"-15"-16,-17-9 2 0,17 8-3 0,-16 1-7 16,16 0-4-16,-17-1-5 0,17 1-2 0,-16 9-4 15,16-9-2-15,-17 9-5 0,1 9 2 0,16 0-4 16,-17 1 5-16,0 8-3 0,17 1 0 15,-16-1 2-15,-1 10-2 0,1 0 0 0,16 0 0 16,-17 0 0-16,1 0 0 0,16-9 0 0,0 8 1 16,0-8-1-16,0 0 2 0,0 9-2 0,16-19 0 15,-16 10 0-15,17-1 0 0,-1-9 0 0,1 1 0 16,-1-1 0-16,18-9 0 0,-18 9 0 0,17-9 1 16,-16-9-1-16,16 9-2 0,0-9 2 0,-17 9 0 15,18-10-2-15,-1 1 2 0,-17 0 0 0,17-10 0 16,-16 10 0-16,-1-10 2 0,1 10-2 0,-1-10 1 15,1 10-1-15,0-10 2 0,-1 10-2 0,1-9-2 16,-17 8 2-16,0 1 2 0,16 0 3 0,-16 9 2 16,0-10-3-16,0 10-2 0,0 0 0 15,0 0 0-15,0 0-1 0,0 10-1 16,0-1 2-16,17 0-2 0,-1 1 0 16,1-1 0-16,-1-9 2 15,1 0 0-15,-1 0-2 0,1 0 0 0,0 0-2 16,16-9 2-16,-17-1 2 0,1 10-6 0,16-9 7 15,-17 0-7-15,17-1 4 0,-16-8-4 0,16 8-4 16,-16 1 3-16,-1-9-4 0,1 8-1 0,16 1 3 16,-17-10-1-16,1 10 4 0,-1 0 2 0,1-1 2 15,-1 10-4-15,1-9 4 0,0 9 1 0,-17 0-3 16,16 0 2-16,1 0 2 0,-17 9-2 0,16-9 0 16,-16 10 0-16,17-10 0 0,-17 0 2 0,16 9 2 15,1-9 1-15,-1 0 2 0,1 9 2 0,-1-9 1 16,1 0 1-16,0 0-1 0,-1 0-4 0,1-9 2 15,-1 9-2-15,1-9-2 0,16-1-1 0,-17 1-5 16,17 0 6-16,1 0-1 0,-18-1-5 0,17-8 2 16,0 8 0-16,0 1 0 0,0-10 0 15,1 10 0-15,-1 0 0 0,0 0-8 0,-17-1-8 0,17 10-10 16,0-9-3-16,-16 9-4 0,16-9-3 16,-16 9-3-16,16 0-11 0,-17 0-10 0</inkml:trace>
  <inkml:trace contextRef="#ctx0" brushRef="#br0" timeOffset="-142730.96">24751 14836 58 0,'16'-9'65'16,"-16"0"-27"-16,0-1-7 0,0 1-1 0,0 0 0 16,0-1-3-16,0 10 1 0,-16-9 4 0,16 0 0 15,0 0-2-15,0 9-4 0,0-10 8 0,0 10-4 16,0-9-4-16,0 0 0 0,-17 9-2 0,17 0-1 15,0-10-6-15,0 10-3 0,-16 0-5 0,16 0-4 16,-17 0 0-16,17 10 0 0,-17-10-8 0,17 9 4 16,-16 0 1-16,16 1-2 0,-17-1 1 15,17 9-1-15,-16 1-3 0,16-10 5 0,-17 10-2 0,17 0-2 16,0-10 5-16,-16 10-3 0,16-1-2 16,0-9 5-16,0 1-6 0,0 8 5 0,0-8-2 15,0-1-3-15,0 0 1 0,0-9 3 0,0 10 1 0,0-1 2 16,0 0-4-16,16-9 0 15,-16 9-3-15,0-9 5 0,17 0 1 16,-17 10-3-16,16-10 0 0,-16 0 4 16,0 0-7-16,17 0-1 0,-17 0 1 15,0 0 1-15,0 0-2 0,0-10 4 0,0 10-5 16,0-9 2-16,0 0 3 0,16 0-3 16,-16 9 1-16,0-10 3 0,0 1-4 0,0-10 8 15,0 10-7-15,0 0-1 0,0-1 3 0,17-8 1 16,-17-1 1-16,0 10-1 0,0-10-3 0,0 1 6 15,0-1-4-15,0 10 0 0,0-10-4 0,0 1 4 16,0-1 0-16,0 0 2 0,0 10-2 0,0 0 5 16,0-10 3-16,0 19-2 0,0-9 0 15,0 0 2-15,0 9-1 0,-17 0-3 0,17 9 0 16,0-9-3-16,-16 18-6 0,16 1 5 16,-17 0 2-16,17 9-1 0,-16-1 3 0,-1 1-6 15,17 10 4-15,-16-1-2 0,16 0 0 0,-17 0 0 0,17 0 0 16,-16 1 2-16,16 8-2 0,0-9-5 0,0 1 7 15,0-1-1-15,16 0 1 0,-16-9 0 16,17-10-2-16,-1 10 2 0,1-9-5 0,-17 0 3 16,33-10 0-16,-17 0 2 0,1 1-5 0,0-10-4 15,-1 0 0-15,17 0-7 0,-16-10 2 0,-1 1 10 16,17-10-2-16,-16 1 2 0,-1-1 4 0,1-9-4 16,0 10 0-16,-1-10 3 0,1-10-1 0,-1 11 0 15,1-1 0-15,-17-10 0 0,0 11 5 0,16-1-9 16,-16-10 8-16,-16 11-4 0,16-1 0 0,-17 0 0 15,17-9 0-15,-16 18-3 0,-1-9 5 0,1 0-4 16,-18 9 2-16,18 1 2 0,-1-1-2 0,-16 10 1 16,17-10-1-16,-17 19-3 0,16-9 7 0,1 9-4 15,-1 0-9-15,0 9-14 0,17-9-20 0,-16 10-11 16,16 8-8-16,0-8-7 0,0 8-2 16,0 1 2-16,0-1-14 0</inkml:trace>
  <inkml:trace contextRef="#ctx0" brushRef="#br0" timeOffset="-142156.95">25164 14939 94 0,'0'0'86'0,"0"-10"-29"0,0 1-10 15,0 9-5-15,0 0-2 0,-16-9-6 0,16 9-4 16,0 0-8-16,0 0-6 0,-17 0-5 0,17 0-6 15,0 0 1-15,-16 9-5 0,16 0-1 0,0 1 0 16,0-1 3-16,0 0-1 0,0 1-2 0,0 8 0 16,0-9 0-16,0 10 3 0,0-10-3 0,0 1 0 15,16-1 0-15,-16 0 0 0,17 1 3 0,-17-1-2 16,0-9-4-16,16 0 6 0,-16 0 0 0,17 0-3 16,-1 0 0-16,-16 0 1 0,17-9-3 0,-1-1 4 15,-16 10-1-15,17-9-3 0,-17 0 4 0,16-10-4 16,1 10 4-16,-17-1-7 0,17-8 7 15,-17 9-1-15,0-1 0 0,16-8-1 0,-16 8-2 16,0 1 2-16,0 0 0 0,0-1 1 0,0 10 1 16,0 0-4-16,0-9 2 0,0 9-2 0,0 0-1 15,0 9 3-15,0-9 2 0,0 10-2 16,17-1 0-16,-17 0 0 0,0 1 0 16,16-10 0-16,-16 9 0 0,17-9 0 0,-1 9 0 15,1-9 0-15,-1 10 3 0,1-10-5 16,-1-10 4-16,1 10-2 15,0-9 2-15,-17 0-4 0,0-1 2 16,16 1 3-16,-16 9 3 0,0-9 2 0,17-10 0 16,-17 10 4-16,0 0 0 0,16 9-1 15,-16-10 1-15,0 1-3 0,0 0 1 0,0-1 0 0,17 10-3 16,-17-9-6-16,0 9 0 0,0 0 5 0,0 0-2 16,16 0-11-16,-16 0 8 0,0 0 3 0,17 0-6 15,-17 9 5-15,16-9-2 0,1 0-1 0,-17 10 0 16,16-10 2-16,1 0-2 0,0 9 0 15,-1-9 0-15,1 0-6 0,-1 0-13 0,1-9-15 16,-1 9-26-16,1-10-13 0,-17 10-15 0,16-9-5 16,1 0-19-16</inkml:trace>
  <inkml:trace contextRef="#ctx0" brushRef="#br0" timeOffset="-141213.28">26074 15032 70 0,'0'-10'71'0,"0"1"-23"0,0 0-4 16,-16-1-8-16,16 1 3 0,-17 0 1 0,17 0 2 16,-16-1 1-16,16 1 3 0,0 0-12 0,-17 9-5 15,17-10-7-15,-17 10-10 0,17 0-3 0,0 0-6 16,0-9-1-16,-16 9-2 0,16 9 0 0,0-9 2 15,0 10-2-15,0-10-3 0,16 9 3 0,-16 0 1 16,0 1 1-16,0 8-1 0,17-9-1 0,-17 1-2 16,0-10 4-16,17 9-5 0,-17 0 5 0,16-9 0 15,-16 10 0-15,17-10-2 0,-1-10-3 16,-16 10 4-16,17-9-1 16,-1 0 0-16,-16-1 0 0,17 1 3 0,-17 0-6 15,16 0 1-15,1-1-2 0,-17 1 4 0,16-10-6 16,-16 10 7-16,17 0-4 0,-17-1-1 0,0 10 2 15,17-9-1-15,-17 9-1 0,0-9-3 0,16 9 7 16,-16 0-5-16,0 9 3 0,0-9 0 0,0 9 2 16,17 1 0-16,-17-1 0 0,0 0 1 0,16 1 1 15,-16-1-2-15,0 0 0 0,17 1-3 0,-17-1 7 16,16 0-7-16,-16-9 6 0,17 9-6 0,-17 1 3 16,16-10 0-16,-16 0 5 0,17 0-5 0,-1 0-2 15,-16-10 2-15,17 1 0 16,-17 9 2-16,17-9-2 0,-17 0 0 0,16-1 0 15,-16 1-2-15,17 0 3 0,-17-1-3 0,16 1 4 16,-16 0-1-16,0 9-3 0,17-10 6 0,-17 1-3 16,16 9-4-16,-16-9 5 15,17 9-1-15,-17 0-4 0,16 0 6 0,1 0-3 16,-17 0-10-16,16 9-11 0,1-9-13 16,-17 0-8-16,17 0-10 0,-1 0-7 0,1 0-1 15,-1 0-3-15,-16 9-17 0</inkml:trace>
  <inkml:trace contextRef="#ctx0" brushRef="#br0" timeOffset="-138025.22">27662 14567 83 0,'0'0'46'0,"-16"-10"-22"0,16 10-7 16,0 0 0-16,0-9-7 0,0 9-6 0,0 0-2 15,0 0-1-15,0 0 1 16,0 0 2-16,0 9 0 0,16-9 0 0,-16 10 2 15,0-1 3-15,0 0-1 0,0 0 1 0,17 1-3 16,-17 8 3-16,0-8-2 0,0 8-1 0,0 1 2 16,0-1-1-16,0 1 0 0,0 0-2 0,0-1-2 15,-17 10 1-15,17-9-1 0,0-1 0 0,0 10 3 16,0-9-6-16,0 0 4 0,-16 8-1 0,16-8 0 16,0 9 2-16,0-9-4 0,0-1 5 0,0 1-4 15,-17 9 0-15,17-10 0 0,0 1 0 0,0-1 0 16,0-8-2-16,17 8 1 0,-17-8 3 15,0 8-1-15,0-8 0 0,16-1 4 0,-16 0 0 16,17 0 0-16,-17-9-2 0,17 10 1 0,-1-10 6 16,1 0-6-16,-1 0-1 0,1 0-1 0,-1-10 1 15,17 10-2-15,-16-9 1 0,16 0-1 0,0 0-1 16,-16-10-5-16,32 10 3 0,-16-10 1 0,0 10-1 16,1-10 0-16,15 10 0 0,-16-10 1 0,17 10-1 15,-17-10 0-15,17 1 2 0,-17 8-1 0,16-8-1 16,-16 9 0-16,1-1 0 0,15 1-3 0,-16 0 0 15,0-1-11-15,-16 1-6 0,16 0-10 0,0 9-2 16,-16-10-5-16,16 1-2 0,-17 9 1 0,1 0-4 16,-1-9-18-16,1 9-62 0</inkml:trace>
  <inkml:trace contextRef="#ctx0" brushRef="#br0" timeOffset="-136243.02">27811 13283 41 0,'-16'-9'63'0,"-1"-1"-27"0,17-8-11 0,-16 8-2 0,16 1-1 16,-17 0 1-16,17-1 1 0,0 1-3 0,-16 0 0 16,16 0-4-16,0 9 1 0,0-10-1 0,0 10-2 15,0-9-2-15,0 9-3 0,0-9-6 0,0 9 0 16,0 0-2-16,0 0 1 0,16 9-6 16,-16 0 5-16,0-9-1 15,17 10-3-15,-17 8 5 0,0-9-3 0,0 10 1 16,0 0-1-16,-17 9 0 0,17-10 0 0,0 10 0 15,0 0 2-15,-16-9-4 0,16 9-1 0,0-1 3 16,0 1 0-16,0-9 3 0,-17 9-3 0,17 0 0 16,0-10 0-16,0 10 0 0,0 0 0 15,0-9 2-15,-16-1-5 0,16 1 3 0,0 0 0 16,0-1 0-16,0 1 0 0,0-10 0 0,0 0 1 16,0 10-1-16,16-10 1 0,-16 1-1 0,0-1 0 15,17 0 0-15,-17 1 0 0,16-1 0 0,-16 0 1 16,17 0-1-16,-1-9-2 0,1 10 4 0,-1-10-2 15,1 0 0-15,-1 0 0 0,18 0 1 0,-1 0-1 16,-17 0 0-16,17-10 2 0,0 10 0 0,0 0 1 16,17-9 0-16,-17 0-6 0,0 9 3 0,17-9-2 15,-17-1 2-15,17 1 2 0,-1 0 0 0,-16-1-2 16,17 1 0-16,-17 0-2 0,17-1 4 16,-1 1-2-16,-16 0 1 0,17-1-1 0,0 1 0 15,-17 0-4-15,16 0 4 0,1-1 0 0,-17 10 3 16,17-9-1-16,-17 0-2 0,16 9-2 0,-15-10 4 15,-1 10-1-15,0-9-1 0,0 9 0 0,0 0 0 16,-17 0 0-16,18 0-5 0,-18 0 2 0,1 0-6 16,-1 0-7-16,1 0-4 0,-1 0-9 0,1 0-5 15,-17 9 2-15,16-9-2 0,-16 10-1 0,0-10-4 16,0 9-17-16,0-9-50 0</inkml:trace>
  <inkml:trace contextRef="#ctx0" brushRef="#br0" timeOffset="-135146.29">27762 13190 12 0,'0'-9'39'0,"0"9"11"15,0-10-24-15,0 1-13 0,-17 0-3 0,17-1-2 16,0 10-1-16,0-9 1 0,0 0-1 0,0-1 1 16,0 10 4-16,0-9-1 0,0 0-2 0,0 9 0 15,-16-9 4-15,16 9-3 0,0 0 0 16,0-10-4-16,0 10-1 0,0 0 0 0,16-9-5 16,-16 9 3-16,17 0 1 0,-17-9 1 0,16 9-1 15,1 0 0-15,16-10 0 0,-17 10 2 0,18 0-3 16,-1-9 2-16,0 9-1 0,0-9-1 15,0 9-2-15,17-10 0 0,-17 10 3 0,16-9-4 16,1 0 2-16,0 0-2 0,-17-1 0 0,16 1 3 16,1 9-3-16,16-9 4 0,-16-1-4 0,-1 1 0 15,1 0 2-15,16-1-2 0,0 1 1 0,-16 0 1 16,16 9-2-16,0-9 0 0,0 9 0 0,1-10-2 16,-1 10 2-16,0 0 0 0,-16-9 0 0,16 9 0 15,-17-9 0-15,1 9 2 0,0 0-2 0,-1 0 0 16,1 0 2-16,0 0-2 0,-1 0-2 0,1 0 2 15,0-10 0-15,-17 10 0 0,16 0 2 0,-16 0-4 16,17 0 2-16,-17-9 2 0,0 9-2 0,0 0 0 16,0 0 0-16,0 0-2 0,1 0 0 0,-1-9 2 15,-17 9-2-15,17 0 2 0,-16 0 0 16,-1 0 2-16,17 0-2 0,-16-10 0 0,-1 10-2 16,1 0 4-16,0 0-2 0,-17 0-2 0,16 0 2 15,1 0 0-15,-17 0 1 0,16 0-1 0,-16 0-2 16,0 0 4-16,17 0-2 15,-17 0 1-15,0 0-4 0,0 10 3 16,-17-1 2-16,17-9-1 16,0 9-3-16,0 1 2 0,-16-1 0 0,16 0 0 15,0 10 2-15,0-10 0 0,0 10-1 0,-17-10 3 16,17 10 10-16,0-1-1 0,0 1-3 0,0 9-1 16,0-10-5-16,0 1 1 0,0 9-3 15,0-10-2-15,0 10 2 0,0-9-2 0,0 0 2 16,0 8-2-16,0-8 0 0,17 0 0 0,-17-1 0 15,0 1 0-15,0 0 0 0,0-10 1 0,0 9-1 16,16-8 3-16,-16-1-3 0,0 0 0 0,0 1 0 16,17-1 0-16,-17-9 1 0,0 9-1 0,0-9 2 15,0 10 0-15,0-10-1 16,0 9-1-16,-17 0 2 16,1-9-2-16,16 9 0 15,-17 1 0-15,1-1 0 0,-18 0 2 0,18 1-2 16,-17-1 3-16,0 10-3 0,0-10 0 0,0 9 0 15,-17 1 2-15,17-10-2 0,-17 10-2 0,-16 0 2 16,16 8 0-16,-16-8-14 0,17 0-9 0,-18-1-20 16,1 1-9-16,0-1-5 0,0 1-20 0</inkml:trace>
  <inkml:trace contextRef="#ctx0" brushRef="#br0" timeOffset="-133784.12">29846 12883 36 0,'0'-9'71'16,"0"-1"-33"-16,0 1-7 0,0 0 0 0,0-1 2 15,-16 1-1-15,16 9 0 0,0-9-6 16,0 0 0-16,0 9-10 0,0 0-7 0,0-10-4 16,0 10-1-16,16 0-1 0,-16 0-1 0,0 10-2 15,0-10 2-15,17 9 1 0,-17 0 4 0,16 0-3 16,-16 10-1-16,17 0-1 0,-17 9-2 0,17-10 3 16,-17 19-3-16,16-9 0 0,-16 0-2 0,0 9 4 15,17 1-2-15,-17-11 2 0,0 11-5 0,0-1 3 16,16 0 2-16,-16-9-2 0,0 9 0 15,0-9-6-15,17 0-14 0,-17 9-2 0,0-9-11 16,0 0-7-16,0 9-13 0,0-9-9 0,0 0-21 16</inkml:trace>
  <inkml:trace contextRef="#ctx0" brushRef="#br0" timeOffset="-131502.86">29764 14176 16 0,'0'0'42'0,"0"0"1"0,16 9-20 16,-16-9-8-16,0 9-5 0,0-9-3 0,17 10 0 15,-17-1 2-15,0 0 3 0,0 1 3 16,16-1 2-16,-16 0 0 0,17 10 0 0,-17-10 0 16,16 10 0-16,-16-10-4 0,17 10 5 0,-17-1-3 15,16 1-2-15,1 0 2 0,-17-1-7 0,17 1 0 16,-17 9-8-16,16-10 2 0,-16 1 1 0,17-1-3 16,-17 1 3-16,0 9-3 0,16-9 3 15,-16-1-5-15,0 1 2 0,0-10 0 0,0 10 1 16,0-1-1-16,17 1 0 0,-17-1 0 0,0-8 0 15,0-1 2-15,0 10 0 0,0-10-4 0,0 0 0 16,0 1 0-16,0-1 2 0,0 0-2 0,16 0-8 16,-16 1-7-16,0-1-11 0,0 0-10 0,0 1 0 15,0-10-3-15,17 9 0 0,-17 0-13 0,0-9-51 16</inkml:trace>
  <inkml:trace contextRef="#ctx0" brushRef="#br0" timeOffset="-130971.29">28490 15134 5 0,'0'0'14'0,"0"0"13"15,0-9 11-15,0 9-8 0,0-10-13 0,0 10-7 16,0-9-1-16,0 9 0 0,0-9-3 0,0-1 0 16,0 10-2-16,0 0-1 0,0-9-3 15,0 9 2-15,0 0-4 0,0-9 2 0,0 9-2 16,0 9-1-16,0-9-3 0,0 0-5 16,0 0-3-16,-17 9-13 0,17-9-12 0,0 10-34 15</inkml:trace>
  <inkml:trace contextRef="#ctx0" brushRef="#br0" timeOffset="-130498.78">28374 15069 10 0,'0'0'26'0,"16"0"23"0,-16-9-14 0,0 9-15 15,0 0-8-15,17 0-4 0,-17-10-2 0,17 10 0 16,-17 0 0-16,16 0 3 0,1-9 0 0,-1 9 2 16,1-9-3-16,-1-1 0 0,1 10 0 0,-1-9-1 15,17 0-3-15,-16-1 3 0,16 1-1 0,0 0 4 16,0 0-2-16,0-1-3 0,0 1 1 0,17 0-3 16,-17-1 1-16,17 1-3 0,-1 0-1 0,1-1 2 15,-17 1-2-15,17 0 2 0,-1 0-1 0,1 9 0 16,0-19-1-16,-1 10 0 0,1-1-2 0,0 1 2 15,-1 0 0-15,-16-1 1 0,17 1-1 16,0 0 0-16,-17-1 0 0,16 1 0 0,-16 9 0 0,0-9 0 16,-16 9 2-16,16-9-2 0,0 9 0 15,-16 0 0-15,-1 0 1 0,1 0 3 0,-1 0-1 16,1 0 2-16,-1 0-1 0,1 0 2 0,0 0-2 16,-1 0-1-16,-16 0 0 0,17 0 1 0,-1 0 2 15,-16 0-4-15,17 9 2 0,-17-9-1 16,16 0-1-16,-16 0 0 0,17 0-2 0,-17 0 1 15,16 0 1-15,1 0-4 0,-17 0 0 16,16 0 6-16,1 0-8 0,-17 9-4 16,0-9-9-16,17 0-5 0,-17 0-5 0,0 0-3 15,0 0-5-15,0 0 1 0,0 0-6 0,0 0-11 16,0 0-38-16</inkml:trace>
  <inkml:trace contextRef="#ctx0" brushRef="#br0" timeOffset="-125054.78">30922 14269 18 0,'0'-9'31'0,"0"9"13"0,0-10-15 0,0 10-13 15,0-9-3-15,0 9-2 0,0-9 0 0,-17 9-1 16,17 0 0-16,0-10-2 0,0 10 1 0,0 0 1 16,0-9-4-16,0 9 1 0,0 0 1 0,0 0-7 15,0 0 3-15,0 0-3 16,0 9-1 15,0-9 1-31,0 10-1 0,-16-10 0 0,16 9 0 16,0-9 1-16,0 9-3 0,0 1 0 0,-17-1 5 15,17 0-3-15,0 0-2 0,0 1 2 16,-16-1 0-16,16 0 0 0,0 10 0 16,-17-10 0-16,17 1 0 0,0-1 0 15,0 10 1-15,0-10-1 0,-17 0 2 0,17 10-4 16,0-10 3-16,0 10-3 0,0-10 2 0,0 10-2 15,0-10 3-15,17 0-1 0,-17 10 0 0,0-10 0 16,0 0 0-16,0 10 0 0,17-10 1 0,-17 10-1 16,16-10 0-16,-16 0 2 0,17 1-2 15,-1-1 2-15,-16 0-2 0,17-9-3 0,-1 10 4 16,1-10-1-16,-1 0 1 0,1 0-1 16,-1 0 0-16,1-10 0 0,-17 1 0 0,17 9 0 15,-1-19 0-15,1 10-2 0,-17-9 3 0,16 8-1 16,1-8 0-16,-1 8 3 0,-16-8-3 0,17-1 3 15,-17 1 3-15,16-1 0 0,-16 0-2 16,0 10-2-16,0-10 1 0,0 1-5 0,0 9 6 16,0-10-3-16,-16 0 0 0,16 10-4 0,-17-10 5 15,17 10-2-15,-16 0 0 0,16-10 0 0,-17 10 0 16,17 0 0-16,-16-10 0 0,-1 10 0 0,17-1 0 16,-16 1 0-16,-1 0-2 0,17-1 3 15,-17 10-1-15,1 0 0 0,-1 0 2 0,17 0-5 16,-16 0-4-16,-1 0-6 0,17 10-5 0,-16-1-10 15,-1 0-1-15,17 1-12 0,-16-10-17 0</inkml:trace>
  <inkml:trace contextRef="#ctx0" brushRef="#br0" timeOffset="-124397.43">31120 14501 15 0,'0'0'43'16,"0"-9"21"-16,0 9-21 0,0-9-8 0,0 9-5 15,0 0-1-15,0-9-2 0,0 9 5 0,0-10-1 16,0 10-5-16,0 0-5 0,0 0-6 0,0 0-4 16,0 0-5-16,0 0-3 0,0 0-1 0,0 0 2 15,0 0-3 1,0 0 3-16,0 10-4 0,17-1 2 0,-17-9 2 15,16 9 1-15,-16 0-5 0,17 1 0 0,-1-1 0 16,-16 0 0-16,17 1 0 0,0-1 2 0,-1 0 2 16,1 1 3-16,-1-1-4 0,1 0-1 15,-1-9 1-15,-16 9 2 0,17 1-4 0,-1-10-1 16,-16 9 4-16,17-9-4 0,-1 9 0 0,-16-9-3 16,17 10 3-16,0-1 0 0,-17 0 0 15,16-9 0-15,-16 0 2 0,0 10-2 16,0-10 1-16,0 0-3 0,17 9 5 0,-17-9-5 15,0 9-6-15,0-9-8 0,0 0-23 16,0 9-15-16,0-9-5 0,0 10-3 16,0-10-6-16,0 0-11 0</inkml:trace>
  <inkml:trace contextRef="#ctx0" brushRef="#br0" timeOffset="-123450.89">31170 14678 35 0,'0'-9'59'0,"0"9"-16"0,0 0-17 16,0-9-9-16,0 9-5 0,-17 0-3 0,17-10-2 16,17 10-2-16,-17 0 0 0,0 0-3 0,0 0 1 15,0 0 2-15,0 0-1 0,0 0 1 16,0 0 1-16,0 0-3 0,0 0 1 0,-17 0 0 16,17 0 2-16,0 0 0 0,0 0-1 0,0 0-3 15,0 0 1-15,0 0 0 0,0 0 0 0,0 10-5 16,0-10 4-1,0 0-1-15,17 0 2 0,-17 0 3 0,0 9-3 16,0-9 4-16,0 0 1 0,16 0 1 16,-16 9 3-16,17-9-3 0,-17 0 3 0,0 9 1 15,17-9-1-15,-1 0-2 0,-16 10-2 0,17-10-5 16,-1 9 0-16,1-9-1 0,-17 9 2 0,16-9-4 16,1 10 0-16,-1-10 4 0,1 9-2 15,-1-9-2-15,-16 9 3 0,17-9-3 16,0 0 3-16,-17 0-5 0,16 10 2 0,-16-10 1 15,17 0-1-15,-17 9 0 0,16-9 0 16,-16 0 2-16,17 0-2 0,-17 0 4 0,16 0-8 16,1 9 4-16,-17-9 1 15,16 0 1-15,-16 0-4 16,0 0-1-16,0 0-1 16,0 0-6-16,0 0-11 0,17 0-6 0,-17 0-10 15,0 0-1-15,0 0-6 0,0 0 0 0,0 0-10 16,0 0-7-16</inkml:trace>
  <inkml:trace contextRef="#ctx0" brushRef="#br0" timeOffset="-122471.28">31170 14622 5 0,'0'0'9'0,"0"0"6"0,-17 0 6 15,17 0 8-15,0 0 2 0,0 0-7 0,0 0-6 16,0 0-5-16,0 0-5 0,0 0-2 0,0 0-2 16,0 0-2-16,0 0-1 0,0 0 0 15,0 0 2-15,0 0-1 0,17 0 1 16,-17 0 0-16,0 0 2 0,0 10-1 15,0-10 0-15,16 9 0 0,-16-9 1 0,0 9-2 16,17 1 0-16,-17-1-1 0,0-9 2 0,17 9-4 16,-17 0 2-16,16-9-1 0,-16 10 1 0,17-10-2 15,-17 9 0-15,16-9 3 0,1 9-3 16,-1-9 2-16,1 0 0 16,-1 0-2-16,1 0 0 15,-1 0 3 1,-16 0-2-1,0-9-1 1,0 9-3-16,-16 0 4 0,16 0-4 16,0 0-1-16,-17 0 4 0,17 0-4 0,-16 0-2 15,16 0 2-15,-17 0 1 0,1-9 0 0,-1 9-1 16,17 0 1-16,-16-10 3 0,-1 10-2 0,1 0 2 16,16-9-2-16,-17 9 4 0,17-9-4 0,-17 9 2 15,1-9 1 1,16 9 0-16,0 0 1 0,16 0-2 31,-16 0 2-31,17 0-2 0,-17 0 2 16,17 9 2-16,-1-9-2 0,-16 0 2 15,17 0-1-15,-1 9-3 0,1-9 2 0,-1 0-2 16,1 0 0-16,-1 0 1 16,-16 9-1-16,17-9 0 0,-1 0 0 15,-16 0-2-15,0 0 3 0,0 0 2 16,0 0 2-16,0 0-3 0,-16 0-2 15,16 0 2-15,0 0-4 0,-17 0 2 16,17 0 2-16,-16 0-2 0,-1 0-2 0,1-9 2 16,-1 9 0-16,1-9-2 15,-1 9 2-15,1-9 0 0,16-1 0 16,-17 10 0-16,17-9 0 0,-17 9 0 0,17-9 0 16,0 9 1-16,0 0 2 0,-16-10 0 0,16 10 0 15,16 0-3 1,1 0 6-16,-17 0 0 15,17 0 0-15,-17 0 0 0,16 10 3 0,1-10-4 16,-1 0 0-16,1 0 0 0,-1 9 1 0,1-9-2 16,-1 0-2-16,1 0 1 0,-1 0-5 0,1 0 3 15,0 0-1-15,-17 9 0 0,16-9-4 16,1 0-3-16,-17 0-10 0,0 0-10 0,0 0-8 16,0 0-2-16,0 0-15 0,0 0-73 0</inkml:trace>
  <inkml:trace contextRef="#ctx0" brushRef="#br0" timeOffset="-121119.11">31269 14678 14 0,'0'0'24'0,"17"0"15"15,-17 0-10-15,0 9-16 0,0-9-6 0,0 0-2 16,16 0-5-16,-16 0 3 15,0 10-3-15,0-1 0 16,-16-9-2-16,16 9 2 16,0 1 0-16,0-10-3 0,0 9-3 15,-17-9-7-15,17 9-6 0,0-9-5 0,0 0 1 16,0 10-18-16</inkml:trace>
  <inkml:trace contextRef="#ctx0" brushRef="#br0" timeOffset="-120592.63">31186 14939 14 0,'0'0'34'15,"0"0"15"-15,17 0-15 0,-17 0-15 0,0 0-9 16,0 0-5-16,0 9-2 0,0-9 0 0,-17 9-3 16,17 1 0-16,-16-1 2 15,16 0-2-15,-17 0 0 0,1 10 0 0,16-10 1 16,-17 10 0-16,-16-10-1 0,17 10 0 16,-1-1 1-16,-16 1 1 0,16 0 0 0,-16-1 3 15,17 1-2-15,-17 9-3 0,0-10 0 0,-17 1 0 16,17 9 0-16,0 0 1 0,-17-10-1 0,17 10-3 15,-17 0 1-15,1 0-4 0,-1-9-4 0,1 9 1 16,-1 0-2-16,0 9 6 0,-16-9 3 0,16 0 2 16,-32 9 0-16,16 0 0 0,-17-9 0 0,0 9-2 15,-16 0 2-15,16 0 2 0,-16 1 0 16,0-1 2-16,-1 0 0 0,1 0 1 0,-17-9 1 16,17 9-1-16,0 1-2 0,-17-10 2 0,17-1-4 15,-17 1-1-15,17 0 1 0,-17-9 0 0,17 9 0 16,-17-10-1-16,16 1 0 0,1 0 0 0,0-1 1 15,16 1-1-15,-16-10 2 0,0 10 0 0,16-10 1 16,0 0-1-16,-16 1 5 0,16-1 2 16,0 0-2-16,17 0 2 0,-16-9-4 0,15 10-1 15,1-10-3-15,0 0 1 0,0 0-2 0,16 0 1 16,1 0 2-16,-18 0-3 0,18 0 0 0,-1 0-6 16,1 0-5-16,15 0-7 0,-15 0-7 0,-1 0-15 15,1 0-16-15</inkml:trace>
  <inkml:trace contextRef="#ctx0" brushRef="#br0" timeOffset="-119092.58">15353 14520 6 0,'0'-9'6'0,"0"-1"29"0,0 10 17 0,0-9-26 16,0 0-13-16,0 0-5 0,0 9-3 0,0 0-3 15,0-10-1-15,0 10 0 0,0 0 0 16,17 10-1-16,-17-1 1 16,0-9 1-16,16 9-2 15,-16 0 2-15,0 1 0 0,0 8 0 0,17-8 1 16,-17 8 1-16,0 1-2 0,17 9 2 0,-17 0-2 16,0 0-2-16,16 9 3 0,-16 0-3 15,0 0 0-15,0 10 0 0,0-1 0 0,0 1 0 16,0-1 0-16,0 10 0 0,0 0 1 0,0 0-1 15,0 9 0-15,-16-9 0 0,16 9 2 16,0-9-4-16,0-1 4 0,0 10 0 0,-17-9 7 16,17 9-1-16,0 0-1 0,0 1-1 0,0-1-3 15,0 0 0-15,0 0-3 0,0 9 2 0,0-9-2 16,0 1 2-16,0-1-1 0,0-10-1 16,0 1 0-16,0 9 0 0,17-9 3 0,-17 0-3 15,0 0 1-15,0 0-1 0,0-10 0 0,16 10 0 16,-16-10 0-16,17 1 1 0,-17-1 2 0,0-8-3 15,0 8 3-15,16-9-3 0,-16 1 2 0,0-1-2 16,17-9 0-16,-17 9 0 0,0-9 0 16,0 9 0-16,16-9 1 0,-16 0-1 0,0 0 0 15,17 0 0-15,-17 0 1 0,0-10-1 0,16 10 2 16,-16 0-2-16,17-9-2 0,-17 8 2 0,16-8 0 16,-16 0 0-16,0-1 2 0,17 1-2 0,-17-10 0 15,16 10 0-15,-16-10 1 0,17 0-1 16,0 1 0-16,-1-1-2 0,-16 0 2 0,17 1 1 15,-1-1-1-15,1-9 0 0,16 9 2 16,-17 1 1-16,1-10-1 0,16 0-4 0,0 0 4 16,0 0-2-16,0 0-2 0,0-10 4 0,17 10-2 15,0-9 0-15,-17 0 0 0,16 9 1 16,1-10-1-16,16 1 3 0,-16 0-3 0,-1-1 0 16,18 1 0-16,-1-9-2 0,0 8 5 0,0-8-3 15,0 8 0-15,17-8 0 0,0 8 1 0,16-8 0 16,-16-1-1-16,16 1 0 0,-16-1 1 0,16 10 2 15,-16-10-3-15,16 0-2 0,-16 1 3 16,16-1-1-16,0 10 0 0,1-10 0 0,-18 1 0 16,18-1 1-16,-1 10-3 0,-16-10 2 0,-1 10 0 15,1-10 2-15,16 10-2 0,-16 0 0 0,0-10 0 16,-1 10 1-16,1-10-7 0,0 10 0 16,-17-10-6-16,17 10-6 0,-17-10-8 0,-16 1-5 15,-1 9-24-15</inkml:trace>
  <inkml:trace contextRef="#ctx0" brushRef="#br0" timeOffset="-117283.42">15502 14771 10 0,'0'-9'25'0,"0"9"22"16,-16-9-17-16,16-1-16 0,0 10 1 0,-17-9-9 15,1 0-2-15,-1-1-2 0,1 1 1 0,-1-10-1 16,17 10-1-16,-17-9 0 0,1 8 1 0,-1 1 1 16,17-10-1-16,-16 10 1 0,-1-10 1 15,17 1-2-15,-16 9 0 0,16-10 0 0,-17 10 0 16,17-10 0-16,0 0 1 0,-16 1 0 0,16 9-1 15,0-10 0-15,0 10-1 0,-17-10 3 0,17 10-2 16,0-1-2-16,-16-8 2 0,16 9-1 0,0-1-1 16,-17 1 0-16,17 0 0 0,-17-1 0 0,17 1 3 15,0 0-3-15,-16-1 1 0,16 10 0 16,-17-9 0-16,17 0 0 0,-16-1-1 0,16 1 3 16,-17 0-3-16,17 0 0 0,0 9 1 0,-16-10 2 15,16 1 2-15,0 9-3 0,0-9 1 0,-17 9-3 16,17-10 0-16,0 10 3 0,0-9-2 15,0 0-1-15,17-1 0 0,-17 1 0 16,16 0 2-16,-16 0-4 0,17-1 4 0,-1 1-2 16,17 0 0-16,1-1 0 0,-1 1 2 15,0 0-4-15,0-1 3 0,16 1-1 0,-15-9 0 16,15 8 1-16,1 1-1 0,-1 0 0 0,1 9-2 16,0-10 2-16,-1 1 2 0,1 0-2 15,0-1 0-15,-1 10 0 0,1-9-2 0,-1 0 2 16,1 0 0-16,0 9 3 0,-1-10-3 0,1 1 0 15,16 0 0-15,-16-1 1 0,16 10-1 0,-16-9 2 16,16 0-2-16,-17-1 0 0,18 1-2 0,-1 0 2 16,-17 0 0-16,18-1 2 0,-1 1-2 15,0 0 0-15,0-1 0 0,17 10 0 0,-17-9 0 16,0 0 0-16,17-1 1 0,-17 1-1 0,0 0 0 16,0 0 0-16,1 9 0 0,-1-10 0 0,17 1 1 15,-17-10-1-15,16 10 0 0,1 0 0 0,-17-1 0 16,17 1 2-16,-17 0-2 0,0-10-2 15,17 10 2-15,-17 0 0 0,1-10 0 0,15 10 0 16,-16-10-2-16,17 10 5 0,-17-10-3 0,17 10 0 16,0-10-2-16,-17 10 3 0,17-10-3 0,-17 10 3 15,0-10 1-15,0 10-2 0,0 0-2 0,17 0 0 16,-17-1 5-16,0 1-3 0,1 0 0 0,-18-1 0 16,17 10 0-16,1-9 1 0,-18 9-1 15,1-9 0-15,0 9 0 0,-17-10-2 0,16 10 2 16,-16 0 0-16,0 0 0 0,1 0 0 0,-1 0 1 15,-17 0-1-15,1 10 0 0,-1-10 0 0,1 9-2 16,-1 0 3-16,1 1-1 0,-1-1 2 0,-16 0-2 16,17 10-2-16,-17-10 2 0,0 10 2 0,0 9-5 15,0-10 3-15,-17 1 2 0,17 9-2 0,0 0 0 16,-16 0 0-16,16-1-2 0,0 1 2 0,-17 0 0 16,17 10 0-16,0-1 0 0,0-9 2 15,0 9-2-15,-16 9 0 0,16-8 0 0,16-1 3 16,-16 0-5-16,0 0 2 0,0 10 0 0,0-10 1 15,17 9 2-15,-17 1-2 0,16 9 3 0,1 0 1 16,0 9-3-16,-1-10 1 0,17 11-3 0,-16-1 0 16,-1 0 0-16,1 0 0 0,16-9 2 0,-17 18 3 15,1-9 4-15,16 0-7 0,-16 0 4 0,16 1-4 16,-17-1 2-16,1 0 0 0,16 0 1 0,-17 0-1 16,1-9 1-16,16 9-2 0,-16-9 0 0,-1 9 0 15,1-9 0-15,-1 9 3 0,1 0-2 0,-1-9 1 16,1 9-2-16,-1 0 1 0,1 0 0 15,-1-9-2-15,1 9 1 0,0-19 3 0,-1 10 2 16,-16-9 0-16,17-10-3 0,-1 0 1 0,-16 0-3 16,0 1 2-16,17-1-3 0,-17-9-2 0,0 0 1 15,16 0 2-15,-16-10-1 0,0 10-4 0,0-9 2 16,0-10 1-16,-16 10-1 0,16-10 0 16,0 9 0-16,-17-8 0 0,17-1 1 0,-16 10 1 15,-1-10-2-15,1 0 0 0,-1 10 0 0,0-10 2 16,1 10-2-16,-1-10 0 0,1 10 0 0,-1-10 0 15,1 10 0-15,-1-1 0 0,1-9 1 0,-1 1-1 16,1 8 2-16,-1-8-4 0,0-1 0 16,1 0 5-16,-1 10-3 0,-16-10-3 0,17 1 4 15,-1-1 1-15,1 0-2 0,-1 0 0 0,-16 10 0 16,16-10 3-16,-16 1-3 0,0-1 0 0,0 10-2 16,0-10 2-16,-16 0 0 0,-1 10 0 0,0-10-8 15,1 0 4-15,-18 10 1 0,1-10-4 16,0 1 1-16,0-1-2 0,0 0 0 0,0-9-6 15,-1 9 3-15,18 1-8 0,-17-10-5 0,16 9-3 16,-16 0-4-16,16-9-4 0,0 10-14 0,1-10-24 16</inkml:trace>
  <inkml:trace contextRef="#ctx0" brushRef="#br0" timeOffset="-104949.59">16147 15134 10 0,'-16'0'15'16,"16"0"7"-16,0 0 5 0,0 0 2 0,0 0-10 15,0 0-10-15,0 0-4 0,0 0-3 16,-17-9 0-16,17 9 1 0,0 0-2 0,0-10 0 16,0 10 2-16,0 0 1 0,0 0 2 0,0 0-1 15,0 0 0-15,-16 0-2 0,16-9 1 0,0 9-2 16,0 0 1-16,0 0 0 0,0 0 0 0,0 0-1 16,0-9 1-16,0 9 1 0,0 0-3 15,0 0 1-15,0 9-2 31,0-9 2-31,0 9-2 16,0 1 0-16,0-1 0 16,0 0 0-16,0-9-2 0,0 10 0 15,0-1 4-15,0-9 0 0,16 9-2 0,-16 0 0 16,0 1 0-16,0-1 0 16,0 0 0-16,0-9-3 0,0 10-3 0,0-1-3 15,0-9-1-15,17 9-3 0,-17-9-7 0,0 10-20 16,0-10-53-16</inkml:trace>
  <inkml:trace contextRef="#ctx0" brushRef="#br0" timeOffset="-100901.14">16131 15283 8 0,'0'-10'15'15,"0"10"14"-15,0 0 11 0,0 0-9 0,0 0-16 16,0-9-5-16,-17 9-2 0,17 0-1 0,0 0-1 16,0 0-2-16,0 0 1 0,0 0-2 15,0 0-1-15,0 9-2 16,0-9-3-1,0 10 5-15,0-1-2 16,0 0 2-16,0 1-2 0,0-10 2 0,0 9-2 16,0 0 0-16,0 1 0 0,0-10 1 0,0 9 0 15,0 0-3-15,0 1 2 0,0-1 0 0,0 0 3 16,0 0-5-16,0 1 2 0,0-1 0 0,0 0 0 16,0 10 1-16,0-10-1 0,0 1 0 0,17 8 0 15,-17 1 2-15,0-10-2 0,0 10 0 0,16-1 0 16,-16 1 2-16,0-1-2 0,0-8-2 15,17 8 2-15,-17 1 0 0,0 0 0 0,17-10 0 16,-17 9-2-16,0 1-9 0,0-10-4 0,16 10 1 16,-16-10-20-16,0 10-15 0</inkml:trace>
  <inkml:trace contextRef="#ctx0" brushRef="#br0" timeOffset="-96625.53">16065 15422 19 0,'0'0'29'0,"0"-9"24"0,0 9-25 0,0 0-15 15,-17-9-1-15,17-1-2 0,0 10-5 0,0-9 1 16,0 9 1-16,-16-9-1 0,16 9-1 0,0-9 2 16,0 9-1-16,0-10 2 0,0 10-1 15,0 0 2-15,0-9 4 0,0 9-1 0,0 0 0 16,0 0-4-16,0 0-1 0,0 0-4 0,0-9-1 16,0 9 0-16,0 9 1 15,0-9-1-15,16 9 4 0,-16-9-3 0,0 10 0 16,17-1 2-16,-17 9 4 0,0-8-3 15,16 8-4-15,-16 1 1 0,17 0 2 0,-17-1-3 16,16 1 1-16,-16 9 0 0,17-10 2 0,-1 10 10 16,-16-9 0-16,17 18-1 0,-17-9-6 0,0 0-4 15,17 9-4-15,-17-9 5 0,16 9-5 0,-16 0 2 16,17 10 0-16,-17-10 1 0,0 10-3 0,16-1 3 16,-16-9 1-16,0 10-4 0,0-10 0 0,17 9 0 15,-17-8 0-15,0-1 0 0,16-9 2 16,-16 9-2-16,0-9 0 0,17 0-2 0,-17 0 4 15,16 0-5-15,-16-10 5 0,17 10 0 0,-17-9-2 16,16-10 0-16,1 10 2 0,-17-10-5 0,17 10 3 16,-1-10 0-16,-16 0 1 0,17 0 2 0,-1 1 0 15,1-1-3-15,-1-9 0 0,1 9 1 16,-1-9 0-16,1 10-1 0,-1-10 0 0,1 0 0 16,16 0 2-16,-16 0 0 0,16 0-4 0,-17-10 2 15,17 1 2-15,-16 0 0 0,16-1-4 0,0 1 0 16,0 0 4-16,17 0-4 0,-17-10 2 0,0 10 0 15,17-10 3-15,-1 0-6 0,-16 1 3 0,17-1 2 16,0 10-2-16,-1-10 0 0,1 1-3 0,-1 8-5 16,1 1-8-16,-17 0-6 0,17-1-13 0,-17 1-5 15,-17 9-4-15,18 0-6 0,-18 0-10 16,1 0-11-16</inkml:trace>
  <inkml:trace contextRef="#ctx0" brushRef="#br0" timeOffset="-95650.56">16147 15450 36 0,'0'-9'49'0,"0"9"-13"0,0 0-17 15,0-9-8-15,-16 9-1 0,16-10-3 16,0 10-2-16,0 0-1 0,0-9 2 0,0 9-3 16,0 0 0-16,0 0-1 0,0 0 0 15,16-9-1-15,-16 9 0 0,0-10 2 0,17 10-3 16,-17-9 3-16,17 9-1 0,-1-9 2 0,1 9-2 15,-1-9 0-15,1-1 2 0,-1 1-3 16,1 9 1-16,16-9-2 0,-17-1 2 0,18 1 1 16,-1 0-3-16,0-10 3 0,0 10-1 0,0-1-1 15,17-8-1-15,-1 9 3 0,-16-10-3 0,17 10 0 16,0-10 0-16,-1 10 0 0,17-10 0 0,-16 10 0 16,16 0 0-16,-16-10 0 0,-1 10 0 0,18-1 0 15,-18 1 0-15,17 0 1 0,-16-10-3 0,0 10 2 16,16 0 0-16,-17-1 2 0,1-8-2 15,16 8 0-15,-16 1 0 0,16-10 0 0,-16 1 0 16,16 9 0-16,0-10 0 0,-16 0 0 0,16 1 0 16,0-1 0-16,-16 1 0 0,16-1 0 0,-16 0 0 15,-1 1 2-15,1 8-4 0,-1-8 3 16,-15 8-1-16,15-8 0 0,-16 9 2 0,0-1-4 0,0 1 2 16,1 0 0-16,-1-1 0 0,0 10 1 15,-17-9-1-15,17 9 0 0,-16 0-2 0,16 9 2 16,-17-9 2-16,1 10-4 0,0-1 2 0,-1 0-3 15,-16 1 6-15,17 8 1 0,-17 1 3 0,16-1 3 16,-16 10 1-16,0 0-4 0,0-9 7 0,0 18-4 16,17-9-1-16,-17 9-4 0,0 0 3 0,0-9-2 15,0 19-3-15,0-10 3 0,0 0-2 0,0 10-2 16,16-10 5-16,-16 9-3 0,0-8 1 0,0 8 2 16,0-9 0-16,17 10-5 0,-17-10 4 0,16 10-2 15,-16-10 0-15,17 0-2 0,-17 9-2 0,16-8 0 16,1-1 1-16,-17 0-1 0,17 0 1 15,-17 0-1-15,16 1 0 0,1-10 0 0,-17 0 0 16,16-1 1-16,-16 1 1 0,17-9-2 0,-17 9 0 16,0-10 2-16,0 1-2 0,0-10-2 0,0 10 2 15,0 0 0-15,0-1 2 0,-17-9-1 0,1 10 2 16,-1 0-2-16,1-10-4 0,-1 10 4 0,-16-1-1 16,16-9 2-16,-16 10-1 0,0-10-1 15,-16 10 0-15,15 0-3 0,-15-1 1 0,-1-9 2 16,1 10-10-16,-18 0-7 0,18 9-9 0,-17-10 2 15,-1 1-2-15,1-1 2 0,0 10 0 0,-17-9 1 16,1 9-1-16,15-10 2 0,-15 10 1 0,-18 0-13 16,18 9-8-16,-1-18-32 0</inkml:trace>
  <inkml:trace contextRef="#ctx0" brushRef="#br0" timeOffset="-93241.23">16230 14381 29 0,'0'0'41'0,"0"-10"2"0,0 10-18 0,0-9-10 15,0 9-3-15,0 0-1 0,0-9-1 0,0 9 0 16,0 0 0-16,-16-10 0 0,16 10-1 0,0 0-4 15,0 0 0-15,0 0 4 0,0 0-6 16,0-9 2-16,0 9 2 0,0 0-5 0,0 0 0 16,0 0 0-1,0 9-4-15,0 1 3 16,0-1 1-16,0 0-2 0,0 1 1 0,0-1 0 16,0 9-1-16,0 1-2 0,-17-10 2 0,17 10-2 15,0 0 3-15,0-1 1 0,0 1-2 0,0-1 0 16,0 10 0-16,-16-9 0 0,16-1 1 0,0 1-1 15,0 0 2-15,0-1-4 0,0 1 3 16,0-1-1-16,16 1 0 0,-16 0 0 0,0-10-2 16,0 10 2-16,0-10 0 0,17 9 0 0,-17-8 0 15,16-1 0-15,-16 0 0 0,17 1 2 0,-17-10 2 16,16 9 4-16,1-9-2 0,-1 0-1 0,1 9-3 16,-1-9 5-16,1-9-3 0,0 9 0 15,-1-9 0-15,1 9-4 0,16-10 3 0,-17 1 0 16,17 0-3-16,-16-10 0 0,-1 10 0 0,18 0 0 15,-18-1 0-15,1-8 2 0,-1 8-1 0,1 1 0 16,16-10-1-16,-17 10 0 0,1 0 0 0,-1 0 0 16,1-1 0-16,-17 1-2 0,17 0-7 0,-1-1-7 15,-16 10-3-15,0-9-6 0,17 9-3 16,-17 0-1-16,0 0-3 0,0 0-26 0</inkml:trace>
  <inkml:trace contextRef="#ctx0" brushRef="#br0" timeOffset="-92546.95">16164 14362 29 0,'0'-9'44'0,"0"9"3"0,0-10-21 0,0 10-11 16,0 0-8-16,0-9-1 0,0 0-1 0,17 9-3 16,-17-10 1-16,16 1-2 0,1 0 2 15,-1 9 0-15,1-10-3 0,16 1 2 0,-17 0 0 16,17 0 2-16,1-1-1 0,-1 1 0 0,0 0-3 15,0-10 3-15,0 10-3 0,17-10 0 0,-1 10 0 16,-16-10 0-16,17 1 3 0,16-1-5 16,-16 10 4-16,-1-10-2 0,18 1 0 0,-18-1 0 15,17 10 1-15,-16-10 1 0,0 10-2 0,-17-1 0 16,16 1 0-16,1 0 2 0,-17 0 0 0,17 9-2 16,-17-10 0-16,0 1 2 0,16 9-1 0,-15-9 2 15,-1 9 0-15,0-10-3 0,16 10 0 0,-16-9 2 16,1 9-2-16,-1 0 3 0,0-9-2 0,0 9-1 15,0 0 1-15,-17 0 0 0,18 0-1 16,-18 0 0-16,1 0 0 0,16 0 0 0,-17 0 1 16,1 9-3-16,-1-9 2 0,1 9 0 0,-1 1 1 15,1-1-1-15,0-9-2 0,-17 9 4 16,0 1-2-16,16 8 0 0,-16-9 0 0,0 1 0 16,0 8 1-16,17-8-1 0,-17 8 0 0,0-8 0 15,0-1 0-15,0 9 2 0,0-8-2 0,0-1 0 16,0 10 0-16,0-10 3 0,0 10 0 0,0-10 5 15,-17 9-2-15,17-8 0 0,0 8-1 16,0-8-2-16,0 8-2 0,0-8-1 0,0-1 3 16,0 9-1-16,-16-8 0 0,16-1 2 0,0 0-4 15,-17 1 4-15,17-1-3 0,0 0 3 0,-17 1-1 16,1-1-1-16,16 0 3 0,-17 10-2 0,1-10-3 16,-1 10 0-16,1-10 3 0,-1 10 0 0,-16-10-3 15,17 10 0-15,-18-1 0 0,18 1 0 0,-17-1 2 16,0 1-1-16,0 0-1 0,0-1-2 15,-1 10-9-15,1-9-17 0,-16 9-14 0,16-10-13 16,-17 10-27-16</inkml:trace>
  <inkml:trace contextRef="#ctx0" brushRef="#br0" timeOffset="-92090.88">16528 14567 130 0,'0'-19'34'0,"0"0"-3"0,0 1 1 16,-17 8-4-16,17-8-6 0,-16 9-4 0,16-1-7 15,-17 1-4-15,17 0-3 0,-16 9-4 0,-1 9 0 16,17 0 0 0,-16 10 1-16,16-10 1 0,0 0-2 0,0 1 0 15,0-1 0-15,0 0 0 0,0 1-2 0,0-1 2 16,0 0 0-16,0 1 1 0,16-10-1 0,-16 9-2 16,17 0 2-16,-17-9 1 0,16 9-1 0,1-9 0 15,-1 0 2-15,-16 0-1 0,17 0 2 0,0 0-5 16,-1 0 4-16,1 0-2 0,-1 10 0 15,1-10 0-15,-1 0 1 0,-16 0 2 16,17 9-3-16,-17 0 1 0,16-9-1 16,-16 10 1-16,-16-1-1 0,16 10 1 0,-17-10 0 15,17 9-1-15,-16 1 0 0,-1 0 2 0,1-1-4 16,-1 10 2-16,1-9 2 0,-1-10-11 16,0 10-15-16,1-1-5 0,16-8-8 0,-17-1-8 15,1 0-25-15</inkml:trace>
  <inkml:trace contextRef="#ctx0" brushRef="#br0" timeOffset="-91684.82">16760 14501 45 0,'0'-9'72'0,"0"9"-25"15,0 0-17-15,0-9-7 0,0 9-5 0,0 0-2 16,0 0-7-16,0 0-5 0,0-9-2 0,0 9 0 15,16 0 0-15,-16 0 0 0,17 0-2 16,-1-10 2-16,1 1-2 16,-1 9 0-16,1-9 0 0,-17-1 0 15,16 10 0-15,1-9 0 0,0 0 0 0,-1-1 0 16,1 10 2-16,-17-9-2 0,16 0 0 0,1 0 0 16,-17 9-4-16,16-10 5 0,-16 1 2 0,17 0-3 15,-17 9-2-15,0-10 2 0,16 10 0 0,-16 0 1 16,17 0-1-16,-1 0 1 15,1 0-1-15,-1 0 0 16,-16 10 2-16,17-10-5 0,0 0 3 16,-17 0 1-16,16 0-1 0,1 0 0 0,-1 0-2 15,1 0 2-15,-17-10-2 16,16 10 2-16,-16-9 0 0,17 9 3 0,-17-9-3 16,16 9 0-16,-16-10 0 0,17 1-2 0,-17 9 4 15,16 0-2-15,-16-9-6 0,17 9-2 0,-17 0-5 16,17 0-6-16,-17 0-6 0,0 0-6 0,16-10-20 15,-16 10-68-15</inkml:trace>
  <inkml:trace contextRef="#ctx0" brushRef="#br0" timeOffset="-72691.29">6849 14771 31 0,'0'-9'58'0,"0"-10"-24"15,-16 10-12-15,16 0 1 0,0-1-1 0,-17-8-7 16,17 8 0-16,0 1-3 0,0 0 0 0,0 0 2 15,-16-1-1-15,16 1-3 0,0 0-3 0,0 9-2 16,0 0-3-16,0-10-1 0,0 10 1 16,0 0 0-16,0 10-2 0,0-1 0 0,0 0 0 15,0 1-2-15,-17 8 2 0,17 1 4 0,0-1-4 16,0 10 0-16,-16-9 1 0,16 9-3 0,0 0 2 16,0 0 0-16,0 0 0 0,0 9 0 0,16-9-2 15,-16 0 2-15,17-1 0 0,-17 1 0 16,16 0 1-16,1-9-1 0,-1-1 0 0,1-8 0 15,0-1 3-15,-1 0-3 0,17-9 1 0,-33-9 2 16,33 0-3-16,-33-1 2 0,17 1 1 0,16-19 5 16,-17 10 0-16,1-10 0 0,0 9 2 0,-1-9 2 15,1-9-1-15,-1 9 1 0,17 0-2 0,-33 0-1 16,0 0-2-16,0 0-4 0,33 10-1 0,-33-1-2 16,0 1 0-16,0-1 0 0,0 10 2 0,-33-1-2 15,33 1 0-15,0 0-4 0,0 9-18 16,-33 0-21-16,33 0-13 0,0 0-8 0,-16 0-24 15</inkml:trace>
  <inkml:trace contextRef="#ctx0" brushRef="#br0" timeOffset="-72493.29">7280 14743 99 0,'0'0'52'0,"16"0"-23"0,-16 10-10 15,0-10 1-15,0 9-3 0,0 0-6 0,0 10-4 16,0-10-1-16,0 10-2 0,0-1-4 0,-16 10 2 16,16 0-2-16,0-9 4 0,0 9-4 15,16 0-8-15,-16-1-10 0,0-8-10 0,0 0-3 16,17-10-20-16,-17 0-79 0</inkml:trace>
  <inkml:trace contextRef="#ctx0" brushRef="#br0" timeOffset="-72313.53">7213 14687 76 0,'0'-9'53'0,"0"-9"-19"0,-16 8-3 16,16-8-4-16,0-1-10 0,0 10-7 0,-17-1-5 15,17 1-1-15,0 0-4 0,17 0 0 16,-17 9-5-16,0-10-15 0,16 10-16 0,-16 10-27 15</inkml:trace>
  <inkml:trace contextRef="#ctx0" brushRef="#br0" timeOffset="-71790.68">7462 14539 19 0,'0'-10'43'0,"0"10"4"0,0 0-17 16,0-9-8-16,0 9-6 0,0 0-4 0,0 0-3 15,16-9-3-15,-16 9-2 0,0 0-2 0,0 0 1 16,0-10-1-16,0 10-4 0,0 0 4 15,0 0 0-15,0 0 1 0,17 0-3 16,-1-9 1 0,1 0-1-1,-17 0 0-15,16 9 0 16,-16-10 2-16,33 1-2 0,-33 9 0 0,0-9 2 16,33-1-2-16,-33 1 0 0,17 0 0 0,0-1 0 15,-17 1 0-15,16-9 0 0,1 8 0 0,-1 1 0 16,1 0-2-16,-1-1 2 0,1 1 0 15,-1 0-8-15,17-1-8 0,-33 10-7 0,34 0-5 16,-34-9-23-16,16 9-45 0</inkml:trace>
  <inkml:trace contextRef="#ctx0" brushRef="#br0" timeOffset="-71571.24">7792 14520 54 0,'0'9'60'0,"0"-9"-24"0,0 0-13 0,0 0-9 16,0 10-3-16,0-1-1 0,0 0 1 15,0 1-1-15,-33 8-3 0,33 1-3 0,0-1 1 16,0 1-3-16,-16 0-1 0,16 8-1 0,0-8-2 16,0 9 3-16,-17 0 0 0,17-10-1 0,0 1 2 15,0 9-2-15,17-9-5 0,-17-10-11 0,0 10-11 16,0-1-3-16,0-9-26 0</inkml:trace>
  <inkml:trace contextRef="#ctx0" brushRef="#br0" timeOffset="-71261.56">8123 14194 105 0,'17'-18'52'0,"-17"-1"-14"0,0 10 1 0,16 0-9 15,-16-1-11-15,0 1-10 0,0 9-4 0,0 0-2 16,0 0-1-16,0 9-2 0,0 10 4 0,0-10-4 16,0 10 4-16,0 9 8 0,-16 0 0 0,16 9-5 15,0 9 2-15,-17 1-4 0,17-1-3 0,0 10-1 16,-16 0-1-16,16 0 2 0,-17 0 0 0,17-1-2 15,0-8 1-15,0-1-1 0,0 1 0 0,0 0 2 16,0-10-2-16,0 0 0 0,0 0-8 0,17 0-14 16,-17-9-12-16,16 0-7 0,-16 0-7 0,17-9-14 15,-17-10-85-15</inkml:trace>
  <inkml:trace contextRef="#ctx0" brushRef="#br0" timeOffset="-70733.76">8570 14436 125 0,'0'-18'59'15,"0"8"-8"-15,-16-8-6 0,16 9-5 0,-17-1-11 16,17 10-14-16,-17-9-8 0,1 9-3 0,16 9-2 16,-17-9-2-16,17 19 3 0,-16-10-5 0,16 10 4 15,0-1-2-15,0 1 0 0,0 0 3 0,-33 8-5 16,33-8 2-16,0 9 2 0,0-9-4 0,33 8 2 15,-33-8 0-15,0 0 0 0,0-10 0 16,16 10 4-16,-16-10-4 0,17 0 2 0,-1 0-2 16,1 1 0-16,16-10 0 0,-16 0-3 0,-1-10-1 15,34 1 1-15,-50 0-2 0,16 0 1 0,17-10 0 16,-16 0 0-16,16-9 1 0,-16 1 3 0,16-1 0 16,-17 0 0-16,1 0-3 0,16-9 3 0,-33 9 2 15,16-9-2-15,1 9-2 0,-17 0 2 0,17 9 1 16,-17 0 2-16,0 1 0 0,0 9-1 0,-17-1 6 15,17 1-3-15,-17 9-2 0,1 0 2 0,16 0-4 16,0 9-1-16,-33 1 1 0,16-1-1 16,1 9 0-16,16 1 1 0,-17-10-1 0,17 10 0 15,0 0 2-15,0-1 0 0,0 1-2 0,0-1 0 16,17 1 0-16,-1 0-2 0,-16-10 2 0,17 10 2 16,16-19-2-16,-17 9 0 0,1 0 0 0,0-9 3 15,-1 9 1-15,17-9 2 0,-16 0 2 0,-1 0 3 16,1 10-2-16,16-10-2 0,0 0-2 15,-33 0-2-15,16 9 0 0,1 0-1 16,0 1-2-16,-17 8 0 0,16-8 0 0,-16-1 2 16,0 9-4-16,0 1 5 0,-16 0-3 0,16-1-3 15,-17-8 3-15,0 8-10 0,1 1-14 0,16-1-14 16,-33-8-4-16,16-1-5 0,1 0 2 0,16-9-6 16,-17 0-20-16</inkml:trace>
  <inkml:trace contextRef="#ctx0" brushRef="#br0" timeOffset="-70474.61">9331 13906 127 0,'17'-9'69'0,"-17"0"-4"16,0 9-13-16,16-10-21 0,-16 10-9 0,0 0 4 15,0 10 1-15,0-1 2 0,0 0 4 16,0 10-3-16,0-1-9 0,0 1 1 0,0 9-15 15,-16 0 2-15,16 9 0 0,0-9-3 0,0 9-2 16,0 10 3-16,0-10-7 0,0 9 0 0,16 1 1 16,-16-1 3-16,17 1-1 0,-1-1-3 0,-16 1 0 15,17-1 2-15,-1 1-1 0,1-1-9 0,16 1-8 16,0-1-18-16,-16-8-22 0,-1 8-13 0,17 1-7 16,-16-10 6-16,16 9 0 0,0-8-17 0</inkml:trace>
  <inkml:trace contextRef="#ctx0" brushRef="#br0" timeOffset="-69642.81">10009 14176 87 0,'0'-9'45'0,"0"-1"-19"0,-16 1-3 15,16 0-3-15,0 9-3 0,-17-10-5 0,1 10-1 16,16 0-6-16,-17 0 0 0,17 0 0 0,0 10-1 16,-33-10-3-16,17 18-1 0,16-8 0 0,0 8 2 15,-17-9-2-15,17 10 0 0,0 0 2 16,0-1-2-16,17 1 0 0,-17-1 3 0,16 1-1 0,-16 0-2 16,33-1 2-16,-33-8-4 0,17 8 2 15,16-8 0-15,-17-1 0 0,18-9-4 0,-1 0-7 16,0 0-1-16,16-9-1 0,-49-1 0 0,33 1 0 15,1-10 2-15,-1 1 6 0,0-1 2 0,0 0 3 16,-17 1-2-16,17-1 0 0,1-9 2 0,-18 10 0 16,1-10 0-16,-1 9 4 0,17-9-4 0,-16 10 0 15,-17-1 2-15,16 1-2 0,-16-1 4 0,17 0 1 16,-17 10 0-16,-17 0 1 0,17-1-2 0,0 1 2 16,-16 9 3-16,-1 0 0 0,17 0-2 15,-16 0-2-15,-1 9-1 0,1-9 0 0,16 10-4 16,-17 8 3-16,17-8-3 0,-16 8 1 0,16-8 2 15,0 8-5-15,0 1 2 0,0-1 0 0,16-8 0 16,-16 8 0-16,17-8 0 0,-1 8 2 0,-16-9-2 16,17 1 2-16,-1-1-2 0,1-9 2 0,-1 9-1 15,1 1-3-15,-1-10 2 0,17 9 3 16,-33-9 0-16,17 0-1 0,0 0 1 0,-1 0 1 16,1 0 0-16,-1 0-1 0,1 0 0 0,-17 0-1 15,16 0-2-15,1 0 0 0,-17 9 0 31,-17-9 0-31,1 10 4 0,-1-1-2 16,1 0-2-16,-1-9 0 0,1 9 0 0,-1 1-8 16,0-1-14-16,17-9-10 0,-33 9-8 0,17-9-22 15</inkml:trace>
  <inkml:trace contextRef="#ctx0" brushRef="#br0" timeOffset="-69396.69">11134 13981 93 0,'17'0'70'16,"-17"-10"-13"-16,0 1 0 0,0 0 5 0,0-1-9 16,0 10-17-16,0 0-18 0,0 0-8 0,0 0-5 15,0 0 1-15,0 10-5 0,0-1-1 0,0 10 0 16,0-10 0-16,0 9-2 0,0 1 4 0,0 0 2 15,0 9-4-15,0-10-5 0,0 1-21 0,0 9-21 16,0-10-2-16,0 1 2 0,0-1-4 16,0 1-1-16,0-10-16 0,0 1-56 0</inkml:trace>
  <inkml:trace contextRef="#ctx0" brushRef="#br0" timeOffset="-69109.26">11101 14046 27 0,'0'-19'62'0,"0"0"-21"15,-16 1-14-15,16-1 3 0,0-9-1 0,0 19 3 16,-17-10-2-16,17 1 0 0,0 9-2 16,17-1-8-16,-17 1-2 0,16 0-3 0,1 9-7 15,-1 0-1-15,1 0 2 0,0 0 6 0,-1 0 2 16,17 0-5-16,-16 9 1 0,16-9-3 0,-17 9-3 16,17 1-3-16,1-1-2 0,-18 0 2 0,17 0-2 15,-16 10-2-15,-1-10 1 0,17 10-1 0,-33-10 0 16,17 10 4-16,-1-10-4 0,-16 10 0 0,0-1-3 15,17-8 3-15,-17 8 0 0,-17 1 4 0,17-10-4 16,0 10 0-16,-16-10 0 0,16 0 0 16,0 1-6-16,-17-1-9 0,17 0-15 0,0-9-6 15,0 0-7-15,0 10 2 0,0-10-1 0,0 0 2 16,0-10 3-16,17 10 1 0,-1-9-9 0,1 9-1 16,0-9 8-16</inkml:trace>
  <inkml:trace contextRef="#ctx0" brushRef="#br0" timeOffset="-68502.43">11714 14083 16 0,'33'-9'60'0,"-17"9"-8"15,1-10-20-15,16 1-7 0,-17 9 2 0,1-19-2 16,-1 10 5-16,1 0-4 0,0-1-2 0,-1 1-4 16,1-9-6-16,-1 8-5 0,-16 1-2 0,17-10 3 15,-17 10-10-15,0 0 2 0,0-1-1 0,0 1 1 16,16 0 0-16,-16 0 0 0,0-1-2 0,0 1-2 16,0 9-1-1,0 0 4-15,0 9 0 0,0 1-1 16,17-1 0-16,-17 0-2 15,16 0 2-15,1-9 1 0,-17 10-1 0,16-10 0 16,1 0 0-16,0 0 3 0,-1 0-1 16,1 0-4-16,-1 0 4 0,1-10-2 0,-17 10-3 15,16-9 5-15,1 9 0 0,-1-9-2 0,-16 0 0 16,17 9 0-16,-17-10-2 0,16 1 2 0,-16 9 1 16,17-9-1-16,-17 9-2 15,0 9 0-15,0-9 4 0,0 9-5 16,0 1 3-16,0 8 0 0,0-9-3 15,0 10 6-15,0 9-3 0,0-9 0 0,16 8 2 16,-16-8-2-16,0 9 0 0,0 9-2 0,17-9 2 16,-17 0 0-16,17 9 1 0,-17-9-1 0,16 9 0 15,-16-9 1-15,17 0 1 0,-17 0-2 0,16 0-2 16,-16 0 2-16,17 0 2 0,-1-10-2 0,-16 1 0 16,0-10 0-16,17 1 0 0,-17-1 0 0,0-9 2 15,0 0 0-15,-17-9-2 16,17-1 0-16,0 1 0 0,-16-10 0 15,-1 10-5-15,17-10-6 0,-16 1-9 16,-1-1-2-16,1-9 3 0,-1 10 9 0,0-10 4 0,1 0 6 16,16 0-3-16,-17-9 3 0,17 9-2 15,-16 0 2-15,16-9 0 0,0 9 0 0,0 0 0 16,0-9-2-16,0 9 4 0,0 0-1 0,0 0-1 16,16 0 1-16,-16 10 2 0,17-10-2 0,-17 9-1 15,16 10 7-15,1-10 2 0,0 10 7 0,-17 9-2 16,16-9-1-16,1 9-2 0,-1 0-1 0,-16 0-6 15,17 9-3-15,-17 0 2 0,16 0-1 16,-16 1 1-16,0 8-1 0,0 1-1 0,0 0-1 16,0 8 0-16,0-8 0 0,0 0-6 0,0-1-24 15,0 1-15-15,0-10-7 0,0 0-3 0,0 1-25 16</inkml:trace>
  <inkml:trace contextRef="#ctx0" brushRef="#br0" timeOffset="-68261.81">12640 13581 111 0,'0'-10'69'0,"0"1"-15"0,0 0-9 15,0 9-8-15,0-10-15 0,0 10-9 0,0 10 0 16,0-10 2-16,-17 9-2 0,17 0 4 0,0 10-2 16,0-1 3-16,-16 1-1 0,16 0-6 0,0 9-4 15,0-1-3-15,0 1 0 0,0 0-2 0,16 0-1 16,-16 0-1-16,0 0 2 0,0-9 1 0,17 9-3 15,-17-10 2-15,17 10-4 0,-17-9-4 0,0-1-3 16,16-8-12-16,-16 8-12 0,17-9-7 0,-17 1-1 16,0-1-2-16,16 0-3 0,-16 1 3 0,17-10-9 15,-17 0-14-15</inkml:trace>
  <inkml:trace contextRef="#ctx0" brushRef="#br0" timeOffset="-68123.68">12690 14027 70 0,'0'0'79'0,"0"0"-21"16,0-9-8-16,0 9 0 0,0-10-3 0,0 1-8 15,0 9-5-15,0-9-10 0,0 0-8 0,0-1-7 16,16 1-5-16,1 0-1 0,-17-1 1 0,16 1-4 16,1-10 0-16,-1 10-2 0,1 0-2 0,-1 0-11 15,1-1-16-15,0 1-18 0,-1 0-13 0,1-1-7 16,-1 10-17-16</inkml:trace>
  <inkml:trace contextRef="#ctx0" brushRef="#br0" timeOffset="-66968.88">9000 16352 22 0,'0'0'43'16,"-16"-9"8"-16,16 9-22 0,0 0-7 0,0 0-4 15,0 0-2-15,-17-9 0 0,17 9 3 0,0 0 1 16,0-9-2-16,0 9 0 0,0 0-7 0,0 0-6 16,0-10 0-16,0 10-3 0,0-9-2 15,17 9 4-15,-17-9-3 0,16-1 3 0,1 1 0 16,16 0 0-16,0-1-2 0,-17-8 0 0,18 9-2 16,15-10 0-16,1-9 4 0,16 0-4 0,-16 0 0 15,16 0 4-15,33-9-4 0,-49 0 0 0,32 0 2 16,1 0-2-16,-17-1 0 0,17 10 1 15,0-9-1-15,0 9-2 0,-17 0 2 0,16 0 0 0,1 1 0 16,16 8 2-16,-49-9-2 0,33 9 4 16,-1 1-4-16,-32-1-2 0,16 10 2 0,0-10-3 15,1 10-11-15,-1 0-5 0,0-10-5 16,0 10 1-16,0 0 0 0,-16-1-1 0,16 1 6 0,-16 0-1 16,-1 9 2-16,1-10-6 0,0 1-17 15,-17 0-6-15</inkml:trace>
  <inkml:trace contextRef="#ctx0" brushRef="#br0" timeOffset="-66179.76">8256 17013 19 0,'0'9'20'0,"0"-9"1"16,0 0 4-16,0 0-2 0,0 10-10 0,0-10-1 16,0 0-2-16,0 0-1 0,16 0 1 15,1 0 2-15,-1 0-2 0,17-10-1 0,-16 1-1 16,33 0 0-16,-17-1 5 0,16 1 4 0,1-10-6 16,0 10-4-16,16 0-2 0,0-10 2 0,0 1 1 15,17-1-5-15,-33 0 1 0,16 1-4 16,33-1 0-16,-49 1 3 0,32-10 0 0,1 9-3 15,16 0 0-15,-16-8 0 0,16 8 2 0,1 0 0 16,-18 1-4-16,18-1 2 0,-1 1 0 0,0-1 0 16,0 0 4-16,17 1-2 0,-17 8-2 0,1-8 0 15,15 9-2-15,-32-1 2 0,16-8 0 0,1 8 3 16,-1 1-3-16,-16 0-2 0,16-1 2 16,-16 1 0-16,-1 9 1 0,-15-9-1 0,-1 9-7 15,0 0-2-15,0 0-1 0,-16 0-4 0,-17 0-4 16,0 0-3-16,0 0-1 0,-16 0 1 0,-1 0 6 15,1 9 4-15,-17-9-8 0,0 9-23 0</inkml:trace>
  <inkml:trace contextRef="#ctx0" brushRef="#br0" timeOffset="-65726.81">8620 17813 8 0,'33'0'24'0,"0"-9"29"16,0-1-20-16,0 1-15 0,17 0-8 0,16-10-4 16,-33 0-2-16,33 1-2 0,0-10 3 0,0 0-1 15,1 0 0-15,15 0 3 0,1-9 0 16,16 9-3-16,1-9 0 0,-1 0 1 0,0-1 0 16,0 1-4-16,17 9 5 0,-16 0-2 0,15-9-2 15,-15 19 1-15,15-10-2 0,-32 9 0 0,16 1 1 16,-16 8 0-16,0 1-2 0,0 0 3 15,-17-1-2-15,0 10-4 0,-16 0 6 0,-1 0-3 16,1 0 0-16,-1 0-2 0,-15 0 2 0,-1 10 1 16,-17-10-1-16,1 0-2 0,-1 9 6 0,1-9-6 15,-17 9 3-15,0 1-1 0,-17-10 0 16,17 9 3-16,-16 0-6 0,-1 10-4 0,1-10-11 16,-1 0-8-16,1 1-12 0,-1 8-24 0</inkml:trace>
  <inkml:trace contextRef="#ctx0" brushRef="#br0" timeOffset="-41450">18480 15497 11 0,'0'-10'15'0,"0"10"13"16,0 0 14-16,0 0-11 0,0 0-14 0,-16 0-3 16,16-9-1-16,0 9 2 0,0 0 0 0,-17-9-2 15,17 9 3-15,0 0 1 0,-16 0 2 0,16-9-1 16,0 9-3-16,0 0-1 0,-17 0-4 16,17-10-1-16,0 10-2 0,0 0-3 0,0 0-2 15,-16 0-2 1,16 0 2-16,0 0-4 0,0 10-1 15,0-10 5-15,0 9 0 0,0 0-2 16,0 0 0-16,0 1 0 0,16-1-3 0,-16 0 3 16,0 10-2-16,0-10 5 0,0 10-3 0,0-10 0 15,0 10 0-15,0-1-3 0,0-8 5 0,0 8-2 16,0-8 1-16,17 8 1 0,-17 1-2 0,0-10 0 16,0 10-3-16,0-10 5 0,16 0-2 0,-16 1-3 15,0-1-4-15,17 0-5 0,-17 0-4 0,16-9-1 16,-16 10-2-16,17-10 2 0,-17 0 0 0,16 0 1 15,-16 0 2-15,0 0 3 0,17-10 1 0,-17 10 1 16,0-9 3-16,16 0 1 0,-16 0 5 0,0-1 0 16,-16 1 0-16,16 0 1 0,0-10-1 15,0 10 2-15,0-1-2 0,-17-8 2 0,17 9-2 16,-16-1 2-16,16-8-1 0,-17 8 5 0,1 1 1 16,16 0 1-16,-17-10-1 0,17 10 2 0,-16-10 3 15,16 10-1-15,-17 0-2 0,17-1 1 0,0-8 0 16,0 8 0-16,0 1 0 0,0 0-4 0,0-10 0 15,0 10-6-15,17 0 2 0,-17-1 0 0,16 1-1 16,-16 0-1-16,17-1 0 0,-1 1 0 0,1 0 0 16,-1 0 0-16,1 9 0 0,-1-19 2 0,1 10-4 15,16 9 2-15,-16-10-2 0,16 1 4 0,-17 9-2 16,17-9 0-16,-16 9 0 0,16 0 0 16,-17 0 0-16,1 0 0 0,16 0 0 0,-16 9-2 15,-1-9 4-15,1 9-2 0,-1 1 2 0,-16-1 3 16,17 0 1-16,-1 1 4 0,-16 8-1 0,17-9-1 15,-17 1 2-15,16 8-3 0,-16-8-3 0,17 8 0 16,-17-8-1-16,17 8-3 0,-17-9 0 0,0 10 0 16,16-10 0-16,-16 1 1 0,0-1-1 0,17 0 0 15,-17 1 3-15,0-1-6 0,0 0 3 0,0-9 2 16,0 9-2-16,0 1 0 0,-17-1 0 16,17 0 0-16,0 1-5 0,-16-1-9 0,-1 0-7 15,17 1-3-15,-17-1-9 0,-16 0-7 0,17 0-6 16,-1 1-19-16</inkml:trace>
  <inkml:trace contextRef="#ctx0" brushRef="#br0" timeOffset="-19365.02">10076 15441 21 0,'0'0'28'0,"0"0"13"0,0 0-16 16,0 0-9-16,-17 0-8 0,17 0-2 15,0 0-1-15,-16 9 0 0,16 1 2 0,-17-10 7 16,17 9-7-16,-17-9-3 0,17 9-2 0,-16-9-2 16,16 9 0-16,0-9 1 0,0 10-1 15,0-10-2-15,0 9-2 0,0 0-6 16,16 1-3-16,-16-1-12 0,0 10-29 0</inkml:trace>
  <inkml:trace contextRef="#ctx0" brushRef="#br0" timeOffset="-16454.29">29615 14650 7 0,'0'0'2'0,"0"0"0"0,-17 0-2 0,17 10 0 15,-16-10-4-15,16 0-2 16</inkml:trace>
  <inkml:trace contextRef="#ctx0" brushRef="#br0" timeOffset="-15606.36">30955 14315 1 0,'0'10'0'0,"0"-1"0"0</inkml:trace>
  <inkml:trace contextRef="#ctx0" brushRef="#br0" timeOffset="-15138.45">31021 14660 3 0,'17'9'5'0,"-1"-9"0"0,-16 9 6 0,17 0 9 16,-1 1 7-16,-16 8-11 0,17-8-8 0,-1-1-1 15,1 10-3-15,-17-10 0 0,16 9-2 0,-16-8 0 16,17-1 1-16,-1 0-1 0,-16 1 0 0,17-1-2 16,-17 0 1-16,0 1 1 0,17-10-2 15,-1 9 0-15,1 0 2 16,-1-9-2-16,-16 10 0 15,0-10-2 1,0 9 0-16,-16-9-3 0,16 0-3 16,-17 0 0-16,17 9-7 0,-16-9-4 0,-1 9-3 15,0-9-16-15</inkml:trace>
  <inkml:trace contextRef="#ctx0" brushRef="#br0" timeOffset="11449.9">27613 14594 5 0,'0'0'2'15,"0"0"4"-15,0 0 3 0,0 0 4 0,0 0 3 16,0-9 5-16,0 9 0 0,0 0-6 0,16 0-6 15,-16 0-6-15,0 0 0 0,0-9-3 0,17 9 2 16,-17 0 0-16,0-9 0 0,16 9-2 16,-16 0 2-16,17-10 0 0,-17 10 3 0,17 0-1 15,-1-9 0-15,-16 9-1 0,17-9 2 0,-1 9 1 16,1-10 2-16,-1 1 0 0,1 9-4 0,16-9 3 16,-17-1 2-16,1 10-3 0,16-9 1 0,-16 0 0 15,-1 0-1-15,17-1 3 0,-16 1 0 0,16 0 1 16,0-1 3-16,-16 1-5 0,16 0 0 0,0-1 1 15,0 1 0-15,0 0-1 0,0-10 1 0,0 10-1 16,0-10-4-16,0 10 4 0,0 0-1 0,17-1-2 16,-17-8 2-16,0 8 0 0,17 1-2 0,-17 0 1 15,0 0 0-15,17-10-2 0,-17 10-1 0,0-1-1 16,0 1 4-16,0 0 3 0,0-1 0 0,0 1-3 16,0 0 1-16,17 0 2 0,-17-1-5 0,0 10 0 15,0-18 1-15,0 18-1 0,0-10-1 0,0 1-3 16,0 0 5-16,1-1-3 0,-1 1-2 0,0 9 3 15,0-9-3-15,0 0 0 0,-17-1 0 0,18 10 2 16,-18-9 1-16,17 9-7 0,-16-9 4 0,-1 9 0 16,17-10 0-16,-16 10 2 0,-1-9-1 0,1 9-1 15,0 0-3-15,-1 0 4 0,1 0-1 16,-1 0 0-16,1 0 0 16,-17 0 2-1,0 0-4-15,0 0 4 0,0 0-4 16,0 0 4-16,0 0-4 0,-17 0 5 0,17 0-6 15,0 0 6-15,0 9-3 16,-16-9 0-16,16 0 1 0,0 0 1 0,0 0-4 16,0 10 0-16,0-10 0 15,0 0 3-15,0 9-1 16,0-9 1-16,0 0 0 16,0 9 0-16,16-9-4 0,-16 0 5 15,0 10-2-15,0-1 0 16,0-9 8-16,0 9 1 0,17 0-3 15,-17 1 1-15,0-1 1 0,0 0-5 0,16 10-2 16,-16-10 1-16,0 1 2 0,0-1-2 0,0 9-2 16,17-8-2-16,-17-1-3 0,0 0 9 0,0 1-2 15,16-1-5-15,-16 0 3 0,0 1-2 0,17-1 4 16,-17 0-2-16,0 0 0 0,16-9 0 0,-16 10 0 16,0-1-6-16,17 0-7 0,-17-9 8 15,0 10-6-15,0-10-6 0,17 9-6 0,-17-9-8 16,0 9-3-16,0-9-8 0,0 10-3 0,0-10-1 15,0 9-2-15,0-9-6 0,0 9 0 0,0-9-29 16</inkml:trace>
  <inkml:trace contextRef="#ctx0" brushRef="#br0" timeOffset="17811.9">28275 14678 4 0,'16'0'4'0,"-16"-9"4"0,0 9 5 0,17 0 5 16,-17 0 3-16,0 0-1 0,16 0-4 15,-16 0-6-15,0 0-6 0,17 0 0 0,-17 0-2 16,0 0 1-16,0 0-1 0,16 0 2 0,-16 0 0 0,0-9-3 16,0 9 1-16,17 0 2 0,-17 0 0 0,0-10-3 15,16 10 3-15,-16 0 1 0,0 0 0 0,17 0-1 16,-17 0 1-16,17 0 0 0,-17-9 0 15,16 9 0-15,-16 0-1 0,17 0-3 0,-17-9 2 16,16 9 2-16,1 0-1 0,-17 0 2 16,16-10 2-16,-16 10-6 0,17 0 5 0,-17-9-2 15,16 9-1-15,-16 0 3 0,17 0 1 0,-1 0 0 16,-16 0 1-16,17-9-2 0,-17 9 0 0,16 0 0 16,1 0 1-16,-17 0-1 0,17 0-1 0,-1-10-1 15,-16 10-3-15,17 0 1 0,-1-9 2 0,1 9 0 16,-17 0-2-16,16-9 4 0,-16 9-5 0,17 0 6 15,-17 0-5-15,16 0 1 0,1 0-2 0,-1 0 2 16,1-9-4-16,-17 9-3 16,17 0 3-16,-17 0 3 0,16 0-1 15,-16 0-4-15,17 0 4 16,-17 0-4-16,0 0-2 16,0 0-2-16,0-10-2 0,0 10-5 15,0 0-6-15,0 0-6 0,0 0-3 0,0 0-6 16,-17 10-3-16,17-10-8 0,0 0-8 0,-16 9-37 15</inkml:trace>
  <inkml:trace contextRef="#ctx0" brushRef="#br0" timeOffset="41397.55">6750 15320 14 0,'0'-9'22'15,"17"9"14"-15,-17 0-9 0,0 0-13 16,16 0-4-16,-16-10-6 0,17 10-1 0,-17 0 0 15,0 0 2-15,16 0-3 0,-16 0 0 0,17 0 2 16,-17 0-3-16,16 0 1 0,1 0-2 16,0 0 0-16,-17 0 2 0,16 0-2 0,17 0 4 15,-33 10-2-15,33-10 4 0,-16 0 0 0,-1-10-1 16,1 10 3-16,16-9 2 0,0 9-2 16,-16-9-1-16,32-1 2 0,-16 1-3 0,-16-9 3 15,33 8-3-15,-17 1 0 0,0-10 0 0,16 1-2 16,-16 8-2-16,17-8 0 0,0-1 0 0,-1 1 0 15,17 8 1-15,-32-8 0 0,15-1-1 0,17 10 3 16,1-10-4-16,-18 1 4 0,17-1-1 0,1 0-2 16,-18 1 2-16,17 9-2 0,1-10 2 0,-1 0 0 15,0 1 0-15,0-1-1 0,17 1-1 0,-17-1 7 16,0 0-7-16,17 10 3 0,-17-10-1 0,0 1 0 16,0 8 0-16,17-8-3 0,-17-1-1 0,0 10 2 15,1-10 0-15,-1 10-2 0,0 0 2 16,17-10-2-16,-17 10 2 0,0 0-2 0,0-10 1 15,0 10 0-15,17-1-1 0,-33 1 0 0,16 0 3 16,0-1-3-16,0-8 0 0,1 18 0 0,-18-9 3 16,17-10-6-16,1 10 3 0,-1-1 3 0,16 1-3 15,-32 0 2-15,0-10 0 0,16 10 4 0,0-10 0 16,0 10 3-16,-16-10-2 0,16 1 2 0,-16 8-4 16,16-8 0-16,0-1 1 0,-16 10-4 15,16-10 3-15,0 1-2 0,0 8-1 0,0-8-2 16,1-1 4-16,-1 1-1 0,-17 8-3 0,18-8 2 15,-1 8-2-15,0-8 2 0,0 8-4 0,0-8 2 16,0 9 0-16,-16-1 0 0,16 1 1 0,-16 0-1 16,0 9 0-16,-1-10 3 0,1 1-3 0,-1 9 2 15,-16-9-4-15,17 9 2 0,-17-10 1 0,0 10-1 16,17 0 0-16,-17-9-2 0,0 9 2 0,0 0 0 16,-16 0 0-16,16 0 0 0,0-9 0 0,-17 9-2 15,18 0 7-15,-18 0-5 0,17 0 0 16,-16 9 4-16,-1-9 0 0,1 0-2 0,-1 0 1 0,-16 0-1 15,17 0 1-15,-1 0-3 0,-16 9 0 16,0-9 3-16,17 0-6 0,-17 0 4 0,0 0 1 16,0 10 1-1,0-10-6-15,0 0-8 0,-17 0-15 16,17 9-7-16,0-9-13 0,0 0-3 0,0 0-8 16,-16 9-12-16,16-9-93 0</inkml:trace>
  <inkml:trace contextRef="#ctx0" brushRef="#br0" timeOffset="44981.4">29367 14111 5 0,'0'0'3'0,"0"0"3"0,0 0 4 16,0 0 6-16,0 0 4 0,0 0 2 16,16 0-5-16,-16 0-5 0,0-10-5 0,0 10-1 15,0 0-4-15,0 0 1 0,0 0 1 0,0 0-1 16,0 0 1-16,17 0 0 0,-17 0 2 0,0 0-3 15,0 0 1-15,0 0-1 0,0 0-2 0,0 0 4 16,16 0-5-16,-16 0 1 0,17 0 1 0,-17 0 0 16,16 0-4-16,1 0 4 0,-1 0-2 15,1 0 0-15,-1-9 1 0,1 9-1 16,0 0 0-16,-1 0 2 0,17 0 2 0,-16-9-1 16,16 9 2-16,-17-9 3 0,17 9 0 0,-16-10-2 15,16 10-2-15,-16-9 2 0,16 9-1 16,0-9 0-16,-17 9 0 0,17-10 1 0,1 1-2 15,-1 9 2-15,-17-9 0 0,17 9-1 0,0-10 1 16,0 10-3-16,-16-9 2 0,16 9-5 0,-16 0 3 16,16-9-1-16,0 9 3 0,-17 0-3 0,17-9-1 15,-16 9 1-15,16 0 3 0,-16 0-1 0,16-10 0 16,0 10 2-16,-17 0-2 0,17-9 3 0,0 9-2 16,-16 0-1-16,16 0 2 0,-16-9-1 0,16 9-2 15,-17 0 4-15,1 0 1 0,16 0 4 0,-17 0-9 16,1 0-1-16,16 0 2 0,-16 0-4 0,-1 0 1 15,1 9 4-15,-1-9 1 0,-16 9 1 0,17 1 4 16,-1-1 1-16,-16 0 3 0,17 0-5 0,-17 1 2 16,0 8-2-16,16 1 2 0,-16 0-2 15,0-1-6-15,0 1 1 0,-16 9 1 0,16 0-4 16,0-1 2-16,0 1-2 0,-17 10 3 0,17-1-3 16,-16 0 1-16,-1 0 5 0,17 0-1 0,-16 10 3 15,16-1-4-15,-17-8-6 0,1 8 3 0,16 1-3 16,0-1 1-16,-17-9-3 0,17 10-1 0,0-10 8 15,0 0-5-15,0 1 3 0,0-1-3 0,0-9 0 16,0 0-3-16,0-1 5 0,0 1-5 0,0 0 4 16,17-9-1-16,-17-1-2 0,0 1-8 0,0-10 0 15,0 1 0-15,16-1-2 0,-16 0 3 16,0 1-1-16,0-1-2 0,0-9 6 0,0 0-1 0,0 0 3 16,0 9 1-16,0-9-1 15,0 0-3-15,-16 0-2 0,16 0-1 0,-17 0-3 16,17 9 3-16,-16-9-1 0,-1 0 4 0,0 10-1 15,1-10 3-15,-17 9 0 0,16 0-1 0,-16 1-7 16,17-1-3-16,-17 0-6 0,-1-9-5 0,1 10-6 16,-16 8-6-16,16-9-4 0,-17 1-13 0,0 8-54 15</inkml:trace>
  <inkml:trace contextRef="#ctx0" brushRef="#br0" timeOffset="45769.88">27977 14808 3 0,'0'10'0'0,"0"-1"1"16,0-9-2-16,0 9 1 0,0 1 0 15,0-10 1-15,16 9-1 16,-16 0-1-16,0-9 0 16,17 0 0-16</inkml:trace>
  <inkml:trace contextRef="#ctx0" brushRef="#br0" timeOffset="55737.8">28605 14594 12 0,'0'0'22'0,"0"-9"19"0,0 9-3 0,0-9-10 15,17 9-6-15,-17-9-3 0,0 9-2 16,0-10 2-16,17 1-3 0,-17 9 3 0,0-9 3 16,0-1 3-16,0 10-2 0,16-9 0 0,-16 9 4 15,0-9 1-15,0 9 5 0,0-10-1 0,0 10 2 16,0-9-5-16,0 9-3 0,0 0-6 0,0 0-2 16,0 0-5-16,0 0-4 0,0 0 2 0,0 0-5 0,-16 0-2 15,16 0 4-15,-17 9 0 0,0-9 1 0,1 10 0 16,-1-1-3-16,1 10 0 0,-1-10 8 15,1 10 0-15,-1-1 4 0,1 1 1 0,-17 9-7 16,16-10-6-16,1 10-1 0,-1-9-5 0,17-1 2 16,-17 1 1-16,17 0-3 0,0-1 0 0,0 1 2 15,0-10-2-15,17 0 2 0,-17 1-2 0,17-1 0 16,16-9-2-16,-17 0 0 0,1 0-2 0,16-9-8 16,0-1-14-16,0 1-5 0,0-10-8 0,0 10-2 15,0-9 7-15,0 8-2 0,0-8 9 0,0-1 3 16,-16 0 7-16,16 1 2 0,0-1 7 0,-16-9 3 15,16 10 0-15,-17-1 5 0,1-9 0 0,16 0 0 16,-16 10 0-16,-1-10 3 0,1 0 9 0,-17 0 4 16,16 9 1-16,-16-8 8 0,17 8 8 0,-17 0 4 15,0 1-5-15,0 8-5 0,0 1-8 0,-17 0-4 16,17 9-3-16,-16 0 2 0,-1 0-5 0,1 0-2 16,-1 0 4-16,0 9 2 0,1 0 1 0,-1 1-7 15,1 8 6-15,-1 1-7 0,1-10 0 0,-1 10-3 16,17-1 0-16,-16 1-3 0,16-10-2 0,0 10 2 15,0 0 0-15,0-10 3 0,0 0-3 0,0 10 3 16,16-10-3-16,-16 0 1 0,17-9 6 0,-1 10 0 16,-16-1 11-16,17-9 3 0,-1 9 0 0,1-9 7 15,16 10-4-15,-16-10-1 0,-1 9 3 0,1-9 10 16,16 0 2-16,-17 9-18 0,1-9 2 0,-1 0-2 16,1 9 14-16,-1-9-6 0,1 0-12 0,-17 10-3 15,17-10-1-15,-17 9 1 0,0 0-2 0,0-9-3 16,0 10-2-16,-17 8-6 0,17-8 1 0,-17-1 4 15,1 0-2-15,-1 10-3 0,1-10 0 0,-1 10-8 16,1-1-14-16,-1-8-37 0,1 8-42 0,-17-9-33 16,16 10-28-16,0-10-15 0,1 1 10 15,-1-1 11-15,1 0 18 0</inkml:trace>
  <inkml:trace contextRef="#ctx0" brushRef="#br0" timeOffset="57546.12">28258 15711 14 0,'0'-10'32'0,"0"10"14"0,0 0-12 0,-16 0-11 0,16 0-5 16,0-9 1-16,-17 9-2 0,17 0-3 0,-17 0 4 15,17 0-2-15,-16 9 3 0,16-9-1 0,0 0-1 16,-17 10 0-16,17-10 0 0,-16 9 5 0,16-9 5 16,0 9-5-16,-17 10-6 0,17-10-4 0,-16 0-8 15,16 10 1-15,0-10-5 0,-17 10 1 0,17 0 2 16,17-1-3-16,-17 1 0 0,0-1 0 16,0 1 0-16,16 0-2 0,-16-1 2 0,17-8 0 15,-17-1-2-15,16 0 3 0,-16 10 0 0,17-19 2 16,-17 9-3-16,16-9 3 0,-16 0 1 0,17-9 7 0,-17-1 8 15,17 1 8-15,-17-9 6 0,16 8 3 0,-16-8-8 16,0-1-4-16,17 0-9 0,-17 1-4 16,0-1-8-16,0 1 3 0,0-1-6 0,0 10 3 15,0-10-1-15,0 10-5 0,-17-10 5 0,17 10-2 16,0-10-6-16,-16 10-8 0,16-10-4 0,0 10-15 16,-17 0-6-16,17-10-11 0,0 10-18 0,0 0-7 15,0 9 4-15,0-10 5 0,0 10-1 0,0-9-4 16</inkml:trace>
  <inkml:trace contextRef="#ctx0" brushRef="#br0" timeOffset="57719.91">28440 15729 40 0,'17'0'81'0,"-17"10"-14"15,0-10-27-15,0 0-13 0,0 9-9 0,0 0-4 16,0 0-6-16,-17 1-1 0,17 8-3 0,0-8-1 15,-16 8 0-15,16-8 0 0,0 8-3 0,-17-9-5 16,17 1-15-16,0 8-11 0,0-8-11 0,0-1-9 16,0-9-14-16</inkml:trace>
  <inkml:trace contextRef="#ctx0" brushRef="#br0" timeOffset="57875.36">28440 15571 36 0,'0'0'68'0,"0"0"-19"0,0-9-21 16,-16 9-13-16,16 0-11 0,0 0-6 0,0-9-9 15,0 9-6-15,0 0-11 0,16 0-15 0,-16 0-2 16</inkml:trace>
  <inkml:trace contextRef="#ctx0" brushRef="#br0" timeOffset="58159.36">28672 15497 108 0,'16'-10'82'0,"1"1"-8"0,-17 9 1 0,0-9-2 16,16 0 1-16,1 9 9 0,-17-10-8 0,16 1-11 15,1 9-15-15,-1-9-22 0,1-1-12 0,0 10-8 16,-1-9-5-16,1 9-6 0,-1 0-15 0,1-9-20 16,-1 9-13-16,1 0-11 0,-1 0-5 0,1 0-2 15,-1 0 4-15,1 0 8 0,-17 0 7 0,17 0 13 16,-1 9 6-16,-16 0 11 0,17-9 7 0,-17 10 7 15,0-1 5-15,0 0 0 0,0 1 6 0,-17-1 1 16,17 9 7-16,-16-8 0 0,16 8 11 0,0-8 4 16,-17 8-2-16,0 1-2 0,17-1-2 0,-16 1-3 15,16 0-1-15,-17-1-7 0,17 1-5 0,0-1-5 16,-16 1 0-16,16 0 2 0,0-1-19 0,0 1-14 16,0-10-18-16,0 10-6 0,16-1 1 0,-16 1-5 15,0-10-7-15</inkml:trace>
  <inkml:trace contextRef="#ctx0" brushRef="#br0" timeOffset="58458.36">29333 15339 203 0,'17'-19'114'0,"-17"10"-3"0,0-1 1 16,0 1-12-16,0 0-10 0,0 9-12 0,0 0-32 15,0 0-21-15,-17 0-4 0,17 9-12 0,0 0-3 16,0 10 0-16,-16 9-4 0,16-9 1 0,0 18-3 16,0-9 0-16,0 9 1 0,-17 0-1 0,17 0 2 15,0 0-6-15,0 10-7 0,0-10-9 0,17 10-14 16,-17-1-13-16,0-9-16 0,0 10-19 0,16-19-16 15,-16 9-12-15,0-9 6 0,17-9 10 0,-17-1 3 16,0 1 10-16</inkml:trace>
  <inkml:trace contextRef="#ctx0" brushRef="#br0" timeOffset="58882.68">29631 15478 158 0,'17'-18'132'0,"-17"-1"-28"0,0 10-7 16,0-10-16-16,0 10-15 0,0 9-12 16,0-10-5-16,0 10-6 0,-17 0-2 0,17 0-6 0,0 0-9 15,-16 10-9-15,-1-1-8 0,17 10-6 0,-16-1 4 16,-1 1-7-16,1-1 2 0,16 1-4 0,-17 0 2 16,17 9 0-16,0-1 2 0,-17-8-5 0,17 9 3 15,0-9-7-15,0-1-1 0,0 1-7 16,0-1-3-16,17 1-9 0,-17-10 1 0,17 10 0 15,-17-10-1-15,16 0 1 0,1-9 10 0,-1 10 0 16,1-10 9-16,-1 0 1 0,1-10 4 0,-1 10-2 16,-16-9 4-16,17 0 0 0,-1 0 0 0,1-10 0 15,0 10 0-15,-1-1 1 0,1 1 0 0,-1 9 5 16,1-9 3-16,-17-1 1 0,16 10 4 0,1-9 0 16,-17 9 0-16,16-9 3 0,-16 9 5 0,0 0-1 15,17 0-3-15,-17 0 0 0,0 0-4 0,0 9 4 16,0-9-5-16,0 9-2 0,0-9-5 0,0 10 2 15,0-1-7-15,0 0-4 0,-17 1 4 0,17-1-1 16,0 0 2-16,-16 1-5 0,16 8-3 0,0-9-14 16,-17 1-16-16,17-1-18 0,-16 0-14 0,16 1-9 15,0-1-8-15,0-9-2 0,-17 9-1 0,17-9 2 16,0 0-2-16,0 0-3 0</inkml:trace>
  <inkml:trace contextRef="#ctx0" brushRef="#br0" timeOffset="59427.71">30012 15301 25 0,'0'0'53'15,"0"-9"7"-15,0 9-10 0,0 0-7 0,0-9-2 16,-17 9-9-16,17 0 0 0,0 0-4 0,-16 0 2 15,16 9 1-15,0-9-1 0,-17 0-1 0,17 9-4 0,0 1 2 16,-16-10 2-16,16 9 5 0,-17 0-7 0,17 1-1 16,-16 8-2-16,16-8 21 0,0 8-7 15,-17 1-14-15,17-10-8 0,0 10-8 0,-17-1-3 16,17-8-5-16,0-1-2 0,0 9 6 0,0-8-3 16,17 8 1-16,-17-8 0 0,17-1-2 0,-17 0 0 15,0 1-3-15,16-1 1 0,1-9 7 0,-17 9-3 16,16-9 2-16,1 0-1 0,-1 9 4 0,-16-9 7 15,17 0 7-15,-1 0 7 0,1 0-1 0,-17 0 0 16,16-9 1-16,-16 9-10 0,17 0-4 0,-17 9 2 16,17-9 2-16,-17 0-4 0,0 10-3 0,16-10-7 15,-16 9-2-15,0-9 0 0,0 9 2 0,0 1-6 16,0 8 4-16,-16-8-5 0,16 8 1 0,0-9-14 16,-17 10-15-16,17 0-24 0,-17-10-27 0,1 10-17 15,16-10-6-15,0 0-13 0,-17 0-5 0,17 1 6 16,0-1 3-16,-16 0 11 0</inkml:trace>
  <inkml:trace contextRef="#ctx0" brushRef="#br0" timeOffset="59778.2">30409 15301 17 0,'0'-9'47'15,"0"0"4"-15,16-1-17 0,-16 1-9 0,0 0-8 16,0 0-1-16,0-1 0 0,0 10 4 0,0-9 4 16,17 0 7-16,-17 9 1 0,0-10 3 0,0 10-4 15,0 0-3-15,0-9 2 0,0 9 7 0,0 9 3 16,0-9 1-16,16 10-16 0,-16-1-4 0,0 10 0 15,-16-10 4-15,16 9-7 0,0 10-9 0,-17-9 2 16,17 9-7-16,-16 0-2 0,16 0-2 16,0 0 0-16,-17 0 0 0,17 9 0 0,0-9 1 15,0 9-1-15,0 0-2 0,0 0 0 0,0-9-8 16,0 9-21-16,-16-9-29 0,16 0-17 0,0-9-14 16,16-1 0-16,-16 1-3 0,0 0-1 0,0-10-54 15</inkml:trace>
  <inkml:trace contextRef="#ctx0" brushRef="#br0" timeOffset="60146.18">30574 15618 55 0,'17'-10'62'0,"-17"10"-19"15,16-9-15-15,1 0-12 0,-1-1-8 0,18 1-3 16,-18 0-4-16,1 0 0 0,16-1 2 0,-17 1-2 16,17 0-1-16,-16-1 0 0,16 1 0 0,-16 0-2 15,16 9-4-15,0-10-5 0,-17 10-1 0,17-9-6 16,-16 9 2-16,16-9 2 0,-16 9 3 0,-1 0 3 16,1-9 3-16,-1 9 5 0,1 0 0 0,-1 0 6 15,1 0 2-15,-1 0-2 0,-16 0 3 16,0 0 3-16,17 0 3 0,-17 0 3 0,0 0 4 15,0 0 3-15,0 0 2 0,0 0-1 0,0 0 0 16,0 0-3-16,0 0-5 0,0 9-4 0,0-9-3 16,0 0-1-16,0 0-4 0,16 0-4 0,-16 0-5 15,17 9-10-15,-17-9-13 16,0 0-10-16,0 0-9 0,0 9-7 16,-17-9-9-16,17 10-8 0</inkml:trace>
  <inkml:trace contextRef="#ctx0" brushRef="#br0" timeOffset="61792.12">28969 17627 3 0,'0'0'3'0,"0"0"-2"0,0-9 1 0,-16 9 1 31,16 0 3-31,0 0 7 0,0 9 6 0,0-9 6 16,0 0 1-16,0 0-4 0,0 0-8 0,0 9-4 15,0-9-6-15,0 0-1 0,0 0-2 0,0 0 1 16,0 0-5-16,0 0-2 0,0 0-1 15,0 0 0-15,0-9 1 0,0 9-9 0,0 0-5 16,0 0-2-16,-17 0 1 0,17 0 4 16,0-9 3-16,0 9 4 0,0 0 4 0,0 0 3 15,0 0 7-15,0 0 0 0,0 9 0 16,0-9-1-16,0 0-2 0,-16 0 0 0,16 0-4 16,0 0-1-16,0 9-1 0,0-9-1 15,0 0-1-15,0 0-5 0,-17 0 7 0</inkml:trace>
  <inkml:trace contextRef="#ctx0" brushRef="#br0" timeOffset="63400.07">27745 14576 19 0,'0'-9'20'0,"-16"-1"3"0,16-8-1 15,0 8-3-15,0 1-6 0,0 0-4 0,0-1-1 16,0 10 0-16,0-9-3 0,0 9 0 0,0-9 0 16,0 9 4-16,0-9 1 0,0 9-3 0,0-10 0 15,0 10 2-15,0-9 0 0,0 9 2 0,0 0 0 16,0 0-1-16,0 0-2 0,0 0 5 0,0-9-2 16,0 9-2-16,0 0 1 0,0 0 1 0,0 0-2 15,0 0-2-15,0 0-2 0,0 0-1 16,0 9-4-1,16-9 0-15,-16 9 4 0,0 10 1 16,17-1 3-16,-17 1-5 0,0 0 5 0,0 9-4 16,0-1 2-16,0 1 1 0,0 10-5 15,0-1 2-15,0 0-1 0,0 9 4 0,0 1 1 16,0 0 0-16,0 8 5 0,0 1-5 0,16 0-5 16,-16 9-1-16,0 0-1 0,0 10 1 0,17-10-2 15,-17 9-2-15,16 1 2 0,-16-1 2 0,17 10-2 16,-17-10 0-16,16 10 0 0,1 9-2 0,-17-9 2 15,17 9 0-15,-17 0 0 0,0 0 0 0,16 0 0 16,-16 0 0-16,17-10 0 0,-17 1 0 0,16 0-2 16,-16-10 0-16,17 1-3 0,-17-10 5 0,16-10-3 15,-16 11 0-15,17-11 1 0,-17-8 3 0,16 9-1 16,-16 0-5-16,17-10-2 0,-17 10 0 0,16-10 3 16,-16-8-2-16,17-1 2 0,-17 0 1 0,17-9 0 15,-17 0 1-15,16 0 0 0,-16-10-1 0,0 1 1 16,17 0-5-16,-17-10 0 0,0 0 4 0,16-9 1 15,-16 0-1-15,17 0 3 0,-1-9 1 16,1 9-1-16,-1-19 0 0,1 10 0 16,-1 0 0-16,1-10 0 0,0 10 0 0,-1-10 0 15,17 1 0-15,0 8 0 0,-16-8 2 0,16 8-4 16,0-8 2-16,0 8-3 0,0-8 6 0,17-1-3 16,-17 10 0-16,16-10 0 0,1 1 3 0,0-1-3 15,16 0 5-15,-16 10-1 0,16-9-2 0,0-1 0 16,0 0 7-16,17 1-1 0,-17-1-1 0,17 1 2 15,-1-1-2-15,1 10-4 0,0-1 0 0,0 1-2 16,-1 0-4-16,1 9 0 0,0-10 1 0,0 10 3 16,-17-9-4-16,16 9 3 0,-15-9-4 15,15 0-5-15,1 9-3 0,-17-10-6 0,17 1-2 16,-17 0-1-16,0-10-5 0,0 10-4 0,1-1-6 16,-1-8-2-16,-17-1-10 0,1 10-6 0</inkml:trace>
  <inkml:trace contextRef="#ctx0" brushRef="#br0" timeOffset="64270.21">28490 14567 50 0,'16'-19'56'0,"1"0"-23"16,-17 10-14-16,16-10-1 0,-16 1-8 0,17-1 0 15,-17 1-5-15,16 8-2 0,-16 1 3 0,17-10-5 16,-17 1 3-16,16 9-3 0,-16-10-1 0,17 10 2 16,0-10-2-16,-17 0 0 0,16 10 0 0,1 0 0 15,-17-10 0-15,16 1 0 0,1 8 0 0,-1-8 2 16,1-1-4-16,-1 0 2 0,1 10 0 16,-1-9 0-16,1 8 0 0,16-8 0 0,-16-1 0 0,16 0 0 15,0 10 0-15,-17-9 0 0,17-1 2 0,1 0 2 16,-1 1 3-16,16-1 0 0,-16 1 1 0,0-1-2 15,17 0 2-15,0 1 0 0,-1-1-1 0,1 1-1 16,0-10-6-16,16 9 3 0,0-9-3 0,0 0 0 16,0 0 0-16,1 10 0 0,-1-10 0 15,0 0-3-15,17 0 3 0,-17 0 1 0,0 9-1 16,0 1 0-16,0-1 0 0,0 1 0 0,-16 8 2 16,16 1-2-16,-16 0 0 0,16-1 0 0,-16 10-2 15,-1 0 4-15,1 10-1 0,-17-1-1 0,17 10 0 16,-17-1-2-16,0 1 3 0,-17 18-4 0,18 0 5 15,-18 0-1-15,1 10 3 0,-1 9 1 0,1 0 4 16,-17 9 3-16,16 0 1 0,-16 9-1 0,0 1-5 16,17 8-2-16,-17 10-4 0,16-9 1 0,-16 18-1 15,17-9-1-15,-1 0-2 0,1 0 2 0,0-9 0 16,-1 9 2-16,1 0 0 0,-1-9-2 16,1 0 0-16,-1-1 0 0,1 1 0 0,-1 0-2 15,1-10 3-15,-1 10-1 0,-16-10 0 0,17 1 0 16,-17 8 0-16,17 1 0 0,-17 0 0 0,0-10 0 15,16-9-3-15,-16 10 1 0,0-19-2 0,0 9-2 16,0-9 1-16,0-1-5 0,0-8-2 0,0 9 1 16,0-10 1-16,-16 1 2 0,-1 9-1 0,17-19-1 15,-17 9 2-15,1-9-2 0,-1 10-3 16,1-19-1-16,-1 9-6 0,1-9-7 0,-1 0-6 16,1 0-10-16,-1 0-2 0</inkml:trace>
  <inkml:trace contextRef="#ctx0" brushRef="#br0" timeOffset="76670.2">29499 15869 5 0,'16'0'2'16,"1"0"2"-16,0 0 1 0,-17 0 0 0,16 0 2 15,1 0 0-15,-17-10 1 0,16 10-1 0,-16 0 0 16,17 0 2-16,-17 0 1 0,16 0 2 0,-16 0-5 15,0 0-1-15,17 0-1 0,-17 0 0 0,0 0-1 16,16-9 0-16,-16 9 0 0,0 0-2 0,0 0 2 16,0 0-2-16,17 0 0 0,-17 0 0 0,0 0 1 15,16-9 0-15,-16 9-1 0,17 0 0 16,0 0-2-16,-17 0 3 16,0-9-3-16,16 9 0 0,-16 0 1 0,17 0 1 15,-17 0 0-15,16 0 2 0,1 0 0 0,-17 0 0 16,16 0-3-16,1-10 1 0,-1 10-2 0,1 0 0 15,-1-9 0-15,1 9 0 0,0 0 0 0,-1 0 2 16,1 0-2-16,-1 0 0 0,1 0 0 0,16 0 0 16,-17 0 0-16,1 0 0 0,-1 0 0 0,18 0 0 15,-18 0 0-15,1-9 1 0,16 9-3 0,-17 0 2 16,1 0 1-16,16 0-1 0,-17 0 1 0,17 0-1 16,-16-10 0-16,16 10 0 0,-16 0 0 0,-1 0 0 15,17 0 0-15,-16-9 0 0,16 9-2 0,-17 0 4 16,18 0-2-16,-18 0 0 0,1-9 0 0,16 9 0 15,-17 0-2-15,1 0 3 0,-1 0-3 16,1-10 3-16,-1 10 0 0,1 0-1 0,0 0 1 16,-1-9-3-16,1 9 2 0,-1 0 1 0,1 0 0 15,-1 0-1-15,1-9 2 0,-17 9-4 0,16 0 4 16,1-9 0-16,-17 9 1 0,16 0-3 0,1 0 0 16,-17-10 3-16,17 10-2 0,-1 0 0 15,-16 0 1 1,17 0-2-16,-17 0 1 0,0 0 0 15,0-9-1-15,16 9 0 16,1 0 0 0,-1 0 0 15,-16 0-2-31,0 0 5 0,17 0-3 16,-1 0 0-16,1-9 0 15,-1 9 0 1,1 0 0-16,-17-10 0 0,17 10-2 15,-1 0 2-15,1 0 0 16,-1 0 1-16,1 0-1 16,-1-9 2-16,1 9-4 0,-1 0 2 0,1 0 0 15,-17-9 0-15,16 9 0 0,1 0 0 0,0 0 2 16,-1 0-2-16,1-10 0 0,-1 10 0 0,1 0-2 16,-1 0 5-16,-16-9 0 0,17 9-1 15,-1 0 2-15,1 0-4 0,-1 0 2 0,-16-9-2 16,17 9 2-16,0 0-2 0,-1 0 1 0,-16-9 4 15,17 9-2-15,-1 0-3 0,-16 0 2 0,17-10-2 16,-1 10 0-16,1 0 1 0,-17-9 0 0,16 9-1 16,1 0 2-16,-17-9 1 0,16 9-1 15,1-10 1-15,-17 10 3 0,17 0-2 0,-17-9 1 16,16 9 1-16,-16 0-2 0,0-9-1 0,17 9 3 16,-17 0-3-16,16 0-1 0,-16-10 0 0,0 10-1 15,17 0-1-15,-17 0 1 0,16 0-1 16,-16-9 0-16,17 9 0 0,-1 0 0 15,1 0 0 17,-17 0-3-32,0 0 0 0,0 0 0 15,0 0-2-15,0 0-2 0,0 0-2 16,0 0-1-16,0 0-1 0,0 0 0 0,0 0-3 16,0 0-1-16,0 0-2 0,0 0 1 0,0 0-4 15,0 0-6-15,0 0 0 0,0-9 0 0,0 9-16 16</inkml:trace>
  <inkml:trace contextRef="#ctx0" brushRef="#br0" timeOffset="99017.08">27745 14436 13 0,'-16'0'21'0,"16"-9"11"0,-17 9-2 0,17 0-13 0,0 0-9 16,0-9-3-16,0 9 1 0,-16 0-2 0,16 0 1 16,0 0 0-16,0-10 0 0,0 10-3 15,0 0 2-15,-17 0-1 0,17-9 0 0,0 9-1 16,0 0 2-16,0 0 2 0,0 0 2 0,-17 0-1 16,17 0 0-16,0 9-1 0,-16-9 22 0,16 10 7 15,0-10-16-15,-17 0-6 0,17 0-9 0,-16 9-2 16,16-9-1-16,0 9-1 0,-17 1 0 0,17 8 4 15,-16-8-4-15,16 8-2 0,-17 1 2 0,17 9 0 16,-16-10 0-16,-1 10 0 0,1 9 0 0,-1-9 0 16,0 9 0-16,1-9 1 0,-17 19 2 0,16-10-2 15,1 0 6-15,-17 10-4 0,16-1 1 0,1 1 3 16,-18 9-1-16,18-10-2 0,-1 10-3 0,1-10 0 16,16 10-1-16,-17-9 2 0,1 9-2 0,16-1 0 15,-17-8-2-15,17 9 4 0,0 0-2 16,-16-1 0-16,16 1 0 0,0 0 0 0,-17 0 0 0,17 9-2 15,0-9 2-15,-16 9 0 0,16-9 0 0,0 9 1 16,0-9-1-16,0-1 0 0,0 1 2 0,0 0-2 16,0 0 0-16,0 0 1 0,0 9-1 0,16-9 2 15,1-1-2-15,-17 1 0 0,16-9 1 0,1 8-1 16,-1-8 0-16,1-1 0 0,-1 1 2 16,1-1-2-16,16 1 1 0,-16-10 2 0,16 10 0 15,-17-10-1-15,17 0 1 0,0 0 1 0,0 1-4 16,1-1 2-16,-1-9 3 0,0 9 0 0,0-9-5 15,0 0 0-15,17 9 0 0,-17-9 2 0,0 0-1 16,16 0-1-16,1 0 2 0,0-10-1 0,-1 1-1 16,1-10 0-16,0 0-2 0,-1 1 2 15,17-1 3-15,-16-9-3 0,16 0 1 0,0-9-1 16,1-1 3-16,-1 1 1 0,0 0 1 0,17-10-1 16,-17 10-1-16,16 0-3 0,1-10 4 0,0 10-1 15,0-1 1-15,-1 1 4 0,18-10 1 0,-18 10-1 16,1 0-1-16,0-1-2 0,0 1 0 0,-1 0-3 15,1-10 1-15,0 10 0 0,-1-10-5 0,-15 10 2 16,15-10 0-16,1 1 4 0,0-1-3 0,-17 1-4 16,17-1 3-16,-1 0 4 0,1-8-4 0,0 8-2 15,0-9 2-15,-1 0 2 0,1 0-6 0,-17-9 4 16,17 9-2-16,0-9 0 0,-1 0 2 16,-15-1 0-16,15-8 0 0,-16 9 0 0,17-10 0 15,-17 1-2-15,1-1 2 0,-1 1 3 0,0-1-3 16,0 1 1-16,-16-10-6 0,16 0 5 0,-17 10 0 15,1-20 1-15,0 11 0 0,-1-10-1 16,1-1 1-16,0 1-4 0,-17-9 3 0,0 0 0 16,0-1-5-16,0 1 2 0,0-10 3 0,-16 10-3 15,-1-10 0-15,1 0-1 0,-17 0-1 16,0-9 5-16,0 10 1 0,0-1-1 0,-17 0 0 16,1 10 0-16,-17-1 0 0,16 1 2 0,-16 9-2 15,-17 0 3-15,17 0-2 0,-16 0-1 16,-1 9 0-16,0 0 4 0,1 0-3 0,-1 10-3 15,-16-1 4-15,16 1-2 0,-16-1 3 0,0 10-3 16,0 9 2-16,0-9-5 0,-17 0 3 0,17 9 0 16,-1 0 2-16,-15 0-2 0,16 9 0 0,-17 1 0 15,0-1 0-15,17 0 0 0,-17 10 1 0,0 0-1 16,-16 0-3-16,16 9 3 0,1-10 0 0,-1 10 0 16,0 10 2-16,1-10-2 0,-18 9 2 0,18 9-4 15,-18-8 0-15,1 8 2 0,16-8 2 0,-16 18-2 16,-17-10-2-16,17 1 5 0,0 9-3 0,-17-10 0 15,17 10 0-15,-1 0-3 0,1 0 3 0,0 0 3 16,0 0-3-16,-1 9 2 0,18-9-4 16,-1 9 2-16,0-9 2 0,0 9-5 0,1 0 3 15,16 1-2-15,-1-1 2 0,1 0 3 0,0 0-6 0,0 10 3 16,16-10 0-16,-16 0 2 0,16 0-2 0,-16 10-2 16,17-10 4-16,-1 0-2 0,17 1-2 0,-17-1 2 15,17-9 0-15,-17 9 0 0,17-9 2 16,0 9-2-16,17-9 0 0,-17 0-3 0,16-10-1 15,-16 1 0-15,16 0-6 0,1-1-6 0,16-9 0 16,-17 1-2-16,17-1 1 0,0-9 4 0,0 9 4 16,0-9 3-16,0 10-2 0,0-10-4 0,0 0-3 15,0 0-4-15,0 0-6 0,0-10-3 0,0 10-1 16,17 0 3-16,-17 0-4 0,0 0-7 0,0 0 0 16,0-9 4-16</inkml:trace>
  <inkml:trace contextRef="#ctx0" brushRef="#br0" timeOffset="103978.88">24883 15748 29 0,'0'-9'43'0,"0"9"0"15,0 0-16-15,0 0-8 0,-17 0-4 0,17 0-2 16,0-10 1-16,0 10 0 0,0 0-3 0,0 0-3 16,0 0 1-16,0 0-3 0,0 0 0 0,0-9 0 15,0 9-4-15,0 0 3 0,0 0-7 16,0 0 5-16,17 0-5 0,-17 0 4 0,17 0-1 16,-17-9-1-16,16 9 0 0,1 0 2 15,-1 0 4-15,1-10-1 0,16 10 2 0,-17-9 7 16,17 9 0-16,-16-9 0 0,16-1 2 0,17 1-2 15,-17 0-1-15,0 0-1 0,16-1 2 0,1 1 0 16,0 0-3-16,-1-10 5 0,1 10-3 0,16-1-5 16,-16-8 0-16,-1 9-4 0,18-1 0 0,-18 1 3 15,1 0-2-15,0-10-5 0,-1 10 3 0,1-1-3 16,-17 1 0-16,17 0 1 0,-17 0-1 0,0 9 0 16,16-10 0-16,-16 1 0 0,1 9 3 15,-1-9-5-15,-17-1 4 0,17 10-2 0,-16 0-2 0,-1 0 2 16,1 0 1-16,-17 0-3 0,16 0-1 0,-16 0 4 15,0 0-4-15,0 0-5 0,0 10-15 16,-16-10-11-16,16 9-12 0,-17-9-5 0,1 0 0 16,-1 9-1-16,1-9-6 0,-1 10-11 15</inkml:trace>
  <inkml:trace contextRef="#ctx0" brushRef="#br0" timeOffset="104333.14">24982 15925 25 0,'0'0'58'0,"0"0"-8"15,0 0-22-15,17 0-10 0,-17 0-6 0,16-10-3 16,-16 10-1-16,17-9 0 0,16 9-1 15,-16-9 2-15,16-1 0 0,-17 1 1 0,17 0 0 16,0-1 1-16,0-8-2 0,17 9 2 0,-17-1-1 16,17 1-3-16,-1-10 3 0,1 10-1 0,0-10 0 15,-1 10 0-15,1-9-4 0,16 8-1 0,-16 1-4 16,-1-10 3-16,1 10-3 0,0-10-2 0,-1 10-1 16,1 0 3-16,-17 0-5 0,17-1-1 0,-17 10-3 15,0-9-2-15,0 9-1 0,0 0-3 0,0 0-3 16,-16 0-1-16,-1 0 3 0,17 0-2 0,-16 0-1 15,-1 9 1-15,1-9-1 0,-1 0-4 0,1 10-10 16,0-1-7-16,-1-9-30 0</inkml:trace>
  <inkml:trace contextRef="#ctx0" brushRef="#br0" timeOffset="123946.68">29549 12716 49 0,'0'0'50'0,"-17"-10"-21"0,17 10-14 15,0-9-5-15,0 9-2 0,17 0-3 0,-17-9-2 16,0 9 1-16,16-10 0 0,-16 1-2 0,17 0 0 16,-17-1 1-16,16 10 1 0,1-18 0 0,-17 8-1 15,16 1 6-15,1 0 0 0,-1 0 1 0,17-1 2 16,-16-8-3-16,0 8-1 0,16-8 0 0,0 8-3 15,0-8-1-15,0 9-1 0,0-10-2 16,0 10 1-16,17-1 2 0,-17-8 0 0,16 8-1 0,1-8-2 16,0 9 1-16,-1-1 2 0,1 1-3 15,0 0 2-15,16-1-2 0,-17 10-4 0,1-9 3 16,16 9 0-16,-16 0 0 0,-17 0 0 0,17 0 1 16,-1 0 0-16,-16 0-1 0,0 9 0 0,0-9-2 15,-16 10 2-15,16-10 3 0,-16 9-3 0,-1-9-4 16,1 9-5-16,-1-9-6 0,1 10-10 0,-1-10-8 15,-16 9-2-15,0 0-16 0,17-9-7 0</inkml:trace>
  <inkml:trace contextRef="#ctx0" brushRef="#br0" timeOffset="127242.95">31617 12083 113 0,'0'-9'57'16,"0"-19"-15"-16,0 9 0 0,-17 1-7 0,17 8-12 16,-16-8-9-16,-1 8-6 0,0 10-5 0,17-9 0 15,-16 9-1-15,-1 9 0 0,-16 1-4 0,17-1 4 16,-1 0-4-16,-16 1 2 0,17 8 0 0,-18 1 0 15,18-10 0-15,-1 10 0 0,-16-1 2 16,17-8-2-16,16 8 0 0,-17 1 0 0,17-10 0 16,-16 0 0-16,16 1 0 0,0-1 0 0,0 0 0 15,16 1 2-15,-16-1-2 0,17-9 4 0,-17 9 10 16,16 1 4-16,1-1-2 0,-1 0 1 0,1-9-3 16,-1 9-3-16,1 1-5 0,0-1 1 15,-1 0 0-15,1 1-3 0,-1-1-2 0,-16 0 0 16,17 10-2-16,-17-1 0 0,-17 1 3 0,17 0-2 15,-16 9 2-15,-1-10-5 0,1 10 4 0,-1 0 0 16,-16 0-5-16,16 0 3 0,1 0-2 0,-17-10-5 16,16 10-22-16,1-9-13 0,-1-1-8 0,1-8-5 15,16-1-1-15,0 0-1 0,0 1-16 0</inkml:trace>
  <inkml:trace contextRef="#ctx0" brushRef="#br0" timeOffset="127920.71">31600 12353 54 0,'-16'9'59'0,"16"-9"-24"0,-17 0-16 16,17 9-4-16,-17-9-4 0,1 10-3 0,16-10-2 16,0 0-2-16,-17 9 4 0,17-9-5 15,0 0 2-15,0 9-3 0,0-9 1 0,0 0 2 16,0 0-1-16,17 0 1 0,-17 0 0 0,16 0 2 15,1-9-1-15,0 0-1 0,-1-1 2 0,1 1-1 16,-1 0-1-16,1-1 2 0,-1 1-1 0,-16 0-3 16,17-10 1-16,-17 10-1 0,16 0-2 0,-16-1 1 15,0 1-2-15,0 0 0 0,0-1 0 16,0 1 0-16,-16 9 0 0,16-9 2 0,-17 9-2 16,1 0 0-16,16 9 0 0,-17-9 0 15,1 9 2-15,16 1-2 0,-17 8 0 0,17-8 0 16,0 8-2-16,0-8 2 0,0 8 0 0,0-9 3 15,0 1-3-15,17-1-2 0,-17 0 2 16,16 1 0-16,1-10 0 0,-1 0 0 16,1 0 0-16,-1 0 1 0,1 0-1 15,-1-10 0-15,1 1 0 0,-17 0 0 0,17 9 0 16,-1-10 0-16,1 1 0 0,-17 0 2 0,16 0-2 16,1-1-2-16,-17 1 2 0,16 0 0 15,-16-10 0-15,17 10 0 0,-17-1 0 0,16 1-2 16,-16 9 3-1,0 0-3-15,0 9 2 0,17-9 0 0,-17 10 0 16,0-1 0-16,16-9 0 0,-16 9 0 16,17 1 0-16,-1-10 2 15,1 0-2-15,-17 0-2 16,17 0 2-16,-17-10-2 0,16 10 3 0,-16-9 1 16,17 9-2-16,-17-9 0 0,16-1 2 0,1 1-2 15,-17 0-2-15,16 9 0 0,-16-9 2 16,0-1 0-16,17 10 0 0,-17-9 0 15,16 18 0-15,-16-9-2 16,0 10 2-16,0-1 0 16,0 0 0-16,0-9-3 0,17 9 3 0,-17-9-3 15,16 0 1-15,1 0 0 16,0 0-1-16,-1-9-5 0,-16 9-2 16,17-9-2-16,-1 0-7 0,1-1-1 0,-17 1-6 15,16 0-3-15,-16-1-13 0,17 1-10 16</inkml:trace>
  <inkml:trace contextRef="#ctx0" brushRef="#br0" timeOffset="128218.63">32311 11823 36 0,'0'-10'74'0,"0"1"-22"0,0 0-15 0,0 9-1 16,0-10-8-16,0 10-4 0,0 0-11 15,-16 0-3-15,16 0-4 0,0 0-3 0,0 0-2 16,0 0 0-16,0 0 1 0,-17 10-2 15,17-1 0-15,0-9 3 16,-16 0-3-16,16 9-2 0,0-9 0 0,0 10 2 16,0-10 2 15,0 0-1-31,16 9-4 16,-16-9-1-16,0 0-7 15,0 9 0-15,0-9-3 0,17 0-2 16,-17 9-2-16,0-9-2 0,0 10-2 0,0-1 3 0,0 0 3 15,16 1-1-15,-16-1-4 0,0 0 6 16,0 10-4-16,0-10-6 0,0 0-2 0,17 10-16 16</inkml:trace>
  <inkml:trace contextRef="#ctx0" brushRef="#br0" timeOffset="128436">32378 12027 36 0,'16'0'61'0,"-16"0"-14"15,0 0-17-15,0-9-6 0,0 9-7 0,-16-9-5 16,16-1 1-16,0 10-3 0,-17-9 2 15,17 9-1-15,-16 0 3 0,-1 9-3 0,0-9-3 16,1 10-1-16,-1-1 1 0,17 9 1 0,-16-8-3 16,-1 8-2-16,1 10-3 0,16-9-1 15,-17 9 2-15,17-10-2 0,0 1 2 0,0 0-2 16,0-1 0-16,17-8 0 0,-17 8 0 0,16-18-4 16,1 9-4-16,-1-9-2 0,1 0-7 15,-1 0-3-15,1-9-1 0,16 0-6 0,-16 0-4 16,-1-10 1-16,1 0-7 0,-1 1-9 0,1-10-40 15</inkml:trace>
  <inkml:trace contextRef="#ctx0" brushRef="#br0" timeOffset="128829.7">32510 11664 144 0,'0'-18'75'0,"-17"-1"-20"0,17 1-19 0,0 8-18 0,0 10-12 16,0 0 3-16,-16 0-3 0,16 10 0 15,0 8 1-15,0 1-3 0,0-1-1 0,0 10-1 16,0 0-2-16,0-9 0 0,0 9 2 0,0 0-1 15,0 0 1-15,0-1-2 0,0-8 0 16,0 0-3-16,0 9 4 0,0-10-1 0,0-9 2 16,0 10 0-16,0-10-2 0,0 1 0 0,0-1 0 15,0 0 3-15,0-9-6 16,0 10 7-16,16-10-4 0,-16 0-2 0,17-10 2 16,-17 10-2-16,17-9-1 0,-1 9 3 0,-16 0-4 15,17-9 4-15,-17 9-2 0,16 0 5 0,-16 9-3 16,17-9 0-16,-17 0-2 0,0 9 4 15,16-9-2-15,-16 10 0 0,17-10-2 0,-17 9 3 16,16-9-3-16,1 0 0 0,-1 9 4 0,1-9-2 16,0 0-4-16,-17 0 6 0,16 0 0 15,1-9-2-15,-1 9 0 16,-16-9 0-16,17 9 0 0,-17-10-2 0,16 1 4 16,1 9-4-16,-17-9 4 0,16 9-2 15,-16 0-2-15,17 0 4 0,-17 0-5 16,0 0-13-16,16 9-9 0,-16-9-4 0,0 9-3 15,17-9-5-15,-17 0-4 0,17 0-12 16,-17 0-8-16</inkml:trace>
  <inkml:trace contextRef="#ctx0" brushRef="#br0" timeOffset="129671.73">32924 11702 50 0,'16'0'76'16,"-16"-10"-21"-16,0 1-25 0,0 9-16 15,0 0-7-15,0 0-4 0,0 0-1 0,0 9-1 16,17-9-1-16,-17 10 1 0,16-1 1 16,-16 0-2-16,0 10 0 0,0-10 0 0,0 0 0 15,0 1-2-15,0-1 4 0,0 0-2 16,0 1 0-16,0-1 0 0,0-9 4 16,0 0 1-16,0 0 9 0,0 9-2 0,0-9-4 15,0-9-3-15,0 9-3 0,0 0 0 16,17-9 1-16,-17-1 0 0,16 1-2 15,-16 0-3-15,0-10 2 0,17 10-2 16,-17 0 3-16,16-1 3 0,1 1 8 0,-17 0 3 16,17-1 9-16,-17 1-8 0,0 0 3 0,0 9-2 15,0 0-5-15,0 0-8 0,0 0 0 16,16 0-2-16,-16 0-1 0,0 9-1 16,0 0-3-16,0 1 5 0,0-1-2 15,0 10 2-15,0-1-2 0,0-9 0 0,0 19 3 16,0-9-1-16,0 0-1 0,0-1-1 0,-16 10 0 15,16-9 0-15,0-1 0 0,0 10 3 16,0-9-3-16,0-10 0 0,-17 10 2 0,17-10-2 16,0 0-2-16,0 1 2 0,0-1 3 15,17-9-1-15,-17 0 0 0,0 0-1 16,16-9-1-16,1 9 2 0,-17-10-1 0,16 1-1 16,1 0-2-16,16-10 3 0,-17 10-1 0,1-1-2 15,-1 1 2-15,1 0 0 0,0 9 0 16,-1-9 0-16,1 9 0 15,-34 9 2 1,17-9-5-16,0 9 3 0,-16-9 0 16,-1 9 3-16,17-9-5 0,-17 10-5 0,17-10-13 15,0 0-3-15,0 9-6 0,-16-9-2 16,32 0 4-16,-16 0-3 0,17-9-1 0,-17 9 3 16,17-10 2-16,16 10 2 0,-17-9-1 15,17 0-7-15,-16 0 0 0,16-1 11 0,-17 10 11 16,1-9 8-16,-1 9 10 0,1 0 20 0,-17 0 10 15,0 0-12-15,17 0-8 0,-34 9 1 16,17 1-1-16,0-10-1 0,-17 9-2 0,17 0-6 16,-16 0-2-16,16 1-1 0,-17-10-6 0,17 9 3 15,0 0-3-15,0-9 5 0,0 0 2 16,0 10-1-16,0-10 6 0,17 0 4 0,-17 0-1 16,16 0-2-16,-16 0-6 0,17 0 3 15,0-10-5-15,-17 1 2 0,16 9-2 0,1-9-5 16,-1-1 0-16,-16 1 0 0,17 0 0 0,-1 0 0 15,1-1 1-15,-17 1 1 0,16 0-2 16,-16 9-2-16,17-10 2 0,-17 10-3 0,0 0 0 16,0 0 4-16,0 10-1 15,0-1-2-15,0 0 3 0,0 1-1 16,0-1 2-16,0 9-2 0,-17-8 0 0,17 8 0 16,-16-8-10-16,-1 8-2 0,1 1-13 15,-1-1-9-15,1 1-7 0,-17 0-9 0,-17 9-21 16</inkml:trace>
  <inkml:trace contextRef="#ctx0" brushRef="#br0" timeOffset="129985.12">31666 12809 98 0,'0'0'91'15,"0"0"-29"-15,0 0-8 0,0 0-9 0,17-10-2 16,-1 1-2-16,1 9 6 0,16-9-2 0,-16-1 2 16,16-8 0-16,16 8 3 0,1-8-9 0,-1-1-7 15,1 1 9-15,16-1 0 0,0 0-5 0,17 1-10 16,-17-10-11-16,17 9-10 0,0-9-1 16,0 0-3-16,16 10-3 0,-16-10 3 0,-1 0-2 15,1 0-8-15,0 10 2 0,-1-1 6 16,-15 10 0-16,-1-1-1 0,-17 10 0 0,1 0-3 15,-17 0 5-15,-16 0-4 0,-1 10-10 0,-16-1-23 16,0 0-28-16,0 10-31 0,-16-1-16 16,-17 1 0-16,0 0 7 0,-1-1 7 0,-15 10-9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9:05:28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8901 4669 678 0,'0'0'181'0,"0"0"-40"0,0 0-5 0,0 0-26 0,0 0-15 16,0 0-9-16,0 0 0 0,0 0 2 0,0 0-5 16,0 0-5-16,0 0-25 0,0 0-13 0,0 0-26 15,0 0-5-15,0 0-5 0,0 0 1 16,0 0-3-16,0 0-5 15,0 0-7-15,0 0-12 16,0 0-33-16,0 10-21 0,0-10-51 0,0 0-25 16,0 9-20-16,0 0-18 0,0 1-6 0,0-1 2 15,0 0 18-15,0 10 23 0,0-19 7 0</inkml:trace>
  <inkml:trace contextRef="#ctx0" brushRef="#br0" timeOffset="1422.23">6965 651 86 0,'0'-18'50'16,"0"-20"-17"-16,0 29 6 0,0-10-2 16,-33 1 2-16,33-1-3 0,0 1-6 0,0-1-8 15,0 0 0-15,-33 10-3 0,17 9-5 16,16 0-4-16,-17-19 5 0,0 19 0 0,1 19-1 0,-1-19-7 16,1 9-4-16,-1 10 2 0,1 0-1 15,-1 18 0-15,-16 0 6 0,0-9-1 0,0 9 5 16,16 19-6-16,-16-28 6 0,17 28-6 15,-17-19 4-15,16 9-2 0,17 10-3 0,-33-9-1 16,33 8-2-16,0-17 1 0,0 8-5 0,0 10 3 16,0-28-3-16,0 9 2 0,0 0 2 15,33 1-4-15,-33-11 2 0,17 11-1 0,-1-20 3 16,17 1-3-16,0-10-1 0,0 0 0 0,17 1 3 16,-17-10 0-16,0 0-3 0,0 0-7 0,17-10-15 15,16 1-35-15,-33 0-36 0,0 9-18 0,17-19-11 16</inkml:trace>
  <inkml:trace contextRef="#ctx0" brushRef="#br0" timeOffset="1736.59">7329 1153 175 0,'0'0'91'0,"-16"-18"-27"15,16 18-15-15,0 0-22 0,0 0-13 0,0 0-8 16,0 0-3-16,0 0-1 0,0 18-4 0,16-18 5 15,-16 19-2-15,0-19-1 0,33 19-2 0,-33-19 5 16,0 9 10-16,0 10 8 0,33-19 2 16,-33 0 2-16,0 18 1 0,17-18 7 0,-1 0-4 15,1 0 3-15,0 0 1 0,-17 0-4 0,16 0 11 16,1 0 5-16,-17-18 2 0,16 18-4 0,1-19-5 16,-17 10-5-16,16-10-11 0,-16 19-5 0,0-19-5 15,0 1-7-15,0-1-1 0,0 1-2 16,0-1-2-16,-16 10 6 0,16-10-6 0,0 0 0 15,-17 1 0-15,17-1 0 0,0 1 0 16,-16 18-9-16,16-28-30 0,0 28-45 0,0-19-47 16,0 19-21-16,0-18-1 0,16 18 19 0,-16 0 9 15</inkml:trace>
  <inkml:trace contextRef="#ctx0" brushRef="#br0" timeOffset="2012.82">7875 856 61 0,'17'0'90'0,"-1"0"-10"0,-16 0-10 0,17 0-11 15,-17 0-14-15,0 0-13 0,0 0-5 16,0 0-2-16,0 18 5 0,0-18 3 0,-17 19-3 16,17 0-9-16,-16-19-5 0,16 18-5 0,0 1-8 15,0 9 3-15,-17-10-6 0,17 1-3 16,0-1 8-16,17 1-5 0,-17 0 0 0,0 9 0 16,16-28 0-16,-16 18 4 0,17 1-2 0,-17-19-4 15,16 0 8-15,-16 18-6 0,0-18 14 16,17 0 13-16,-17 0 2 0,0-18-8 0,0 18-6 15,0 0-4-15,0-19-4 0,0 1 1 0,-17 18-12 16,1-19 4-16,-1 10 2 0,1-10-2 0,-17 0 0 16,16 1 0-16,1 18 3 0,-18-19-7 0,1 1 4 15,0-1-13-15,17 10-31 0,-1-10-29 0,1 19-26 16,-1 0-20-16,17 0-6 0,0-18-4 16</inkml:trace>
  <inkml:trace contextRef="#ctx0" brushRef="#br0" timeOffset="2346.57">8355 809 140 0,'17'-18'82'0,"-1"18"-17"0,-16 0-7 0,17 0-17 16,-17 0-14-16,0 0-5 0,33 0 3 16,-66 0 10-16,33 18 0 0,0-18-1 0,-17 19 0 15,17-10-7-15,-16 10-8 0,16-1-7 16,-17-18-7-16,17 19-3 0,0 0-4 0,-17-19 2 15,17 18-2-15,0-18 5 0,0 19-3 0,0-19-3 16,0 0 7-16,0 9-2 0,17-9 1 0,-17 0 3 16,0 19 3-16,0-19 21 0,0 0 18 0,0 0-4 15,0-19-18-15,0 19-14 0,-17-9-4 16,17 9-6-16,0 0-2 0,-16-19 2 0,16 19-2 16,-17-18 5-16,1-1-2 0,16 19-5 0,-17-19 2 15,1 1 4-15,-17 18-4 0,33-19-4 16,-33 10 4-16,16 9-4 0,0-19 4 0,1 19 0 15,16 0-6-15,-17 0-24 0,17 0-43 0,-16 0-26 16,16 0-14-16,0 0-13 0,0 0-5 16,16 0-143-16</inkml:trace>
  <inkml:trace contextRef="#ctx0" brushRef="#br0" timeOffset="2591.73">8868 856 276 0,'0'0'138'0,"0"0"-8"0,0 0-43 15,0 18-31-15,0-18-25 0,0 0-11 0,0 0-4 16,0 19 3-16,0 0 10 0,0-1 2 0,0-18 4 16,0 19-13-16,0 9-10 0,-33-10-8 0,33 1 3 15,0-1-5-15,0 1 0 0,0 0 0 16,0 9 2-16,0-10 1 0,33 1-9 0,-33-19-16 15,0 18-34-15,0 1-32 0,0-19-25 0,0 0-2 16,0 0 6-16,0 19 8 0,0-19 2 0,0-19-7 16</inkml:trace>
  <inkml:trace contextRef="#ctx0" brushRef="#br0" timeOffset="2738.74">8868 753 160 0,'0'-37'110'16,"0"9"-6"-16,0 10 13 0,0-1-1 0,0 1-2 15,0-1-29-15,-33 0-42 0,33 10-17 16,0-10-14-16,0 19-8 0,-17 0-35 16,17 19-54-16,0 9-53 0,0-28-35 0,0 37-8 15</inkml:trace>
  <inkml:trace contextRef="#ctx0" brushRef="#br0" timeOffset="3003.67">9348 930 332 0,'0'0'166'0,"0"-18"1"15,0 18-6-15,0 0-15 0,-17-19-35 16,17 19-40-16,-16 0-38 0,16 0-19 0,-17 0-7 16,17 0 2-16,0 0-1 0,0 19 9 0,-33-1 13 15,33 1 4-15,0-19-9 0,-17 28-1 0,17-10-9 16,0 1-7-16,0-1-6 0,0 1 6 15,17 0-8-15,-17-19 5 0,33 28-2 0,-33-28-1 16,17 18-1-16,-1-18 1 0,1 0 7 0,-1 0-7 16,1 0-2-16,16 0-17 0,-17 0-25 0,17 0-56 15,-16-18-61-15,16-1-37 0,-16 10-20 0,16 9 8 16,0-19 12-16</inkml:trace>
  <inkml:trace contextRef="#ctx0" brushRef="#br0" timeOffset="3235.77">9811 837 248 0,'0'19'120'0,"-17"-19"-34"0,17 0-17 0,0 18-14 16,0-18-17-16,0 19-11 0,0-19-8 0,-16 19-8 15,16-1-5-15,0-18 5 0,16 19 11 0,-16-19 20 16,0 9 16-16,17-9 9 0,-17 19 8 0,16-19-9 16,-16 0 6-16,17 0-7 0,0 0-15 15,-17-19-9-15,16 10 1 0,1 9-20 0,-1-19 0 16,-16 1-9-16,33-1-1 0,-33 0-12 0,0 1 5 15,0-1 1-15,0 10-5 0,17-28-5 16,-17 18-39-16,0-18-76 0,0 9-59 0,0-9-36 16,0 0 4-16,0-1 24 0,0 10 28 0,0 10-97 15</inkml:trace>
  <inkml:trace contextRef="#ctx0" brushRef="#br0" timeOffset="3427.89">10059 307 165 0,'17'-19'89'0,"-17"1"-6"0,0-1 14 15,16 1 2-15,-16 8-5 0,0-8 14 0,17 18-8 16,-17 0-19-16,0-19-32 0,0 19-21 16,0 19-6-16,0-19 10 0,0 18 18 0,0-8 10 15,0 8 0-15,0 19-14 0,0 1-17 0,0 8-16 16,0 10-4-16,0 9 4 0,0-9-9 0,0 9-2 16,0 9-24-16,16-9-47 0,-16-9-40 15,0 9-34-15,0-9-22 0,33-9-2 0,-33 8 13 16,0-17 14-16,17 8 4 0</inkml:trace>
  <inkml:trace contextRef="#ctx0" brushRef="#br0" timeOffset="3981.66">10506 772 212 0,'0'-19'178'0,"0"1"-20"15,0 18 0-15,0 0-20 0,0-19-45 0,0 19-47 16,0 0-22-16,0 0-12 0,0 0-6 16,0 19 2-16,0-19-6 0,0 18-2 0,16-18 8 15,-16 19-8-15,0 0 1 0,17-1-3 0,-17-18 10 16,0 19-7-16,16 9 0 0,17-28-1 0,-33 18 8 16,17 1-6-16,-17-19-2 0,17 19 0 15,-1-19 3-15,1 0-2 0,-1 0 2 0,1 0-5 16,-1 0 0-16,1 0 0 0,-17 0 2 0,16-19-7 15,1 0-1-15,-1 19-4 0,-16-18-8 0,17-10-7 16,0 9 0-16,-1 1 6 0,1-1 12 16,-17 0 0-16,16 1 4 0,-16-1 8 0,17 10-6 15,-17 9-1-15,16 0-1 0,-16 0 0 0,0 0 7 16,0 9 0-16,0 10-2 16,17-19 0-16,-17 18-3 0,0 1 0 0,16-19 3 15,-16 19 0-15,17-19 0 0,-17 18 5 0,16-18-4 16,-16 0 2-16,17 19 1 0,-17-19-3 0,17 0-3 15,-1 0 5-15,-16-19-6 0,17 19 8 16,-1-18-5-16,1 18 0 0,-1 0-9 0,1-19 2 16,16 0-10-16,-17 1 8 0,1 18-1 0,0-28 8 15,-17 28 0-15,16-19 4 0,1 1 0 0,-17 18 3 16,16-19 0-16,-16 19 4 0,0 0-1 0,0 0 0 16,17 0-1-16,-17 0-6 0,16 0 0 15,-16 0 3-15,17 19 4 0,-17-19 1 0,16 0 1 16,-16 0 3-16,17 0-2 0,-17 0-6 0,16 0-5 15,-16 0 3-15,17 0 1 0,0 0-7 0,-17 0-8 16,16 0-44-16,-16-19-34 0,17 19-26 16,-17 0-16-16,0 0-5 0,0 0-6 0,0-18 1 15</inkml:trace>
  <inkml:trace contextRef="#ctx0" brushRef="#br0" timeOffset="5817.08">4533 4707 34 0,'0'-19'50'0,"0"10"-21"0,0-1-13 15,-16-8-2-15,16 9-5 0,0 9-1 0,0-19 0 16,0 0 2-16,-17 10-2 0,17 0 1 0,0-1-2 16,0 1 1-16,0-9-2 0,0 8 1 0,-16 1-1 15,16 0 5-15,0 9-2 0,0-19 1 0,0 19 1 16,0 0-4-16,0 0-4 0,0 0 0 0,0 0-1 16,0 0-2-16,0 19 0 15,0-19 0-15,0 9 0 0,0 10 3 0,0-1 1 16,0 10-3-16,0 0-1 0,0 0 1 0,0 0 1 15,0 9-5-15,0-9 4 0,0 9-1 0,16 10-2 16,-16-10 2-16,0 9 4 0,0 1-4 0,17-1 1 16,-17 10-4-16,0-9 3 0,16 8 0 0,-16 11 1 15,33-20-1-15,-33 10 2 0,0 0 1 0,33 0 0 16,-33 9 3-16,0-10 1 0,33 1 1 0,-33 0 1 16,17 9 0-16,-17-9-1 0,17 0-3 0,-1 9 5 15,-16 9 0-15,17-9-5 0,-1 1-2 0,-16 8 0 16,17 0 2-16,-17 1-5 0,16-1 2 15,-16 1-1-15,33-10 6 0,-33 18-3 0,0-8 0 16,0 9 6-16,0-1-4 0,33-8-1 0,-33 8 3 16,0 1-2-16,0 0-2 0,0 0-4 0,34-1 3 15,-34 1-3-15,0 0 2 0,0-1-2 0,0 1 3 16,16 0-3-16,-16 0 0 0,0-1-3 16,17 1 3-16,-17 0 4 0,0-1-7 0,16 10 5 15,1-9 1-15,-17 9-3 0,16 0-2 0,-16-9 4 16,17 9-2-16,-1 0 0 0,-16 0 0 0,0 0-2 15,33 9 2-15,-33-9 3 0,0 0-6 0,0 0 3 16,0 0 1-16,0 0-1 0,0 0 2 0,0 0-2 16,0 0 0-16,0 0 0 0,0 1 0 0,0-1 0 15,0 0-3-15,0-10 5 0,0 10-2 0,0 10-2 16,0-10 2-16,0 0 1 0,0 9 1 0,0-9-2 16,0 0-3-16,-33 9 5 0,33-9 0 0,0 0-2 15,-16 0 0-15,16 0 0 0,-17-9 0 16,17 0 3-16,-16 0-6 0,16-1 3 0,-17 10 0 15,17-9 3-15,-16 0-3 0,16-10-2 0,-17 10 3 16,17-10 0-16,-16 1-1 0,16-1 0 0,0 0 0 16,-34-8 0-16,34-1-2 0,0 9 2 0,0-9-2 15,0 0 5-15,-33 0-3 0,33 1 0 0,0-1 0 16,0-10 2-16,0 1-2 0,0 0 2 0,0 0-2 16,0-10 0-16,0 1-4 0,0-1 4 0,0 1 0 15,0-10 2-15,0 10-2 0,33-19 0 0,-33 9 1 16,0-9-1-16,34 0 0 0,-34-10 0 15,0 10 1-15,16-9 1 0,1-10 0 0,-1 10 1 0,17-10-6 16,-16 0 1-16,32-9 6 0,-15 0-4 16,-1 0-2-16,-17 0 4 0,34-9-2 0,-17 0 0 15,17-1 1-15,16 1-1 0,-33-10 0 0,16 1 0 16,18-1-2-16,-1-9 2 0,-17 0 2 0,18 0-2 16,-1 1 3-16,16-1-3 0,18 0-2 0,-18-9 0 15,18-1 2-15,-1 10 0 0,17-9 0 0,-17 0-2 16,17 0 2-16,16 0 2 0,-16-1-2 0,0 1 0 15,16 0 0-15,-16 0 0 0,0 0 0 0,16-1 0 16,1 1 4-16,15 9-9 0,-15 0 5 0,-1-9 0 16,34 9 2-16,-51 0-2 0,18 0 1 0,16 1-3 15,-33 8 2-15,16-9 0 0,0 9 1 0,-16 1-1 16,0-1 1-16,0 1 0 0,16-1-4 0,-49 0 5 16,16 1-2-16,0 8-5 0,1-8 5 0,-18 9 0 15,1-1-10-15,-17 1-12 0,17 9-11 0,-33-9 0 16,16 9-5-16,-17 0-10 0,1-10-5 0,0 10-10 15,-17 0-13-15</inkml:trace>
  <inkml:trace contextRef="#ctx0" brushRef="#br0" timeOffset="8148.07">4533 4437 7 0,'33'0'16'16,"-33"0"17"-16,0 0 5 0,33 0-18 16,-33 0-9-16,33 0-4 0,-33 0-6 0,17 0 1 15,0 0-1-15,-1 0-1 0,1 0 0 0,16 0 0 16,-17 0 0-16,17 0 0 0,0 0 0 0,1 0 0 16,-18 0 0-16,34-9 2 0,-17 9-4 0,16-10 2 15,-15 10 0-15,15 0 3 0,1-9-3 0,-1 9 0 16,18-9 1-16,-18 9-1 0,1 0 0 0,33-19 1 15,-17 19-1-15,-17-18 0 0,18 8 1 0,-1-8 0 16,16 8 0-16,18 1-1 0,-34-10 0 16,33 1 0-16,17 18 0 0,-33-19 1 0,16 1-1 15,0-1 0-15,17 10 0 0,-33-10 0 0,49 10 2 16,-33-10-2-16,17 10 0 0,-16-10 0 0,15 19 0 16,1-28 1-16,0 19-1 0,0-10 0 0,16 1 0 15,0 9 0-15,-16-10 0 0,17 19 0 0,-1-19 0 16,0 1 0-16,1 8-2 0,-1-8 2 0,17 9 2 15,0-1-2-15,-33 1 0 0,16 0 0 0,17-10 0 16,-17 19 0-16,1-19 0 0,-1 1 0 0,0 9 0 16,17-1 0-16,-33 1 1 0,16 0-1 0,1-10 0 15,-1 10 2-15,0-1-2 0,17 1 0 16,-16 9 0-16,-1-18 0 0,17 18 0 0,-17-19 0 16,1 10 2-16,-1-1-2 0,17 1 0 0,-17 0 0 15,17-1 0-15,-16 1 0 0,-1-10 0 0,17 10 0 16,-17 9 0-16,1-18 0 0,15-1 0 0,-15 10 0 15,-17-1 0-15,16 1 0 0,0 0 0 0,1-1 0 16,-1 1 0-16,-16 0 0 0,16 9 0 0,-16-19 0 16,0 19 0-16,0 0 1 0,-1-18-1 0,1 18 10 15,-16 0-6-15,-1 0-4 0,17 0 0 0,-34-19 0 16,18 19 0-16,-18 0 1 0,1 0-1 0,0 0 2 16,0 0-2-16,-1 0 0 0,1 19 0 0,-17-19 0 15,0 0 0-15,0 18 0 0,1-18 2 16,-18 19-2-16,1-19 1 0,0 9-1 0,-1 10 0 15,1-1 0-15,-17 1-2 0,0 0 4 0,17 8-2 16,-17 1 0-16,0 0 0 0,-17 10 0 0,17-11 0 16,1 11 0-16,-18-1 0 0,1 0 2 0,16 0-2 15,-17 0 0-15,1 10 0 0,16-1 4 0,-17-8-3 16,1 17 2-16,0-8-3 0,-1 9 3 0,1 0 2 16,-1 9-3-16,1-9 4 0,-1 9-2 0,1 0-1 15,-1 0 3-15,-16 0 0 0,17 0 0 0,-1 19-2 16,1-19 1-16,-17 9 3 0,17 1 1 0,-1 8-4 15,-16 1 0-15,0 0-2 0,17 9 0 0,-17-9 0 16,16-1 0-16,-16 10-1 0,0 10 0 16,17-10 2-16,-17 9-4 0,0 0 3 0,16 1-3 15,-16-1 3-15,17 10 0 0,-17-10 3 0,0 10 1 16,16-1-1-16,-16 1-4 0,17 9 2 0,-17-10-2 16,16 1 0-16,-16 9-2 0,17-9 3 0,0-1-3 15,-17 10 2-15,16-9-1 0,1-1 0 0,-17 1 1 16,16 0-2-16,-16 8 0 0,17 1 0 0,-17 0 0 15,0 0 0-15,16-9 1 0,-16 9 0 0,0 0-1 16,0 0 0-16,17 0 0 0,-17-1 2 0,0 1 1 16,0-9-3-16,0 0 1 0,0-1 3 0,16 10-2 15,-16-9 0-15,0-1 2 0,0-8-2 0,0-1-2 16,0 10 2-16,0-10-2 0,0 0 2 16,0 1-2-16,0-1 2 0,0-9-2 0,0-9 1 15,-16 9 1-15,16-10-2 0,-17 1 0 0,17 0 0 16,-16 0 0-16,-1-10-2 0,1 0 0 0,-1-9 4 15,1 1-2-15,-1-11 1 0,0 11-3 0,1-11 4 16,-17-8 0-16,16 9-5 0,-16-10 3 0,17 1 0 16,-17-10 1-16,-1 0 1 0,1 0-4 0,-16 1 2 15,16-1 0-15,0-9 1 0,-17 9-1 0,0-9 0 16,1 0 1-16,-1-10-1 0,0 10-3 0,-16-9 3 16,0-1 0-16,0 1 2 0,-17 0 0 0,17-1-2 15,-17 1-2-15,-16-10 0 0,16 10-1 0,-16-10 0 16,0 10 1-16,16-10 2 0,-16 0-6 15,16 10 2-15,-16-10-4 0,-1 0 2 0,1 10-1 0,0-10 4 16,0 1 1-16,-17 8 0 0,0-8 2 0,0 8 0 16,-16 1-3-16,-1-1 1 0,1 1 5 0,16 0-2 15,-16-1-3-15,16 10 2 0,0-9 0 0,1 9 0 16,-1-1 2-16,16 1-2 0,-15 0-4 16,-1 0 4-16,0 0 0 0,0 0 0 0,0 9 1 15,1-9-1-15,-1 9 0 0,-17-9-2 0,18 9 2 16,-1-9 0-16,-17 10-2 0,18-11 2 0,-18 11 2 15,17-10-2-15,1 9 0 0,-1-9 1 0,0 0-5 16,0 9 6-16,17-9-2 0,0 0 0 0,-1-10 0 16,1 10 0-16,16 0 0 0,-16-9 0 0,16 8 0 15,1-8 0-15,-1 0 0 0,0-1-8 0,17 1-5 16,-17 0-5-16,17-10-7 0,0 9-2 0,0-8-4 16,0 8-11-16,16-18-17 0</inkml:trace>
  <inkml:trace contextRef="#ctx0" brushRef="#br0" timeOffset="10362.52">6188 4800 63 0,'16'-10'57'0,"-16"-8"-24"15,0 8-8-15,0-8-5 0,-16 18-7 16,16-19-4-16,0 19-4 0,0-9-3 0,-17 9-2 15,17 9 0-15,-16 10 1 0,-1-1-1 16,17-8 0-16,-33 18 1 0,33 0-1 0,-33 9 1 16,0-19-3-16,16 20 3 0,1-1-1 0,-17 0 0 15,16 0 0-15,0 0-2 0,1 1 3 0,16-10-1 16,0 9 0-16,0-9 0 0,-33 9 0 0,33-19 0 16,33 10 0-16,-33-9 0 0,0-10 3 0,0 10-3 15,16 0-2-15,1-19 3 0,-17 9-1 0,33 0 0 16,-16-9 0-16,-1 9 2 0,1-9-2 0,16-9 0 15,0 0 0-15,0 0 0 0,0 9 2 16,0-19-2-16,0 10-3 0,17-1 4 0,-17-8-5 16,0-1-3-16,-16 0-9 0,16 1-9 0,-17 9-10 15,17-19-21-15</inkml:trace>
  <inkml:trace contextRef="#ctx0" brushRef="#br0" timeOffset="12555.57">6320 6902 14 0,'0'-9'42'15,"0"-1"4"-15,0 1-19 0,-33 0-7 0,33-1-1 0,0 1 4 16,0 0-4-16,0 9-3 0,0-10-2 15,0 1 3-15,0 0-1 0,0 9-5 0,0 0-2 16,0 0 1-16,0 0-7 0,0-9-2 16,0 18 1-16,0-9-2 15,0 9 3-15,33 0-3 0,-33 1 3 16,0-1-3-16,0 10 4 0,33-1-3 0,-33 1 3 16,0 0-1-16,0 8 1 0,0 1-1 0,17 0 4 15,-17 9-2-15,0 1 0 0,16-1 4 0,-16-9-6 16,0 9 0-16,17 9 3 0,-17-8-1 0,0-1 1 15,0 9-2-15,0 1 0 0,16-1 2 0,-16 1-1 16,0-1 2-16,0 10 5 0,0-9-1 0,0 9-6 16,0-1 3-16,0-8-4 0,0 9 2 0,0-1-2 15,0 1 0-15,0 0 0 0,17 9-1 0,-17-9 0 16,0 0-3-16,0 9 2 0,0 0-1 0,0 0-1 16,16 0 4-16,-16-9-3 0,0 9-1 15,17-9 0-15,-17 9 0 0,33 0 0 0,-33-9 0 0,0 0 0 16,0 9-2-16,33-9 5 0,-33 9 0 0,0-9-3 15,17 9 0-15,-17-9 0 0,16 9 0 16,-16-9-3-16,17 9 3 0,-17-10 0 0,0 11 0 0,16-1 3 16,-16 0-3-16,0 0 1 0,17 0-1 0,-17 0-2 15,0 0 6-15,16 0-3 0,-16-9-5 16,17 0 4-16,-1 0 0 0,-16 0 3 0,0-1-3 16,17-8 0-16,16 9 0 0,-33-10 0 0,0 1-3 15,0 9 3-15,33-10-2 0,-33-9 2 0,0 10 1 16,17-1-1-16,-1-8 2 0,1-1-2 0,-17 9 1 15,16-9-1-15,1-9 1 0,-17 10 2 0,16-11-1 0,1 11-2 16,0-10-3-16,-1-1 3 0,17 1 0 0,-33 0-4 16,33-9 6-16,-16 9 0 0,-1-10-2 15,17 1 3-15,1-10-1 0,-18 10-6 0,17-10 4 16,0 1 5-16,17-1-4 0,-17 0-1 0,17 0-2 0,-17-9 3 16,16 0-3-16,1 0 0 0,16 0 5 0,0-9-3 15,0 9 2-15,1-9-2 0,15 9 0 0,1-9 2 16,0-10-2-16,0 10-2 0,16-10 2 15,17 0 0-15,-34 1 2 0,51-1 0 0,-34 1-4 16,17-1 0-16,0-9 4 0,-1 9-2 0,18-8 1 16,-1-1 2-16,-16 0-3 0,16 0 2 0,1 0 0 0,-1 0-2 15,0 9 0-15,17-8-3 0,-33 8 3 0,16 0 2 16,-16 1 0-16,0 8-4 0,0-8 2 0,0 9-11 16,-1 9-1-16,-15-10-13 0,-1 10-7 15,-16-9-9-15,-1 9-2 0,1 0 0 0,-17 0-1 16,1 0-3-16,-1 0-12 0,-17 0-6 0</inkml:trace>
  <inkml:trace contextRef="#ctx0" brushRef="#br0" timeOffset="14272.12">6221 6660 8 0,'16'0'12'0,"-16"-9"8"0,17 9 8 0,16-10 0 15,-33 1-13-15,0 9-6 0,33-9 0 0,0 0-4 16,-33-1 2-16,17 1-2 0,16 0 1 0,0-1 2 15,0-8-1-15,0 8 2 0,17-8-1 0,-17 9-1 16,16-10 0-16,34 0-3 0,-50 1 0 0,17-1 1 16,16 1-1-16,0-1-1 0,-16 0-1 0,16 1 0 15,0-1-2-15,0-9 0 0,1 10 0 0,-1-1 0 16,16 0 1-16,-32-9-1 0,33 10 2 16,-1-1-4-16,1 1 4 0,16-1-2 0,-32 0 0 15,15-8 0-15,18 8 0 0,-34-9 0 0,50 9 0 16,-50-8 0-16,33 8 0 0,0 0 1 0,-16-9-1 0,16 19 2 15,1-28-2-15,-1 18 0 0,-16-9 0 0,16 10 8 16,17-1 3-16,-17-18-3 0,17 18-2 0,16-9-4 16,-49 1 0-16,49-1 2 0,-33 9-4 15,17-9 0-15,0 10 0 0,0-1 0 0,0 0 1 16,0-9-3-16,-1 10 4 0,18-1 0 0,-18 1-4 16,1-10 4-16,17 18-5 0,-18-27 3 0,1 19 0 15,17-1 3-15,-18 0-3 0,1 1-2 0,0-10 2 16,0 9 0-16,0 1 0 0,0-1 0 0,-1-9 2 15,1 10-5-15,-17-1 1 0,17-9 2 0,-17 9 2 16,1 1-2-16,16-1 0 0,-17 1 1 0,0-1 1 16,0 0 0-16,-16 1-2 0,16-1 0 0,1 1-2 15,-1-1 2-15,0 10 0 0,0-19 0 0,1 9 1 16,-18 1-1-16,1-1 1 0,16 10-1 0,-32-10 0 16,15 10 2-16,1-10-2 0,-17 1-2 0,0 8 3 15,1-8-1-15,-1 8 0 0,-17 1 0 0,1 0 0 16,0-1-2-16,-1 10 2 0,1 0 0 0,-17-18 0 15,-16 18 0-15,16 0 0 0,-17 0 0 0,1 0-2 16,-1 18 2-16,-16-18 0 0,0 10 0 16,0-1 2-16,0 10-2 0,0-10 0 15,0 10 0-15,-16-1 0 0,16 10 0 0,-17 0 0 16,1 0 1-16,-1 9-1 0,1 0 0 0,-1 1 1 0,0 8-4 16,1 10 5-16,-17-10-2 0,16 10 0 0,1 9 4 15,-17 0 1-15,16 1 5 0,1-1 3 0,-18 18-7 16,18-18-1-16,-1 19-5 0,1 9 5 15,-1-9-1-15,17 9 1 0,-16 0-1 0,16 9 5 16,-17-9 4-16,17 10-1 0,0-1-3 0,0 0 0 16,0 10-1-16,0-10-1 0,17 10-3 0,-17-1-2 15,0-8-2-15,16-1 2 0,1 0 1 0,-17 10-5 0,16-19 2 16,1 9 4-16,-1-9-3 0,1 0-1 16,0-9 0-16,16 0 0 0,-17 9 2 0,1-9-2 15,-1-1 0-15,1 1 2 0,-1-10-1 0,1 10 1 16,-1-9-1-16,1-1 2 0,0-9-3 0,-17 9 0 15,16 1 0-15,1-10 2 0,-17 9-2 0,0 1 2 16,16-10-2-16,-16 0 0 0,0 0 0 0,0-9 4 16,0 9-2-16,-16-9 1 0,16 0 1 0,0-10-6 15,-17 1 2-15,17 9 1 0,-16-10-1 0,-1 1 0 16,0-10 0-16,1 9 0 0,-1-9 3 0,-16-9 0 16,17 10-3-16,-17-11 1 0,16 1-1 0,-16-9 2 15,0 9 3-15,0-9-2 0,0-1 0 0,-17 10-3 16,17-9 2-16,-17 9 1 0,-16-10-6 0,17 10 3 15,-34 0 0-15,17 0 0 0,-17 0 0 0,-16 9-2 16,-1-9-7-16,1 9-4 0,0-9-9 0,-17 9-4 16,0 0 0-16,0 1 6 0,1-1-1 0,-18 9 5 15,17-8 4-15,-16-1 2 0,0-9 0 0,-1 9-2 16,-16 0-4-16,1-9-4 0,-1 9-3 0,0-9-8 16,16 0-16-16,-15-9-11 0</inkml:trace>
  <inkml:trace contextRef="#ctx0" brushRef="#br0" timeOffset="15586">6386 7572 7 0,'33'0'14'0,"-16"-10"15"0,-1 1 10 16,1 0-17-16,16-1-7 0,0 1-5 0,-16 0-3 16,16 0-1-16,0-10-2 0,0 10 1 0,0-10-2 15,0 0 1-15,17 10-4 0,-17-9 0 0,16-1 3 16,-15 0-1-16,15 10-2 0,1-10 0 0,-1 1 0 15,1 8 1-15,16-8-1 0,-16 9 3 0,0-10-1 16,-1 0-2-16,17 10 2 0,-16-10 0 0,16 1-2 16,0-1 0-16,0 10 0 0,17-10 2 0,16 1-1 15,-32-1-1-15,15 1 1 0,18-1-1 0,-34 0 0 16,17 1 0-16,16-1 0 0,-16 1 1 0,16-1 0 16,-16 0-1-16,16 1-2 0,-16-1 2 0,-1 10 1 15,1-10-1-15,0 1 0 0,16 8 0 0,-16-8 0 16,16 8 0-16,-16-8 0 0,16 8 0 15,-16-8 2-15,16-1-2 0,0 10 0 0,-16-10 0 16,0 1-3-16,16-1 6 0,0 10-3 0,-16-10 0 16,16 1 0-16,0-1-2 0,1 0 4 0,-18 1 0 15,18-1 4-15,-1 10 2 0,0-10-2 0,-16 1-1 16,16-1 1-16,-16 1 0 0,16-1-1 0,-16 0 1 16,0 10 0-16,16-10 3 0,-16 1-4 0,-1 9 1 15,1-10-1-15,16 0-3 0,-16 10 1 0,0-10-1 16,0 1 1-16,-1 8-3 0,1-8 0 0,0 9 0 15,-1-10 1-15,1 10 0 0,-17-1-1 0,17-8-2 16,-17 8 2-16,17 1 0 0,-17 0 0 0,0 0 0 16,0-1 2-16,1 1-2 0,-1 0 1 15,-17 9-5-15,18-10 4 0,-18 10 2 0,17-9-2 16,-16 9 0-16,16-9 0 0,0-1 2 0,-16 10-2 16,16-9 0-16,0 9 0 0,1-9 0 0,-1 9 0 0,0-9 0 15,0-1 0-15,0 10 0 0,-16-9 0 0,16 9 0 16,-16 0 2-16,-1-9-1 0,1 9 0 15,-17 0-1-15,0 0 0 0,17 0-2 0,-17 0 2 16,0 0 0-16,0-10-3 0,0 10 3 0,0 0 4 16,0 0-4-16,0 0 0 0,1 0 3 0,-1 0-5 15,-17-9 2-15,17 9 0 0,0 0 0 0,-16 0 0 16,-1 0 1-16,1 0 1 0,0 0 2 0,-1 0-4 16,-16 0 3-16,0 0 0 0,17 0-3 0,-1 0 0 15,-16 0 2 1,0 0-9-1,0 0-5-15,0 0-5 0,0 0-10 0,0 9-13 16,-16-9-16-16,-1 0-82 0</inkml:trace>
  <inkml:trace contextRef="#ctx0" brushRef="#br0" timeOffset="16998.59">6800 8781 7 0,'16'0'15'0,"-16"0"16"0,17-9 9 0,-1 9-17 16,1-10-10-16,0 10-5 0,-1-9 0 0,17 0-3 0,0-1 1 16,-33 1 1-16,33 0-2 0,0-10 0 15,1 10 0-15,15-10 1 0,17 1-2 0,-49-1-1 16,49 0 0-16,-16 1-3 0,32-1 2 0,-32-9 1 15,16 0-3-15,33 10 0 0,-16-10 1 0,16 0-1 16,1-9 1-16,16 0-1 0,-17-1 3 0,17 1-3 16,16 0 3-16,0 0-3 0,34 0 0 0,-50-1 2 15,49 1-2-15,-16 0-2 0,16 0 4 0,-16 0 1 16,17-1-3-16,-1 1 0 0,17 9 0 0,-16-9 0 16,-1 0 3-16,17 9-5 0,0 0 3 0,-17-9-1 15,17 9 0-15,0 0 0 0,0 0 0 16,0-9 0-16,0 9 0 0,0 0 0 0,-16 0 2 15,-1 0-4-15,1 0 2 0,-17 0 0 0,16 1 0 16,-33-1 2-16,1 0-2 0,-1 9 0 0,-16-9 0 16,0 10-4-16,-17 8-2 0,17-8-1 0,-33-1-5 15,-1 10-3-15,1-1-8 0,-17 1-21 0,-16 0-54 16</inkml:trace>
  <inkml:trace contextRef="#ctx0" brushRef="#br0" timeOffset="17613.41">6965 10241 27 0,'17'-9'48'0,"-1"0"-14"16,1-10-15-16,16 10-8 0,0-1-3 0,0-8-3 15,0-1-2-15,17 10 1 0,0-10 0 0,-1 1 1 16,17-10 3-16,-16 0-3 0,33 0 2 0,-1 0 2 15,18 0-2-15,15-9-1 0,-32 0 1 0,50 0 4 16,-18-1-6-16,18-8 3 0,-1 9 1 0,17-10 2 16,0 1 1-16,0-1 1 0,16 1 0 0,-16-1 0 15,33 1-1-15,0-1 0 0,-33 1-3 0,33-1 1 16,0 1 0-16,0-1-4 0,0-9 4 0,16 10-2 16,-16-1-3-16,0 1 1 0,0 8-6 0,0 1 2 15,-16 9 0-15,-1 0-2 0,-16 1 0 0,0 8 1 16,0 0-1-16,-17 1 0 0,-16-1-2 0,-17 10-3 15,1 0-8-15,-18-1-11 0,-15 10 0 0,-18 0-10 16,1 0-2-16,0 0 2 0,-17 0 4 16,-17 0 8-16,1 0 5 0,-17 10 1 0,0-10-1 15,0 0-14-15,-17 9-9 0</inkml:trace>
  <inkml:trace contextRef="#ctx0" brushRef="#br0" timeOffset="18698">6816 8502 20 0,'33'-9'34'0,"17"-1"2"16,-17 10-17-16,17-9-9 0,-1-10-4 0,1 10-6 15,16 0 0-15,0-10 0 0,-16 10 2 16,16-10-2-16,17 1 2 0,0-1-2 0,-1-9 0 16,18 9 0-16,15 1 0 0,-32-10 0 0,16 9 0 15,1-9 1-15,16 1-1 0,16-1 0 0,-16 9 0 16,16-18 0-16,0 9 0 0,1 0 0 0,-1 0 0 15,0 0 0-15,17 0 1 0,0-9-1 0,0 9 0 16,33 0 0-16,-49 0 2 0,15-9-2 0,18 9 0 16,-1-9 0-16,1 9 0 0,-1-9 0 0,1 9 0 15,-1 0 2-15,1-9 3 0,-1 0-5 0,-16 9 2 16,16 0-2-16,1 0 3 0,-17 0-3 0,0 0 0 16,-1 10 2-16,-15-1-2 0,-1-9 0 0,-16 9 0 15,0 1 0-15,0-1 0 0,-17 1 0 0,0 8 0 16,-16-8 0-16,0 8 0 0,-1 1-4 0,-15 0-1 15,-1 0-5-15,-17-1-15 0,1 1-12 0</inkml:trace>
  <inkml:trace contextRef="#ctx0" brushRef="#br0" timeOffset="19355.71">6601 9962 14 0,'0'-9'19'16,"17"0"16"-16,-1-1-4 0,1 1-15 0,16 0-7 15,0-10-4-15,0 10 0 0,-16-10 1 0,16 1-1 16,16-1 0-16,-15 0 2 0,15 1-2 0,1-10 2 16,16 0-3-16,0 0 1 0,0 0-2 0,1 0-1 15,-1-9 2-15,16 0-1 0,18 0 1 0,15-1-2 16,-32 1 2-16,50-9 0 0,-18-1 4 0,18 1-4 15,16-1 2-15,-17-9 1 0,17 1-4 0,0-1 1 16,16 0-2-16,1 0-2 0,16-9 1 0,0 9 2 16,-17 0-3-16,17 1 1 0,0-1 2 0,17 0 0 15,-17 9 1-15,16-8 0 0,-16 8 0 0,17 1 0 16,-1-1-1-16,1 1-3 0,-1-1 4 0,1 10-4 16,-1 0 1-16,-16-1 4 0,17 1-3 0,-34 0-2 15,1 9 0-15,-1 0 0 0,-16 0 0 0,0 0 0 16,-17 10 1-16,1-1-1 0,-17 1 0 0,-1-1 0 15,-15 0 0-15,-1 10 0 0,-16-10 1 0,-17 10-3 16,0 0-9-16,-16 0-5 0,-17 9-5 0,0-10-6 16,-17 10-3-16,-16 0-5 0,0 0-19 15</inkml:trace>
  <inkml:trace contextRef="#ctx0" brushRef="#br0" timeOffset="21048.7">6419 5228 141 0,'0'-28'57'0,"17"18"-4"0,-17-8 4 16,0-1 3-16,0 10-3 0,0-10-4 0,0 10-8 15,0 0-7-15,-17 9 0 0,17-19-13 0,0 19-12 16,0-9-3-16,0 9-2 0,0 0-7 16,0 0-3-16,0 0 0 0,0 0 0 0,17 0 2 15,-17 9 1-15,0 10-4 0,0-19 3 0,16 9 0 16,-16 0 0-16,0 1 0 0,17-1 2 0,-17 9-4 16,33 1 2-16,-33-10 0 0,0 10 3 0,33 0-5 15,-33-10 4-15,17 0-4 0,-17 0 3 0,16 1-1 16,1-1 3-16,-1 0-2 0,1-9 2 0,-1 0-1 15,1 0-2-15,-1-9 0 0,1 0 2 16,16-1-2-16,-33 1 6 0,0 0 17 0,33 0 7 16,-33-19 5-16,0 9-7 0,0 10 2 0,0-10-14 15,0 1-4-15,0 8-8 0,0-8-2 0,0-1 3 16,0 10-5-16,0-1 1 0,0-8-1 0,-33 9-3 16,33-1-11-16,0 1-28 0,0 0-25 0,-33 9-27 15,33-10-18-15,0 10-9 0,-17 0 13 0,17 0-5 16</inkml:trace>
  <inkml:trace contextRef="#ctx0" brushRef="#br0" timeOffset="21325.41">6883 5032 44 0,'16'0'76'0,"-16"0"-8"16,0 0-12-16,0 0-18 0,0-9-13 0,0 9-10 15,0 0-9-15,0 9 1 0,0-9-4 0,0 10-1 16,-16 8 2-16,16-9 2 0,0 1-2 0,0 18-3 15,0-28 1-15,0 18 3 0,0-8-7 0,0 8 2 16,16-9 0-16,-16 1 3 0,0-1-3 0,33 0 6 16,-33 1-3-16,0-1-1 0,0-9 5 0,0 19 9 15,0-19 8-15,33 0 12 0,-33 0 6 0,0-19-9 16,0 19-5-16,0 0-16 0,0-9-1 0,-33-1-3 16,33 10-7-16,0-9 0 0,-33 0-1 0,17-1 0 15,-1 10 0-15,0-9-3 0,1 9 5 0,-1-9-2 16,-16 9-6-16,17 0-14 0,-1 0-21 0,17-9-15 15,-33 9-15-15,33 0-3 0,0 0-8 0,0 0-13 16</inkml:trace>
  <inkml:trace contextRef="#ctx0" brushRef="#br0" timeOffset="21868.12">7147 5023 139 0,'0'0'79'0,"0"0"-17"16,0-9-8-16,0 9-6 0,33 0 2 15,-33 0-7-15,0-10-14 0,0 10-12 0,0 0-3 16,-33 0-4-16,33 10 1 0,0-10-8 0,0 0-1 16,0 9 1-16,0 0-2 0,0-9 2 15,0 10-1-15,0-10 0 0,0 0 0 16,0 0 0-16,0 0 0 0,0 0 1 0,33 0 1 16,-33-10-2-1,0 10-4-15,17-9 2 0,-17 0 0 0,0-1 3 16,16 10-6-16,-16-9 3 0,17 0 2 0,-17 9 0 15,0-19-2-15,0 19-2 0,17-9 2 0,-17 9 3 16,16 0-6-16,-16 9-1 16,17-9 4-16,-17 19 0 0,16-19 2 0,-16 0-2 15,17 9 0-15,-17-9-3 0,16 9 4 0,-16-9 1 16,33 10 0-16,-33-10-7 0,33 0 5 0,-33 0 0 16,0 0 4-16,17 0-1 0,-1-10-6 0,1 10 3 15,-17-9 0-15,17 9 4 0,-1-9-9 16,-16 9 7-16,17-19-4 0,-1 10 3 0,-16 0-1 15,17-1 2-15,-1 1 0 0,-16 0-2 0,33-1-2 16,-33 1 4-16,0 0-2 0,0-1 2 0,33 10-5 16,-33-9 0-16,0 0 1 0,17 9 2 0,-17 0 6 15,17 0-6-15,-1 0-5 0,1 0 7 0,-1 0-2 16,1 0 1-16,-1 0-1 0,1 0-2 0,-1 0 6 16,17 0 4-16,-33 0 13 0,0 0 1 0,34 9 3 15,-34-9 2-15,16 0-2 0,1-9 4 0,-1 9-11 16,-16 0-5-16,17 0-4 0,-17 0-7 0,16 0-1 15,-16 0 1-15,17 0 2 0,-17-19 1 0,0 19-1 16,16 0-6-16,-16-9-4 0,17 0-26 16,-17 9-23-16,16 0-21 0,-16-10-18 0,34 10-7 15,-34-9 1-15,0 9 5 0,33 0-11 0</inkml:trace>
  <inkml:trace contextRef="#ctx0" brushRef="#br0" timeOffset="22061.46">8355 4828 57 0,'0'0'57'0,"0"0"-21"0,-17 0-17 15,17-10-6-15,-16 10-6 0,16 0-3 0,0-9-4 16,0 9 2-16,-17 0-2 0,34-9-3 16,-17 9 0-1,0 0-3-15,16 0-4 0,-16-10-2 16,0 10-4-16,0-9-8 0,17 9-9 0,-17 0 0 15</inkml:trace>
  <inkml:trace contextRef="#ctx0" brushRef="#br0" timeOffset="22240.49">8438 4744 5 0,'0'0'10'16,"0"0"7"-16,0 0 9 0,0 0 2 0,0 0-9 16,0 0-9-16,0 0-4 0,33 0-4 0,-33 0-8 15,0 18-26-15,0-18-46 0</inkml:trace>
  <inkml:trace contextRef="#ctx0" brushRef="#br0" timeOffset="148234.91">17405 2949 7 0,'0'-19'10'0,"0"19"7"0,0-19 13 0,0 10 4 16,16-9-14-16,-16 8-4 0,0 1 2 0,0-10-2 16,0 19-3-16,0-18 5 0,0-1-3 0,0 19 0 15,0-28 3-15,0 19 4 0,0 0 1 0,0-1 0 16,0 10-3-16,0-9 6 0,0 9-8 0,0-9-10 16,0 9-4-16,0 0-1 0,0 0-1 0,0 0-1 15,0 9 1-15,0 0-5 0,0 1 8 16,0-1-1-16,0 10 0 0,0 18 2 0,0-19 2 15,0 20-2-15,0 8-1 0,0-9-3 0,0 0 0 16,17 10 0-16,-17-10-2 0,0 10 3 0,0 9-3 16,0-29 0-16,0 20 0 0,0-19 5 0,16 9-5 15,-16 0-2-15,0-9 4 0,0 9 0 0,0-18-2 16,0 0-2-16,0-10 2 0,0 9 0 0,0-8-2 16,0-1-1-16,0-9-1 0,0 19 4 0,0-19-5 15,0 0-3-15,-16-19-4 0,16 10 1 0,0-1 3 16,0 1 2-16,-17-9 1 0,17-1 3 0,0 0 0 15,0-18 2-15,-16 9 0 0,16-9 0 0,0 0-2 16,0 0 2-16,0-10 0 0,-17 10 0 16,17-10 4-16,0 10-1 0,0 0 4 0,17-10 2 15,-17 10 8-15,0 0 3 0,0 9 6 0,0 0 8 16,0 10-6-16,0 8-8 0,16-8-14 0,-16 18-2 16,0 0-1-16,0 0-1 0,17 0-4 0,-17 0 4 15,16 18-2-15,-16-8 2 0,17 8-5 0,0 10 6 0,-1 0 0 16,17 9-3-16,-16 0 2 0,-1 10-2 15,17-10 0-15,-16 0-2 0,-1 10 3 0,18-10-3 16,-1-18 5-16,-17 9 1 0,1-10-4 0,16 1 2 16,-17-1-4-16,1-18 5 0,-1 0 7 0,1 0 16 15,0 0 14-15,-1-18 8 0,-16-1 6 0,17-9 4 16,-1 10 2-16,-16-19-7 0,17-1-3 0,-17 1 3 16,0-9-20-16,0-1 1 0,0 1-17 0,0-1-7 15,0-9-3-15,0 10-7 0,0-19 3 0,0 27-5 16,-17-17 4-16,17 8-2 0,0 10 0 0,-16-10 5 15,16 10-4-15,0 19-1 0,-17-1-2 0,17 0-8 16,0 19-27-16,0-18-32 0,0 36-29 0,0-18-22 16,0 19-21-16,17 0 2 0,-17 8 8 15,16 1 131-15</inkml:trace>
  <inkml:trace contextRef="#ctx0" brushRef="#br0" timeOffset="149022.99">18364 3116 177 0,'0'0'69'0,"0"0"-17"0,0 0-9 15,0 0-9-15,0-9-7 0,0 9 3 0,-16 0 8 16,16 0 10-16,0-10-2 0,0 10 4 0,0 0 0 16,0-9 4-16,0 9-5 0,0 0-6 0,0 0-10 15,0 0-5-15,0-18-9 0,0 18-6 0,0 0-2 16,0-19-8-16,0 19 1 0,0-19 3 0,0 10-2 15,0 0-2-15,0-1-2 0,0 1-1 0,0-9 6 16,16 8-3-16,-16 10-3 0,0-18 0 16,0-1 4-16,-16 19-7 0,16-28 3 0,0 19-3 0,0 0 4 15,0-1 2-15,-17 1 0 0,17 0 0 16,0 9 2-16,0-10-4 0,-16 10 1 0,16 0-4 16,0 10 2-16,0-1-3 15,-17 0 7-15,17 10-4 0,0-1 1 0,-16 20 3 16,16-20-6-16,-17 10 0 0,17 9 3 0,0 1-4 15,-16-11 5-15,16 1-2 0,0 0 3 16,0 10-8-16,0-11 5 0,16 1 0 0,-16-9 3 16,0 9 0-16,17-10-3 0,-1 1 0 0,1-19 3 15,-17 9-2-15,16 1 3 0,17-10 3 0,-16 0-5 16,0 0-2-16,-1-10-2 0,17 1 8 0,0-10-9 16,-16 19 3-16,16-18 8 0,0-10-8 0,-16 0 1 15,16 9-1-15,-17 10 2 0,1-28-2 0,-1 18 2 16,1-9-2-16,-1 0 5 0,1 1-15 0,-17 8 10 15,16-28 0-15,-16 20 0 0,0 17 0 0,0-8 0 16,0-1 0-16,0-9 0 0,0 19 0 0,-16 0 0 16,16 9-9-16,0 0 6 0,0 0 1 0,0 9-1 15,0 0 0-15,0 19 5 0,0-9-2 0,0-1 4 16,0 1-4-16,0-1-6 0,0 1 6 0,0 9 0 16,16-9 0-16,-16-1 1 0,17-9 1 0,-1 1-2 15,-16-1 0-15,17 0 0 0,0 1 3 0,-1-1 0 16,-16-9-5-16,17 0 8 0,-1 0-9 15,-16 0 5-15,17 0 1 0,-1 0-5 0,-16-9 5 16,17-1-3-16,-17-8 4 0,16 8-4 0,-16 1 3 16,17-9-8-16,-17-1 8 0,0 0-7 0,0 1 4 15,16 8 1-15,-16-8-1 0,0 9 0 0,0-1 0 16,0 10-5-16,0 0-1 0,0 0 8 0,17 0-6 16,-17 10 4-16,0-1 1 0,17 0-4 15,-17 0 1-15,0 10 2 0,16-10-3 0,1 10 9 16,-17 0-6-16,16-19 2 0,1 0-2 0,-1 18-2 15,-16-18 5-15,17 0 1 0,-1 0 0 0,1 0-4 16,-17 0 1-16,16 0 3 0,1 0-1 0,-17 0 4 16,0-18-7-16,17 18 5 0,-17 0-10 0,0-19 9 15,16 19-4-15,-16-19-8 0,0 10-26 0,0 0-37 16,0-1-41-16,0 1-23 0,-16 9-2 0,16 0 7 16,-17 9 5-16,0-9-121 0</inkml:trace>
  <inkml:trace contextRef="#ctx0" brushRef="#br0" timeOffset="149296.91">17901 4037 143 0,'-16'9'65'16,"-1"-9"-17"-16,17 10-10 0,0-10-10 0,0 0-15 15,0-10-5-15,0 10-4 0,17-9 2 0,-1 9 7 16,17-19 11-16,0 1-1 0,0 8 1 0,1-8 11 16,15-10-3-16,1 9-5 0,-1-9-5 0,18-9-1 15,-1 9-12-15,0-9-3 0,17 0 6 0,-1-10-6 16,1 10-5-16,0 0 2 0,16-10-3 0,-16 10 5 16,16 0-5-16,-16 0-2 0,16 9-5 0,-16-9-21 15,16 0-40-15,-16 9-39 0,0 9-15 0,-17 0-153 16</inkml:trace>
  <inkml:trace contextRef="#ctx0" brushRef="#br0" timeOffset="150307.51">19125 4893 86 0,'17'-19'46'15,"-17"10"-20"-15,17-10-4 0,-17 1-3 0,0-1-2 16,0 0-2-16,0 10-5 0,0 0-3 0,0 9-3 15,0-10-3-15,16 10 0 0,-16 0 2 0,0 10-2 16,0-1-1-16,17 0 0 16,-17 10 0-16,0-10-4 0,0 19 4 15,0-9 0-15,0 9 3 0,0 9-3 0,0 0 2 16,0 0-2-16,0 10 0 0,0 9 0 0,-17-10 1 16,17 10 1-16,-16 9-2 0,-1 10 0 0,17-10 0 15,-17 0 2-15,1 9 3 0,-1 1 2 0,1 8-3 16,-1-18-4-16,1 10 1 0,-1 9-1 0,1-1 2 15,16-8-2-15,-17 8 0 0,17-8 0 0,0-1 0 16,0-9 0-16,0 10 0 0,0-10 0 0,0 0 2 16,0 0-2-16,17 9 0 0,-17-8 0 0,0-1 0 15,0 9 0-15,16-9 0 0,-16 0 0 16,0-9-4-16,17 9 4 0,-17 0 0 0,0 0 0 16,16-9 2-16,-16 9-2 0,0 1 0 0,17-11 3 15,-17 1-3-15,16 0 0 0,-16 0 0 0,17 0 0 16,-17-10-2-16,16 1 2 0,-16-1 2 0,17 1-2 15,-17-10 0-15,17 0 0 0,-17 0-2 0,16 0 2 16,-16 1 0-16,17-10 0 0,-17-1 0 0,16 1 0 16,-16 0 0-16,17-9 0 0,-1 9 0 0,-16-10 1 15,17-8-1-15,-1 8 2 0,17-8-2 0,-16 8-2 16,16-9 2-16,-16-9 2 0,16 10-2 0,16-10-2 16,-16 0 2-16,17 9 0 0,0-9-2 0,-1 9-2 15,1-9-5-15,0 0-4 0,-1-9-8 0,1 9-2 16,16 0-4-16,-33-9-11 0,17-1-17 0</inkml:trace>
  <inkml:trace contextRef="#ctx0" brushRef="#br0" timeOffset="151374.66">19258 4818 83 0,'0'-9'44'0,"0"0"-21"0,-17-10-5 0,17 10-5 16,-16-1 0-16,16-8-6 0,0-1-1 16,0 10-3-16,0 0 1 0,0-1-4 0,16 1 0 15,-16-10 2-15,17 10 0 0,-1 0-2 0,1 0 0 16,16-10 0-16,0-9 0 0,17 9 4 0,-1-8-4 16,18 8 3-16,-1-9-2 0,16 0-1 0,18-9 1 15,-1 0-1-15,0 18 2 0,17-27-2 0,0 8 0 16,0 1 0-16,16 0 0 0,0 9 0 0,1-9 0 15,16-10 0-15,0 10 0 0,16 0 0 0,0-10-3 16,1 1 5-16,-1-1-2 0,17 10 0 0,-16-9 1 16,16 9-3-16,0-10 2 0,0 0 0 0,-17 20 0 15,17-20 0-15,0 10 0 0,-16 0 0 16,16-1 0-16,-17 11 0 0,0 8 0 0,1-18 1 16,-17 18-3-16,-17 1 4 0,17 8-1 0,-33 1-1 15,16 0 1-15,-32 9-1 0,-1 0 0 0,-16 9 0 16,-1 0 0-16,-32 1 2 0,0 8-4 0,-1 1 2 15,-16-1 0-15,0 10 1 0,-16 9-1 0,-17 1-2 16,0-1 4-16,0 19-4 0,-17-1 3 0,1 11 1 16,-17 8 0-16,0 0-2 0,0 19 0 0,-1-9 4 15,-15 18-3-15,-1 1 2 0,17 18 0 0,-17 0 3 16,1 0 2-16,-1-1 2 0,17 11 3 0,0-1-1 16,-17 0 2-16,34 0 2 0,-17 10 0 0,0-10-3 15,16 0 2-15,1 1-5 0,-1 8 0 0,17 1-3 16,-17-1-2-16,17-9 0 0,0 10-2 15,17-10 2-15,-17 0 0 0,17 1-3 0,-1-10 2 16,1-1-1-16,-1-17-1 0,1 8-2 0,-1-8 3 16,1-1-1-16,16-9-2 0,-17-9 0 0,1-1-3 0,16 1 3 15,-16-9 0-15,-1-10 2 0,1 9-2 0,-1-18 0 16,1 9 3-16,-1 0-5 0,-16-9 2 0,17-10 0 16,-17 10 0-16,16-18 0 0,-16-1 0 15,0 0 0-15,0-9-2 0,0 0 3 0,0-10-1 16,-16 1 3-16,16-10-3 0,-17 1 12 0,17-1 15 0,-16-9 1 15,-1 0-4-15,1 0-9 0,-1 0-5 0,-16 0-9 16,17 0-1-16,-18-9 3 0,1 9-5 0,0-10 2 16,-16 1 1-16,16 9 1 0,-17-9 0 0,-16-1 0 15,16 1-4-15,-16 9 4 0,0-9-5 16,-17 9 5-16,-16 0-4 0,16 0 2 0,-16 9 2 16,-17 0-2-16,0 1-2 0,0 8 2 0,-16 1 0 0,0-1 0 15,-1 10 2-15,1-9-2 0,-17 9-3 0,0 0 3 16,17-10 1-16,-17 10-1 0,16 0 2 0,1 0 0 15,0 0-7-15,16 0 5 0,0 0 3 16,17 0-1-16,0-10-9 0,-1 10-7 0,1-9-10 16,16-1-9-16,17 1-14 0,-17-10-4 0,17 10-4 15,17-10 5-15,-18 1 1 0,18-1 3 0,-1-9-11 0,17 0-3 16</inkml:trace>
  <inkml:trace contextRef="#ctx0" brushRef="#br0" timeOffset="-87873.55">12243 6772 65 0,'-17'-19'72'15,"1"-9"-29"-15,16 0-4 0,-17 10 10 0,1-10 8 16,-1 9-10-16,1 1-7 0,16-1 6 0,-17 0-1 16,17 1 30-16,-16-1-19 0,16 1-23 0,0-1-18 15,0 0-4-15,0 10-7 0,16-10 0 0,1 1-1 16,-1-1-3-16,17 1 0 0,0 8 3 15,0-8-3-15,17-1 3 0,0 0-6 0,-1 1 6 16,1 9-3-16,0-10 2 0,16 10 1 0,-17-10-3 0,18 10 0 16,-18 9-4-16,17-10 2 0,-16 10 4 0,0 0 3 15,-1 10-5-15,1-10 0 0,-17 9-4 16,0 0 4-16,0 10 0 0,0-10-3 0,-16 10 1 16,16-1 2-16,-16 10 0 0,-1-9 1 0,1 9 0 15,-1-9-3-15,-16 8 4 0,17 1-2 0,-1 0 0 16,-16-9 0-16,17 9 2 0,-17 0-2 0,16 0-2 15,1-1 4-15,-17 1-2 0,16 0-2 0,1 0 4 16,-17 0-4-16,17 0 2 0,-1 0 0 0,-16-10-3 16,17 1 5-16,-1 9 1 0,-16-9-5 0,17-10 4 15,-1 0-5-15,1 10 3 0,-1-10-3 16,-16 0-1-16,17-9 4 0,-17 10 0 16,0-1 5-16,0-9-8 0,0 9 3 15,-17 1 0-15,1-1 2 0,-1 10-5 0,1-10 3 16,-17 0 1-16,16 10-1 0,-16-10 2 0,16 10-2 15,-16-1 0-15,0-8 1 0,0 8-1 0,0 1 0 16,0-10-2-16,-17 10 2 0,17-10 1 0,0 10-1 16,0-10 0-16,-17 9-12 0,17-8-35 0,0-1-22 15,0 0-17-15,0-9-13 0,0 10-7 0,0-1-12 16</inkml:trace>
  <inkml:trace contextRef="#ctx0" brushRef="#br0" timeOffset="-87434.44">12210 6697 112 0,'16'-18'73'0,"-16"8"-18"0,0 1-1 0,0-10-8 16,17 19-17-16,-17-9-15 0,0 9-7 0,0 0 0 15,0 9 12-15,0 1 3 0,16-1 5 0,-16 10-3 16,0-1-1-16,0 10-1 0,0 0-2 15,17 0 4-15,-17 0-5 0,0 9-2 0,17-9-6 0,-1 9 5 16,-16 0 1-16,17 1-11 0,-1-1-4 16,1 0 5-16,-1 0-7 0,-16 0 4 0,17-9-4 15,-1 10 3-15,1-20-5 0,-1 10 2 0,1-9 2 0,-17 9-2 16,17-19 0-16,-1 9 0 0,1-8 3 0,-1-1-3 16,-16 0 1-16,17-9 0 0,-1 0 3 15,1-9-13-15,-1 9-9 0,-16-9-34 16,17-1-25-16,-1 1-18 0,-16 0-13 0,17-10-9 15</inkml:trace>
  <inkml:trace contextRef="#ctx0" brushRef="#br0" timeOffset="-87229.99">12491 6893 113 0,'0'0'81'0,"17"0"-33"0,-17 0-21 0,0 9-2 15,0-9 0-15,0 19 1 0,16-10-11 16,-16 9-5-16,0 1-7 0,0 0-1 0,0-1 2 16,17 10-4-16,-17-9 0 0,0-1-4 0,16 1-10 15,-16 0-11-15,0-1-4 0,0 1-7 0,17-10 0 16,-17 0 0-16,0-9 5 0,0 0-7 0,0 0-7 16,0 0 7-16</inkml:trace>
  <inkml:trace contextRef="#ctx0" brushRef="#br0" timeOffset="-86975.4">12524 7023 5 0,'-16'-28'11'0,"-1"0"11"15,1 9 20-15,-1-8-3 0,0-1-8 0,17 0 3 16,-16 0 7-16,-1 9-3 0,1 1-1 0,16 8 3 16,-17-8-5-16,17 8-10 0,0 1-9 0,0 0-7 15,0 9-7-15,0 0 4 0,0 9-1 0,17-9 1 16,-1 9 1-16,-16-9 9 0,17 10-8 0,16 8 2 16,-16-8-2-16,-1 8 0 0,1-9-8 0,16 10 4 15,-17-10-4-15,17 10 0 0,0-10 2 0,-16 10-2 16,16-10 0-16,-16 10 0 0,16-10 0 0,-17 0 2 15,1 1-4-15,-1-1 2 0,1 10-2 0,-17-10 2 16,16 0 0-16,-16 1 2 0,0 8 1 0,0-9-3 16,0 10 0-16,-16 0-3 0,-1-1 5 0,1-8-2 15,-1 8-2-15,1-9-3 0,-1 10-5 0,1-10-6 16,-1 10-11-16,1-19-10 0,16 9-10 0,-17-9-8 16,0 0-13-16,17 0-19 0</inkml:trace>
  <inkml:trace contextRef="#ctx0" brushRef="#br0" timeOffset="-86239.04">12822 6939 116 0,'0'0'78'16,"0"0"-26"-16,-17 9-14 0,17-9-7 0,0 0-7 16,0 0-9-16,0 10-2 0,0-10 0 0,0 0-2 15,0 0 4-15,0 0 4 0,17 0 4 0,-17 0 3 16,17 0-5-16,-17-10-5 0,16 1-5 0,1 0-4 15,-1 0-1-15,1-10-2 0,-1 0-4 0,1 1 2 16,-1-1 2-16,1 0-3 0,-1 1-1 0,-16-1 1 16,17 1-4-16,-17-1 5 0,17 0-4 0,-17 1 4 15,0-1-2-15,0 10 0 0,-17-10-4 0,17 10 4 16,-17-10 3-16,17 10-5 0,-16 0 4 0,-1 9 4 16,1 0-2-16,-1 0-4 0,17 0-2 0,-16 9 7 15,-1 0-5-15,17 10 5 0,0 9-5 0,-16 0 2 16,16-10-1-16,0 10-1 0,0 0 0 0,0 0-2 15,16-9 2-15,-16-1-2 0,17-8 7 0,-1-1-5 16,1 0 0-16,-1 1 4 0,1-20-4 0,-1 10 1 16,1-9-1-16,0 9 3 0,-17-9-3 0,16-1 0 15,1-8 3-15,-1 8-2 0,-16-8-1 0,17-1 1 16,-17 1-4-16,0-1 3 0,0 0 0 0,0 1-3 16,0-1 4-16,0 1 2 0,-17-10-3 0,17 9 0 15,-16-9 0-15,16 10 0 0,-17-10-3 0,17 0 3 16,-16 9 2-16,16-9 1 0,0 10 15 0,-17 8 27 15,17 1-8-15,0 0-17 0,0 9-11 16,0 0-7-16,0 9 1 0,0 10 0 0,0-1 0 16,0 1-2-16,17 9-1 0,-17 0 1 0,0 0 2 15,16 0-3-15,-16-1 3 0,17 1-1 0,-17 10-5 16,16-11 6-16,1 1-3 0,-17-9 0 0,16 9-5 16,-16-10 5-16,17 1 0 0,-17-10 2 0,16 1-7 15,-16-1-1-15,17 0-7 0,-17 1 0 16,16-10-4-16,-16 0 4 0,0 0-1 0,17-10-6 0,-17 1-5 15,0-10 6-15,17 10 0 0,-17 0-3 0,16-19 3 16,-16 9 7-16,17 1 8 0,-17-1-3 0,16 0 7 16,1 1 0-16,-17-1 0 0,0 10 0 15,16 0 0-15,1-1-2 0,-1 10 4 16,-16 0 0-16,17 0 2 0,-17 0-1 16,16 10 0-16,-16-10-1 0,17 9 2 0,-17 0 3 15,17 1 2-15,-17-1 1 0,16-9 4 0,-16 9-1 0,17-9 4 16,-17 9 4-16,16-9-5 0,-16 10 0 15,17-10-4-15,-17-10-4 0,16 10-1 0,-16-9-5 16,17 9 2-16,-1 0-2 0,-16-9-2 0,17 0 0 16,-1-1 3-16,1 1-5 0,-17 9-12 0,17-9-9 15,-1-1-16-15,-16 10-12 0,17-9-11 0,-17 9-10 0,16-9-12 16,-16-1-7-16,0 10-15 0</inkml:trace>
  <inkml:trace contextRef="#ctx0" brushRef="#br0" timeOffset="-86104.04">13467 6483 222 0,'-16'0'93'0,"16"-9"-24"16,0 9-17-16,-17-9-12 0,17 9-14 15,0 0-15-15,0 0-1 0,-16 0-7 0,16 0 0 16,16 0-10-16,-16 9-31 0,17-9-24 0,-17 9-27 16,16 1-23-16</inkml:trace>
  <inkml:trace contextRef="#ctx0" brushRef="#br0" timeOffset="-84623.58">13467 11888 86 0,'0'-19'57'16,"0"0"-22"-16,0-8 7 0,-16-1 16 0,16 9 4 16,-17-9-16-16,1 0-1 0,16 0 5 0,-17 10 0 15,17-1 5-15,0 0 9 0,-16 1-14 0,16 18-24 16,0-9-15-16,0 9-6 0,0 0-3 0,0 9 5 16,16 0-6-16,-16 10 3 0,17 9-4 15,-17 9-2-15,16 0 3 0,1 10 2 0,-17 8-3 16,16 1 0-16,1 0 0 0,-1 0-2 0,1 0 3 15,-17-1-10-15,16 1-14 0,1-18-19 0,0-1-14 16,-1-9-1-16,1 0-5 0,-17-10 3 0,16-9 10 16,-16 1 8-16,0-10-6 0,17 0-3 0,-17-10 4 15,0 1 3-15,0-9-5 0,0-10-3 0,-17 0-22 16</inkml:trace>
  <inkml:trace contextRef="#ctx0" brushRef="#br0" timeOffset="-84357.65">13451 11813 139 0,'-33'-28'64'0,"16"0"-16"0,1 1 8 0,-1 8-2 15,17-9-10-15,-17 9-3 0,17 10-13 0,-16-10-9 16,16 10-9-16,16 0-4 0,-16 0 0 0,17 9-2 16,16-10-2-16,0 10 3 0,0-9-2 0,17 9-3 15,0 0 4-15,-1 0-2 0,17 0-2 0,1 0-2 16,15 9 2-16,-16 1 0 0,1-1 1 0,-1 0-1 16,0 10 0-16,0-1-2 0,0 10 6 0,-16-9-4 15,0 9-2-15,-17 9 4 0,0-9-2 16,-17 9 0-16,1 10 0 0,-1-10 2 0,-16 9-4 15,0 1 5-15,-16-1-3 0,-1 1 0 0,1-1 0 16,-1 1 0-16,-16-10 0 0,17 0 0 0,-18-9-3 16,1 0 3-16,17-9 1 0,-17-1-1 0,16-8-2 15,1-1-6-15,-1-9-21 0,1 0-19 0,16-9-10 16,0 9-5-16,0-19 4 0,16 0-1 0,-16 1-15 16</inkml:trace>
  <inkml:trace contextRef="#ctx0" brushRef="#br0" timeOffset="-83809">14526 11916 77 0,'17'-19'57'16,"-1"10"-22"-16,1-1-10 0,-1 10-4 0,-16-9-5 16,0 9 10-16,17 0 7 0,-17 0 4 0,0 0 1 15,0 0-3-15,0 0-1 0,0 0-7 0,16 0-3 16,-16 0 5-16,0 0 5 0,0 0-8 0,17-9-1 16,-17 9-10-16,16-19-10 0,-16 10 0 0,17-10-2 15,0 1-1-15,-17-1-2 0,16 0 2 0,1-8-1 16,-1-1 2-16,1-10-3 0,-17 10 2 0,16 1-2 15,-16-11 0-15,17 10 2 0,-17-9-5 0,0 0 3 16,0 9 0-16,0 0 2 0,0-9-2 0,-17 9 1 16,1 0-3-16,16 10-1 0,-17-1 9 0,1 0 15 15,-1 1 12-15,1 9 2 0,-1-1-4 0,0 10-1 16,1 0 0-16,-1 10-3 0,1-1-1 16,-1 0 6-16,17 10 0 0,-16 9 3 0,16 9-3 15,-17 0-9-15,17 0 2 0,0 10-5 0,17 9 0 16,-17-10-8-16,16 10-1 0,1-10-8 0,-1 1 0 15,1-1-1-15,-1 1 5 0,18-19-4 0,-18 0 1 16,17 0 3-16,0-10-3 0,0-8-4 0,0-1 3 16,-16 0-3-16,16-18-2 0,0 9-2 0,0-19-7 15,-16 10-20-15,16-19-12 0,0 9-13 0,-16-8-6 16,-1-11 0-16,17 10-4 0,-16-9 4 0,-1 0 6 16,1 0 2-16,-1 0 1 0,1-10 1 0,-17 1 0 15,0-1 1-15,0 1 7 0,0-1 19 16,0-9 12-16,0 10 11 0,0 9 19 0,-17-1 14 15,17 10 15-15,0 10-2 0,0-1-3 0,-16 1-1 16,16 8-8-16,0 10-11 0,0-9-11 0,0 18 14 16,0-9 21-16,0 19-2 0,0 0-2 0,0-1 5 15,0 10-8-15,0 9-10 0,16 0-9 0,-16 10-10 16,17-1 2-16,-17 1-7 0,16-1-1 0,1 1-1 16,16-1 0-16,-16 1-13 0,-1-1-31 0,17 1-37 15,-16-10-17-15,-1 0-10 0,1-9 0 0,-1 0 8 16,1 0 13-16,0-9 11 0,-17-1-4 0,0 1 3 15</inkml:trace>
  <inkml:trace contextRef="#ctx0" brushRef="#br0" timeOffset="-83381.64">15271 11841 77 0,'-17'-18'73'0,"1"-10"-24"0,16 9-8 0,-17-9 1 16,0 0 1-16,17 10-3 0,0-10-6 0,-16 9-2 16,16 0 4-16,0 1-8 0,16 9-7 0,-16-1-3 15,17 1-8-15,-17 0 2 0,17 9-6 16,-1 0 1-16,1 9-5 0,-1-9 0 0,1 9-2 15,-1 1 1-15,1 8-1 0,-1-9 2 0,1 10 1 16,-1-10-3-16,1 1 0 0,0-1 0 0,-1 0 0 16,-16 1-2-16,17-10 4 0,-1 9-2 0,-16-9 1 15,17 0-3-15,-1 0 2 0,-16-9 0 0,17 9-6 16,-17-10 6-16,16 1-7 0,-16 0 2 0,17-10 9 16,-17 10-7-16,16-10 3 0,-16 10 0 0,17-10-3 15,-1 1 3-15,-16 8 0 0,17-8 2 0,-17 8-2 16,17-8 1-16,-17 9-1 0,16-1 0 0,1 1-2 15,-1 9 2 1,-16 0 2-16,17 0 2 0,-1 0 3 0,-16 0-9 16,17 9 2-16,-17 1 2 0,16-10 0 0,1 9-1 15,-17 0-3-15,16 0 3 0,1 1 3 16,0-10-4-16,-1 0 2 0,-16 0-4 0,17 0 5 16,-1 0-1-16,1-10-2 0,-1 10 0 15,-16-9 0-15,17 0-3 0,-17 0 3 0,16-1-6 16,-16 1 0-16,0 9-2 0,0-9 4 0,0-1-5 15,0 1-4-15,0 9-3 0,0-9-4 0,0 9 3 16,0 0 0-16,0 0-5 0,-16 0-7 0,16 0-9 16,0 0-8-16,0 0-7 0,0 0 3 15,0 0-12-15,0-10-12 0</inkml:trace>
  <inkml:trace contextRef="#ctx0" brushRef="#br0" timeOffset="-83187.42">15916 11125 186 0,'-17'-28'73'0,"17"0"-2"0,-16 0 9 16,-1 10-2-16,17-10-13 0,-16 9-1 0,16 0 5 16,0 1 0-16,-17 9 9 0,17-1-21 0,-16 1-30 15,16 9-8-15,0-9-14 0,0 9 4 0,0 9-9 16,0 0 0-16,16 10 0 0,-16-1 4 0,17 1-4 16,-17 9-9-16,16 9-21 0,1-9-32 15,-1 19-33-15,-16-10-22 0,17 9-7 0,-1-8 8 16,1 8 23-16,-1 1 12 0,1-1-11 0</inkml:trace>
  <inkml:trace contextRef="#ctx0" brushRef="#br0" timeOffset="-82819.06">16197 11311 76 0,'0'-19'72'16,"0"1"-21"-16,-16 8-5 0,16 1 4 0,0-9 7 15,-17 8 4-15,17 1-4 0,0 0-20 0,0-1-9 16,0 1-16-16,0 9-2 0,17-9-7 0,-17 9-1 16,0-10 1-16,16 10-3 0,-16-9 0 0,17 9 1 15,-1 0-1-15,1 0-2 0,-17 0 3 16,16 0 0-16,-16 0 0 0,17 0-3 0,-17 9 2 16,0 1 0-16,16-10 3 0,-16 9-3 0,0 0-2 15,0 1 2-15,0-10 2 16,-16 9 0-16,16 0-4 0,0-9 6 0,0 10 2 15,0-1-3-15,0 0 1 0,0 0-4 0,16 1 10 16,-16-1-4-16,0 0 4 0,17 1 6 0,-17-1-1 0,16-9 7 16,-16 0-5-16,17 9 2 0,-17-9-6 0,17 10-3 15,-1-10-5-15,-16 9-5 0,17-9 7 16,-17 0-10-16,16 9 7 0,-16 0-4 16,17-9 2-16,-17 10-2 0,-17-1-2 0,17 10-9 15,0-10-35-15,-16 10-34 0,-1-1-26 0,1 10-10 16,-18 0-1-16,18-9-7 0</inkml:trace>
  <inkml:trace contextRef="#ctx0" brushRef="#br0" timeOffset="-82447.63">13947 13088 93 0,'-33'18'56'0,"0"1"-22"0,0-1-6 16,0 10-5-16,16-18 0 0,1 8-4 0,-1 1 0 15,1-1-3-15,-1-8-4 0,17-1 4 16,0 0 1-16,0 1 13 0,0-10 13 0,0 0 5 16,17 0-12-16,-1-10-5 0,17 1-7 0,-16 0-7 15,16-10-2-15,16 0-1 0,-16 1-5 0,17-10 1 16,16-9 16-16,0 0-3 0,1-1-1 0,15-8-3 15,1-1-2-15,0 1-8 0,0-1-2 0,16 1-4 16,0-1 2-16,0 1-5 0,17-1 0 0,0 1 1 16,16-1 6-16,1 10-6 0,-1-9-1 0,0 8 3 15,17-8-3-15,-16-1 2 0,-18 1 1 0,18 9-2 16,-34-10-1-16,17 10-8 0,-33 0-11 0,-1 9-22 16,-15 0-22-16,-1 0-13 0,-17 9-6 0,-16 10 2 15,-16-10 10-15,0 19 11 0,-17 0 11 0,0 0-2 16,-17 10-18-16</inkml:trace>
  <inkml:trace contextRef="#ctx0" brushRef="#br0" timeOffset="-82078.01">12921 11869 108 0,'0'-28'55'16,"0"-9"-21"-16,0 9-2 0,0 0-4 0,0 0-10 15,0 10-7-15,0 8-7 0,17 1-1 0,-17 9 0 16,0 9 5-16,0 10 11 0,16 0 7 15,-16 8-2-15,0 11-2 0,17-1-3 0,-17 0 3 16,16 10-9-16,1 8-2 0,0 1 7 0,-1 9 4 16,17 10-4-16,-16 8-7 0,-1-8-7 15,17 9 0-15,-16-1 0 0,-1 10-1 0,18-9-1 16,-18 9-4-16,17-9 2 0,0-1-5 0,-16 1-8 16,16-9-5-16,-17-10-19 0,1 0-8 0,16-9-5 15,-16-10-3-15,-1 1-4 0,1-10-2 0,-1 0-15 16</inkml:trace>
  <inkml:trace contextRef="#ctx0" brushRef="#br0" timeOffset="-81681.46">13087 12027 142 0,'0'-56'41'0,"16"1"-17"0,-16-11-3 0,17 1 5 16,-1 0-14-16,1-9-4 0,16-1-4 0,0 1-2 16,0 0-2-16,17-1 2 0,16 1-2 0,0 9 1 15,17-10-1-15,16 10 0 0,0 0 0 0,1 0 0 16,-1 9 0-16,17 10 0 0,-17-1 0 0,17 1 3 16,-17 18-5-16,17 0 2 0,-17 9 2 0,0 10-5 15,1 9 3-15,-1 0 0 0,0 9 1 0,17 10-1 16,-17 9 1-16,1 0-1 0,-1-1 0 0,0 11 0 15,-16-1 0-15,0 9 0 0,-1-8 0 0,-16 8 0 16,1-9-2-16,-18 10 3 0,1-1-1 0,0 1 0 16,-1-1 0-16,-16-8 0 0,-16 8 3 15,16 1 3-15,-17-1 3 0,1 1-1 0,0-1 5 16,-1 1-2-16,1-10-7 0,-17 9-1 0,0 1-3 16,16-1 2-16,-16-8 1 0,-16 8-3 0,16 1 0 15,0-10-4-15,-17 0 4 0,17 9-3 0,-16-8-13 16,16-1-12-16,-17-9-6 0,0 9-11 0,17-9-19 15,-16 0-8-15</inkml:trace>
  <inkml:trace contextRef="#ctx0" brushRef="#br0" timeOffset="-81373.7">16826 11832 311 0,'-17'-9'122'0,"17"-10"5"15,-16 10-11-15,-1-1-18 0,17 1-15 0,-16 0-40 0,16-1-22 16,0 1-7-16,16 9-1 0,1-9-10 0,-1 0 1 16,17-10-6-16,0 10 2 0,1-10 0 0,15 0 0 15,17 1 3-15,-16-10-3 0,16 9-2 0,17-9 3 16,0-9-3-16,16 9 5 0,0-9-3 15,0 9 3-15,17-9-6 0,17 0 6 0,-18 9-3 16,1 0 0-16,-17 0 0 0,17 9 5 0,-16 1-9 16,-1-1-23-16,0 1-34 0,-16 8-35 0,-17-8-22 15,0 8-16-15,0 10 3 0,-16-9 10 0,0 0-3 16</inkml:trace>
  <inkml:trace contextRef="#ctx0" brushRef="#br0" timeOffset="-81090.7">18861 10874 172 0,'-17'-19'54'0,"17"1"-16"0,-16 8 2 0,16 1-4 15,-17 0-10-15,17 9-8 0,0-10-12 0,0 10-4 16,0 0 0-16,0 0 11 0,0 0 11 0,0 0 7 16,17 10-4-16,-1-1-2 0,-16 0-8 0,17-9-4 15,16 10 1-15,-17-1-9 0,1 0 2 0,16 0-4 16,-16 1 1-16,16-1-2 0,0-9 2 0,-17 9-4 15,17 1 0-15,-16-10 6 0,16 9 11 0,-16-9 9 16,-1 9-1-16,1-9-3 0,-1 10-5 0,1-10-5 16,-17 9 4-16,16 0-9 0,-16 0 1 0,0 1-3 15,0 8-4-15,-16 1-1 0,16 0 0 0,-17 8 4 16,1-8-4-16,-1 9-21 0,1 0-41 16,-1 0-36-16,0 0-24 0,1 0-5 0,-17 0-10 15</inkml:trace>
  <inkml:trace contextRef="#ctx0" brushRef="#br0" timeOffset="-79457.92">20714 10706 40 0,'16'-28'65'0,"1"-9"-19"0,-1 9-9 0,1-9 2 15,-1 0 4-15,1 0 8 0,0 9 4 0,-17-9 1 16,16 9 0-16,1 0 8 0,-17 0 3 0,16 0 9 16,-16 9 1-16,0 1 5 0,0-1-18 0,-16 10-8 15,16 0-19-15,-17-1-5 0,1 10-14 0,16 0-9 16,-34 10-1-16,18-1-2 0,-1 19-6 0,-16 0 6 15,17 0-4-15,-17 18 4 0,0 1-6 0,16 8 0 16,-16 1-4-16,0 0 2 0,16 9 6 0,1-9-6 16,-1 9 2-16,1-9 3 0,16 0-10 0,0-1 7 15,0-8 5-15,16-1-1 0,1 1 1 0,-1-10-1 16,17 0-6-16,0 1 6 0,17-20-7 0,-17 10 3 16,17-19-7-16,-1 10-11 0,1-19-7 15,16 0-2-15,-16-9-9 0,16-1-6 0,0-8 0 16,-16-1 2-16,16-9 11 0,0 0 4 0,0-9 11 0,-16 0 5 15,16-10 5-15,-16 1 0 0,0 9-4 0,-1-10 11 16,1 1-5-16,-17 9-7 0,-17-1-5 0,1 10-1 16,-17-9 0-16,0 9 4 0,0-9 3 15,-17 9 10-15,1 10-2 0,-1-1-3 0,-16 0 6 16,17 10 0-16,-17 0 3 0,-17 9 9 0,17 9-1 16,0 0-1-16,0 1-6 0,0 8 2 0,16 1-2 15,-16 9-6-15,16-10 3 0,1 10-6 0,16 0 2 16,-17 0 2-16,17 0-4 0,17 0 4 0,-1-9 1 15,1-1-1-15,0 1 0 0,-1-1-2 0,17-8 2 16,-16-1-6-16,16-9-4 0,0 0-1 0,0-9-6 16,-16 9-8-16,16-10-2 0,0-8 0 0,-17 8 5 15,17 1 11-15,-16-9 4 0,-1-1-4 0,1 0-2 16,0 1 5-16,-17-1-7 0,16 1 5 0,-16-1 0 16,0-9 11-16,0 9-3 0,0 1 0 0,0-1 6 15,0 10-5-15,0-10 3 0,0 19 2 0,0-9-6 16,0 0 3-16,17 9 0 0,-17 9-3 15,16 0 0-15,1 1-5 0,-17-1 8 16,16 0-3-16,-16 1 0 0,17-1 1 0,-1 0-1 16,1-9 0-16,-1 9 0 0,1-9 2 0,0 10-4 15,-1-10-1-15,1 0 1 0,-1 0-4 16,-16 0 4-16,17 0-6 0,-1 0-4 0,-16-10-1 16,17 10 3-16,-17-9 1 0,16 0-4 0,-16-10 7 0,17 10-2 15,-17 0 3-15,16-10 5 0,-16 10-3 0,17-1 3 16,-17-8 3-16,0 8-3 0,16 10 0 0,-16-9-2 15,0 9 3-15,0 0-3 0,17 0 2 16,-17 0 2-16,17 9-2 0,-17-9-2 0,16 10 4 16,-16-1-5-16,17-9 5 0,-17 9-2 0,16 1-2 0,1-10 4 15,-1 9-2-15,1-9 2 0,-1 9-2 0,1-9 0 16,-1 0-3-16,-16 0 4 0,17 0 2 0,-17 0-5 16,17 0-1-16,-1-9-4 0,-16 0 0 15,0-1 1-15,17 1 7 0,-17 0-3 0,16-1 0 16,-16 1 2-16,0 0 0 0,17-10 0 0,-17 10 0 15,16-10 0-15,1 10 0 0,-17-10 0 0,16 10 0 16,1 0-3-16,-17 0 5 0,16-1 1 0,-16 1-5 0,17 9 2 16,0-9 0-16,-1 18-3 0,1-9 6 15,-17 9-3-15,16 1 2 16,1 8-1-16,-17-9 2 0,16 10 2 0,-16 9-2 16,0-9 1-16,17 8 4 0,-17 1-1 0,16 0 2 15,1 10-3-15,-17-11 4 0,16 11 0 0,1-1-3 16,-17 0-4-16,17-9-3 0,-1 18 4 0,1-8-2 15,-1-1-5-15,1 0 3 0,-1 0 2 0,1 0-4 16,-1 1 2-16,17 8 3 0,-16-9-3 0,16 1 0 16,-16-1 1-16,16 0-1 0,-17 10-2 0,1-10 2 15,16-9 2-15,-17 0 1 0,1-1-6 0,-17 1 6 16,17-9-1-16,-1 0-5 0,-16-10 1 0,0 9 2 16,0-18 2-16,0 10-2 0,0-10 2 0,-16 0 7 15,16 0 9-15,-17 0 5 0,0-10 2 0,1 1 4 16,-1 0-6-16,1 0-5 0,-1-10 0 0,-16 0 2 15,17-9-9-15,-1 1-4 0,-16-1-1 0,0-10 2 16,16 1-3-16,1-9 1 0,-17-1-2 0,16 1 0 16,1-10-4-16,-1 0 3 0,17 0-3 0,-16-9-3 15,-1 9 3-15,0-9 0 0,17 0 3 0,0 0-3 0,-16 9 2 16,16-9-5-16,16 9 4 0,-16 10-4 0,0-1-1 16,17 1 4-16,0 9 3 0,-1 9-5 15,1 0 4-15,-1 9-2 0,1 10 3 0,-1 0-1 16,1 9 3-16,-1 0 3 0,1 18 6 0,-1-9 14 15,1 10-6-15,0 9-2 0,-1 0-7 0,-16 9 0 0,17-9-8 16,-17 9 0-16,0 0 0 0,16 1-1 0,-16-1-6 16,0 0 2-16,17 0 0 0,-17 10 6 15,0-19-6-15,0 9 1 0,0-9-1 0,0 9 2 16,0-9-2-16,16-10-12 0,-16 1-23 0,0 0-32 16,0-1-22-16,17-8-10 0,-17 8-7 0,16-18-6 0,-16 9 4 15,17-9 2-15,-1 0-1 0</inkml:trace>
  <inkml:trace contextRef="#ctx0" brushRef="#br0" timeOffset="-79182.99">23262 10548 166 0,'0'-18'114'0,"0"-1"-33"0,-17 10-6 0,17-1-9 0,-16 10-12 16,16 0-11-16,-17 0 0 0,0 10-9 16,17-1 1-16,-16 0-3 0,16 10-4 0,-17-1-3 15,17 10-1-15,0-9-5 0,0 9-3 0,0-9-5 16,0 8-5-16,17 1-6 0,-17-9 1 0,16 9 1 15,1-10 2-15,0 1 0 0,-1 0-1 0,1-10-7 16,-1 0 9-16,1 1-5 0,16-10 2 0,-17 0 0 0,1 0-7 16,-1-10 9-16,1 1-2 0,-17 0-5 15,17-10 5-15,-1 0-8 0,-16 10 13 0,0-9-7 16,0-1 4-16,0 0-6 0,0 1-3 0,-16-1 7 16,16 1-5-16,-17-10-3 0,0 9-4 0,1 0-23 15,-1 1-20-15,-16-10-13 0,17 9-10 0,-1 1-4 16,1-1-9-16,-1 0 1 0,17 10 2 0,-16-9-3 15,16 8-5-15</inkml:trace>
  <inkml:trace contextRef="#ctx0" brushRef="#br0" timeOffset="-78202.5">23427 10316 51 0,'17'-10'100'0,"-17"1"-19"16,16 0-2-16,-16-10 4 0,17 10-2 0,-17 9-5 15,0-9-23-15,0 9-11 0,0 0-4 0,0 0 33 16,16 0 21-16,-16 9-5 0,0 0-5 0,0 10-19 15,0-1-15-15,17 1-9 0,-17 0-5 0,0-1-17 16,16 10-6-16,-16-9-2 0,17 9-3 0,-17-1-4 16,16 1 2-16,1 0-7 0,-17 0 3 0,17-9 0 15,-17 9 2-15,16-10-2 0,1-8 5 0,-17 8-3 16,16-8-2-16,-16-1-2 0,0-9 0 0,0 0 4 16,17 0-2-16,-17-9 1 0,0-1 4 15,0 1-7-15,16-10 0 0,-16 1 2 0,17-1-5 0,-17-9 5 16,0 10 4-16,16-10-4 0,-16 0 0 0,0-9-5 15,17 9-5-15,-17-10 0 0,16 11 5 0,1-1 7 16,-1 0-7-16,-16 0 5 0,17 9-4 0,0 10-1 16,-17 0 5-16,16-1-4 0,1 20 4 0,-17 8 0 15,16-8-2-15,-16 8-1 0,17 1 7 16,-17 9-4-16,16 0 5 0,-16-10-5 0,17 10-9 16,-17-9-17-16,16-1-26 0,1 10-17 0,-1-19-5 15,1 10-4-15,0-10 10 0,-1 1 2 0,1-1 1 16,-1-9 2-16,1 0 3 0,-1-9 11 0,1-1 8 15,-1 1 7-15,1 0 13 0,-17-1 7 0,16 1 11 16,-16 0-2-16,17 0 3 0,-17-1 9 0,17 1 10 16,-17-10 8-16,0 10 13 0,16 9-11 0,-16-9-7 15,0 9-9-15,0 0-5 0,0 0 8 0,0 0 3 16,17 9 0-16,-17-9 1 0,16 0 0 0,-16 0-3 16,17 9 7-16,-1-9-6 0,-16 0 2 0,17 0 5 15,-1-9-5-15,1 9-3 0,-1-9 0 0,1-1-6 16,-17 1 0-16,17 0-7 0,-1 0-1 0,1-1 1 15,-17-8 2-15,16 8-1 0,-16 1-1 0,17 0-5 16,-17-10 3-16,0 10 0 0,0 0 5 0,0-1-4 16,0-8-3-16,0 8 3 0,-17 1-1 0,17 0-2 15,-16-1 2-15,16 10-4 0,0-9 5 0,-17 9-1 16,17 0-3-16,-16 0-2 0,16 9 8 0,-17 1-6 16,17 8 3-16,0 1 0 0,0-10 0 0,0 19 0 15,0-9 0-15,0-1 0 0,0 1 0 0,0 0 3 16,0-1-3-16,17 1 2 0,-17-1-4 0,16-8-1 15,-16 8 3-15,17-8-2 0,-1-10 5 0,-16 9-2 16,17-9 1-16,-1 9-1 0,-16-9-3 0,17-9 2 16,-1 0 0-16,-16 9-2 0,17-10-4 15,-17 1-5-15,16 0-3 0,-16-1 2 0,17 1-1 16,-17 0-8-16,17-10-7 0,-17 10-4 0,16-10 6 16,-16 10 10-16,17-10 2 0,-1 10 9 0,-16 0 5 15,17-1-5-15,-17 10 2 0,16 0 7 16,-16 0-1-16,0 10-2 0,17-1 5 15,-17 0-2-15,16 1-1 0,-16-1-3 0,0 0 5 16,17 1-3-16,-17-1-2 0,0 0-2 0,16 0 2 16,-16-9 2-16,0 10-1 0,17-10-1 0,-17 0 1 15,0 0 3-15,0 0-1 0,17 0-3 0,-17 0 5 16,0-10-5-16,16 1 4 0,-16-9-4 16,17 8-4-16,-17 1 4 0,16 0 0 15,-16-10-2-15,17 10 4 0,-17-10 0 0,16 1-5 16,-16 8 6-16,17 1-3 0,-17 0 0 0,0-1 0 15,16 10-5-15,1 0 7 0,-17 0-4 16,0 0 0-16,16 10 4 0,-16-1 3 0,17 0-5 16,-17 1-2-16,17 8 6 0,-17-9-4 0,16 1-3 15,-16 8 4-15,0-8-1 0,17-1 1 0,-17 0-1 16,0 1-11-16,16-1-10 0,-16-9-12 0,0 0-11 16,17 0-9-16,-17 0-15 0,0-9-2 0,0 9 2 15,16-10 7-15,-16-8 0 0,17-1-1 0,-17 0-36 16</inkml:trace>
  <inkml:trace contextRef="#ctx0" brushRef="#br0" timeOffset="-78005.5">25048 9692 58 0,'0'-18'101'0,"0"9"-7"16,0-1-18-16,-16 1-9 0,16 0-25 0,0 9-11 16,0 0 9-16,0 9 7 0,-17 0 15 0,17 10 10 15,0-1 14-15,-16 10-12 0,16 0-16 0,0 9-12 16,0-9-17-16,0 10-5 0,0 8-11 0,0-9-8 15,16 0 1-15,-16 10-5 0,17 0 4 0,-17-1-3 16,16-9 2-16,-16 10-6 0,17-1-11 0,0-9-26 16,-1 1-45-16,1-1-31 0,-17-9-14 0,16 0-10 15,1 0-2-15,-1-10 1 0</inkml:trace>
  <inkml:trace contextRef="#ctx0" brushRef="#br0" timeOffset="-77807.84">24833 10306 190 0,'0'-9'100'0,"0"-10"-17"15,0 1 0-15,17-1-12 0,-17 1-15 0,16 8-18 16,1-8-8-16,0 8-11 0,-1-8-7 0,17 9-5 16,0-10-3-16,17 10-7 0,-17-10 3 0,17 0 0 15,-1 10-2-15,1-9 5 0,16 8-6 0,-16 1-27 16,16 0-40-16,-17-1-37 0,1 10-24 0,0 0-13 15</inkml:trace>
  <inkml:trace contextRef="#ctx0" brushRef="#br0" timeOffset="-77408.56">21409 12409 179 0,'-67'27'55'0,"18"-17"-12"0,-17 8-4 15,16-8-4-15,17-1-7 0,-17 0-3 0,17 1-5 16,17-10 7-16,-1 9 8 0,1-9-6 0,16 0 2 15,0-9 0-15,33-1-5 0,-17 1-1 0,17-10 9 0,17 1-5 16,0-1-6-16,16-9-2 0,0 10 7 16,17-10 1-16,-1 0-12 0,18 0-4 0,-1-9-8 15,17 9-1-15,0-9 4 0,16-10-8 0,17 10 2 16,0-10-2-16,0 1-6 0,-1-10 9 0,18 10 0 16,-1-1-6-16,17-9 9 0,-16 10-6 0,16-1 0 15,0 1-2-15,0-10 2 0,-17 9 0 0,17 1 0 0,-16 9 0 16,-17-10-15-16,-1 10-14 0,1 9-15 15,-33-9-20-15,0 18-13 0,0 1-8 0,-34-1-2 16,-15 19-2-16,-1-9-1 0,-17 9-8 0</inkml:trace>
  <inkml:trace contextRef="#ctx0" brushRef="#br0" timeOffset="-77060.99">21491 12809 298 0,'-33'9'72'0,"17"0"-22"0,-17-9-12 16,16 0-18-16,17 0-12 0,0 0-6 0,0 9 0 15,17-9 2-15,16 0-4 0,16-9-2 0,1 0-1 16,16-10 4-16,0-9-1 0,34 0 3 0,-1 1 0 16,17-11-1-16,16-8-2 0,0-1 5 0,17-9 0 15,17 1-2-15,-1-1-2 0,17-9 4 0,-16 0-4 16,32-10 0-16,-16 10 1 0,17-9-2 0,-17 9 0 0,16-1 2 16,-16 11-5-16,-16-1 3 0,-1 19 0 15,-16-1-10-15,-17 1-22 0,-32 19-25 0,-1-1-14 16,-33 10-7-16,0 9-1 0,-33-10 0 0,0 10-34 15</inkml:trace>
  <inkml:trace contextRef="#ctx0" brushRef="#br0" timeOffset="-62231.61">7958 12939 6 0,'50'-19'4'16,"-17"1"3"-16,-17-1 3 0,17 0 6 16,17 1 10-16,0-1-1 0,16 1-13 0,-33-10-5 15,16 9-4-15,18-9-1 0,-1 10 1 0,0-1-3 16,0 0-8-16,0 1-8 0,17-1-12 0,-17-9-2 16</inkml:trace>
  <inkml:trace contextRef="#ctx0" brushRef="#br0" timeOffset="-61863.61">14443 10976 11 0,'67'9'13'16,"-18"10"11"-16,17 9 13 0,-16-10-14 0,0 20-11 16,-17-1-3-16,0 9-5 0,0 1 1 0,-17 18-1 15,1 0 0-15,-17 10-1 0,17-1 0 0,-17 10-1 16,0 9 0-16,0 0-2 0,-17 0 0 0,17 0 1 16,0 9-4-16,-17 0 5 0,1 10-1 0,16-10 4 15,-17 10-2-15,1-10 1 0,-1 19 5 0,17 0-4 16,-16 0-1-16,-1 9 0 0,1 0 0 15,-1-18 2-15,17 9-5 0,-16-9 0 0,-1-1-1 16,17-18 2-16,-17 10-2 0,1-20 0 0,16 1 0 16,-17 0 2-16,17-10-2 0,-16 1 0 0,16-1 0 0,0 0 0 15,-17-8-9-15,17-11-4 0,0 1-2 0,-16 0-5 16,16-10-12-16,-17-8-13 0</inkml:trace>
  <inkml:trace contextRef="#ctx0" brushRef="#br0" timeOffset="-59852.61">10522 12446 5 0,'-16'28'13'0,"-1"0"15"0,1-1 5 15,-1 1-15-15,1 0-5 0,-1 0-7 0,-16 0-2 0,16-9-1 16,-16 9-3-16,17 0 1 0,-1-1 0 0,-16 11-1 16,17-10 2-16,-17-1 1 0,-1 11 0 0,18-10 1 15,-1-1 2-15,-32 1-1 0,32 10-5 0,-16-11 2 16,0 1 0-16,16 0 0 0,-16 0 0 15,0 0-2-15,33 0 0 0,-49 0 0 0,32 0 0 0,-16 0 1 16,16 0-3-16,-16-10 2 0,17 1 0 0,-1-1 0 16,1 1 0-16,-1 0 0 0,17-1 0 0,-33 1 1 15,17-1-1-15,-1 1-6 0,0-10-2 0,1 10-1 16,16-10-4-16,-17 10-7 0,1-1-6 16,-1 1-1-16,17 0-16 0</inkml:trace>
  <inkml:trace contextRef="#ctx0" brushRef="#br0" timeOffset="-59507.61">9298 13981 6 0,'-33'27'4'0,"16"-8"5"0,1 0 6 0,-1-1 8 0,1 1 2 16,-1-1-8-16,1 1-7 0,-1 0-3 0,17-1-4 16,-16-8-3-16,-1 8 2 0,0 1-2 0,17-10 0 15,-16 10 0-15,16-1 0 0,0 1 0 0,0-10 0 16,-33 10 1-16,33-1-1 0,0 1 0 15,-17-10 0-15,17 10 0 0,0 0 0 0,-16-1 0 16,16 10 0-16,0-9 2 0,-17-1 5 0,17 1-1 16,-16-1-1-16,16 1-1 0,0-10 1 0,-17 10-1 0,17-10-4 15,-16 10 0-15,16-10 0 0,0 0 2 0,0-9-1 16,0 10-1-16,-17-10-4 0,17 0 0 16,0 0 0-16,0 0-1 0,0 0 0 0,0 0 0 15,0 0 2-15,0 0 1 16,17 0 2-16,-17 0-3 0,0 0 1 0,0 0-1 15,0 9 1 1,0-9-2-16,0 0-1 16,0 9-4-16,0-9-7 0,0 0-2 0,-17 0-2 15,17-9-18-15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9:11:28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9116 707 28 0,'0'-19'55'0,"0"1"-21"0,0-1-11 16,0 1-3-16,0-1-2 0,0 19-2 0,0-28 1 15,0 28 0-15,-17-19 2 0,17 1 4 0,0 18 5 16,0 0 1-16,-16-19-1 0,16 19 0 16,0-18 7-16,0 18 13 0,0 0-15 0,0-19-1 15,0 19-5-15,0 0-9 0,0 0-11 0,0 0-2 16,-33 0-1-16,33 0-9 0,0 0 7 15,-17 19-2-15,17-1 0 0,-16 1 1 0,-1 18 1 16,1-9 1-16,-1 9-3 0,1 0 0 0,-17-9 0 16,16 9-2-16,0 1 2 0,1-1 0 15,-17 9 2-15,0-8-2 0,16 8 0 0,-16 10-4 16,17-19 8-16,-18-9-7 0,18 28 4 0,-1-19 1 16,1-9 0-16,16 9 1 0,-33 0-1 0,33-9 7 15,0 9-1-15,-17 1 0 0,17-20 2 16,17 10-1-16,-17 9 0 0,0-18 4 0,33 0 4 15,-33-1-1-15,16 1-7 0,17-10 4 0,-16 0-3 16,16 19 0-16,0-28-5 0,0 0-3 0,17 19 5 16,-34-19-4-16,18 0 1 0,-1-19 3 0,16 19-7 15,-16 0 2-15,17-18-10 0,-17 8-37 0,17-8-51 16,-17 18-33-16,0-19-9 0,0 19-6 0</inkml:trace>
  <inkml:trace contextRef="#ctx0" brushRef="#br0" timeOffset="346.06">9480 1191 188 0,'-17'0'66'0,"17"-19"-8"0,-16 19-19 0,-1 0-9 16,17 0-10-16,-16 0-10 0,16 0-6 0,-17 19 1 16,1-19-3-16,-1 28-1 0,17-10 0 0,-16 1 1 15,-1-1 1-15,1 10-1 0,-1 9-2 0,17-18 0 16,0 0 2-16,0-1-2 0,0 1 0 0,0-1 0 15,17 10 3-15,-1-28 0 0,1 19-5 16,-1-19 4-16,1 0 1 0,-1 19-2 0,1-19 1 16,16-19-2-16,-17 19 6 0,1 0 6 0,16-19 12 15,-16 19 6-15,-1-18 13 0,1 8 3 0,-1-8 7 16,-16 18 8-16,17-19-1 0,-17 1 6 0,0-1-8 16,0 0-11-16,0 1-18 0,-17 9-12 15,17-10-3-15,-16 0-8 0,-1 19-5 0,1-18 1 16,-1-1-2-16,17 1 2 0,-33 18 1 0,16-19 0 15,1 10-1-15,-1 9-7 0,1-19 3 0,-1 19-27 16,17 0-35-16,-16 0-34 0,16 19 98 0,0-19-211 16,0 0 33-16,0 9 26 0,16 10-138 0</inkml:trace>
  <inkml:trace contextRef="#ctx0" brushRef="#br0" timeOffset="1341.91">9745 1098 195 0,'0'-19'72'0,"0"10"5"16,0-10 4-16,0 19 0 0,0-19-6 0,16 1-3 15,-16 18-13-15,0 0-18 0,0-19-16 0,0 19-10 16,0 0 2-16,17 0 11 0,-17 0 4 0,16 19 10 16,1-19-9-16,-1 0-8 0,1 18-7 15,-17 1-10-15,17 0-2 0,-1-10 2 0,1 28-7 16,-1-18-1-16,17-1 2 0,-33 20 1 0,17-29 0 15,-17 28-1-15,16-18-2 0,1-1 0 0,-17 1 0 16,0 0 3-16,16-10-3 0,-16 9-3 0,0 1 8 16,0-19-4-16,0 19 6 15,0-19-4-15,0-19 0 0,0 19 1 16,0 0-1-16,0-19-6 0,17 1 3 0,-17-1-4 16,0-9 2-16,17 10 2 0,-17-1 1 15,16 1-3-15,-16-10 2 0,17 9 2 0,-1 0-6 16,-16 19 4-16,17-18-7 0,-1 18 8 0,-16-19 0 15,33 19-3-15,-33 0 3 0,0 19-5 0,0-19 7 16,17 18-5-16,-17-18 2 0,16 19 2 0,-16 0-2 16,17-10-2-16,-17 10 4 0,17-1-2 15,-17 1 0-15,16-19-2 0,1 18 6 0,-17-18-8 16,16 19 5-16,-16-19 1 0,17 0-5 0,-17 0-1 16,16 0 0-16,-16 0 2 0,17-19 2 0,-17 19-5 15,0-18-2-15,16 18-6 0,-16-19 2 0,33 1-6 16,-33-1-2-16,0 10 0 0,17-10-1 15,-17 0-6-15,17 19-1 0,-1-18 6 0,1 18 1 16,-17 0 2-16,16 0 2 0,1 0 2 0,-1 0-5 16,-16 0-16-16,17 0-1 0,-1 18 1 0,-16-18 0 15,17 0-3-15,-1 19 1 0,17-19 6 0,-33 0-5 16,17 19 2-16,0-19 2 0,-1 0 8 16,1 0 2-16,-17-19 5 0,16 19-1 0,1 0 10 15,-17-19 2-15,16 19 3 0,-16 0 1 0,17-18 2 16,-17-1 3-16,0 19 6 0,0-18 6 0,0 18 5 15,0-28 0-15,0 28 1 0,0 0-2 16,0-19-6-16,0 19-6 0,0 0-6 0,0 0 1 16,16 0-2-16,-16 0 3 0,0 19-5 0,0-19 5 15,17 28 5-15,-17-28 3 0,16 18-2 0,1 1 3 16,-17 18-5-16,17-18-1 0,-1 9-4 16,1 9 2-16,-1-19-4 0,1 20 0 0,-1 8 0 15,1-9 1-15,-1 0 2 0,1 10-3 0,-1-10 0 16,1-9 0-16,0 9-5 0,-1 1-7 0,1-1-4 15,-17-19-6-15,16 10-12 0,-16-9-5 0,0-1-3 16,17 1 0-16,-17 0 1 0,-17-19 8 0,17 0 6 16,0 9 2-16,-16-9-1 0,-1 0-1 0,17-9 4 15,-16 9 6-15,-1 0 6 0,0-19 5 16,1 0 3-16,16 1 3 0,-17-1 7 0,1-9 11 16,-1 10 16-16,1-19-5 0,-1 18-11 0,17-28-9 15,-16 10-4-15,-1 0-4 0,17-10-1 0,0 10 0 16,-16-19 3-16,16 10-3 0,0-10 0 0,-17 10 5 15,17-10 4-15,0-9 7 0,0 27 6 16,0-17 6-16,0 8 10 0,0 10 15 0,0-19 2 16,0 28 0-16,0 10 3 0,0-20-9 0,0 20-6 15,17-1-21-15,-17 10-4 0,16 9-2 16,-16-19 7-16,17 38 9 0,-1-19 2 0,1 9 5 16,-1 10-1-16,1-1-7 0,-1 20-7 0,17-20-2 15,-16 10-7-15,0 9-6 0,-1 1-2 16,-16-1-5-16,17-9-2 0,-1 9 3 0,1-19 1 15,-17 20 0-15,16-10-2 0,-16 9 1 0,17-19-7 16,-17 20-22-16,16-10-52 0,-16-10-42 0,0 1-21 16,0-1-1-16,17 1 142 0,-17-10-192 0</inkml:trace>
  <inkml:trace contextRef="#ctx0" brushRef="#br0" timeOffset="1632.46">11350 1014 120 0,'-17'0'84'0,"17"0"-28"0,-17 18-11 16,1 1-10-16,-1 0-10 0,-16-10-12 15,17 28-5-15,-1-18 0 0,1 18-7 0,-1-9 5 16,17 9-5-16,-16-18 1 0,16 18-1 0,0-18-1 16,16 8 0-16,-16 11 0 0,17-20 2 0,-17-18-2 15,16 19 1-15,1-10-1 0,-1-9 5 0,1 0 0 16,-1 0 3-16,17-9 8 0,-16 9 5 0,0-19 2 15,-1 19-1-15,1-18-2 0,-17-1 0 16,16 0-2-16,1 1-4 0,-17-1 0 0,0 10-9 16,0-10 0-16,0 1-2 0,0-1-3 0,-17 1-3 15,17-10 3-15,-16 9-17 0,16 0-28 0,-17 1-22 16,1-1-11-16,16 19-7 0,-17-18-11 16,17-1-115-16</inkml:trace>
  <inkml:trace contextRef="#ctx0" brushRef="#br0" timeOffset="2487.42">11498 995 157 0,'17'-18'89'0,"-17"-1"-3"0,0 10 5 16,0-10-1-16,0 19 5 0,0-18-8 0,0 18-26 16,0 0-27-16,0 0-17 0,0 0-6 0,0 0 17 15,17 18 26-15,-17-18 5 0,0 19-8 0,0 9-5 16,0-10-1-16,16 19-15 0,-16-18-11 15,0 28-14-15,17-29 1 0,-1 19 4 0,-16 1-7 16,17-10-1-16,-1 9 0 0,-16 0 1 0,17-18 0 16,-1 8-6-16,1-8 5 0,-17 0-9 0,16-1-2 15,-16-18 4-15,0 19-6 0,0-19 8 16,0 0-5-16,0 0 4 0,17 0 8 0,-17-19-8 16,0 19 1-16,0-18 3 0,0-1 0 0,0 0-3 15,17-8 7-15,-17 8-6 0,16-18 2 0,-16 18 0 16,17-18-4-16,-17 9 2 0,16-9 2 15,1 18-3-15,-1 1 4 0,-16-10-1 0,17 9-10 16,-1 19 10-16,1-19 0 0,-1 19-2 16,1 19 2-16,-17-19 2 0,17 19-4 0,-1 9 4 15,-16-10-2-15,17 1 5 0,-17-1-3 0,16 1-17 16,-16 0-26-16,17 9-12 0,-17-10-12 0,16-18-8 16,1 19 9-16,-1-1-6 0,1-18 6 15,-1 0-3-15,-16 19 5 0,17-19 0 0,0 0 2 16,-1 0 9-16,1-19 9 0,-1 19 9 0,1 0 13 15,-1-18 10-15,1 18 6 0,-1-19 2 0,-16 19 5 16,17 0 3-16,-17 0 4 0,0 0 7 16,16 0 7-16,-16 0-4 0,0 0-2 0,17 0-2 15,-17 0 0-15,0 0-1 0,16 0 8 0,-16 19 0 16,17-19-1-16,-17 0 3 0,17 0 0 0,-17-19 3 16,0 19-6-16,16 0 0 0,-16 0-7 0,17 0 0 15,-17-18-7-15,16 18 7 0,-16-19-5 16,0 10-5-16,17 9-4 0,-17-19 6 0,16 0-7 15,-16 19 2-15,0-18 1 0,0-1 0 0,0 19-3 16,0-18-3-16,0-1 4 0,0 10-3 16,0-10 2-16,0 19-2 0,0-19 0 15,0 19-4-15,0 19 6 0,0-19 0 0,0 19 0 16,0-19 1-16,0 28 0 0,0-10-6 0,0-18 8 16,0 19-2-16,0-1-1 0,0 1 0 0,0 0 3 15,17-19-7-15,-17 9 2 0,0 10 3 16,16-19 1-16,-16 0-1 0,17 18-1 0,-17-18 2 15,16 0-5-15,-16 0 1 0,17 0-8 0,-17 0 0 16,17-18-2-16,-1 18 0 0,-16 0-1 0,0-19-1 16,17 10 4-16,-1 9-6 0,-16-19 0 0,17 19-8 15,-17-19-2-15,16 1 4 0,1 18 6 16,-17-19 5-16,16 19 5 0,1 0 3 0,-17-18 1 16,16 18 2-16,1 18 0 15,-17-18 2-15,17 0 2 0,-17 0 1 0,0 19-3 16,16-19 0-16,-16 18 2 0,17-18 0 0,-17 19-3 15,16-19-1-15,-16 19 3 0,17-19-3 16,-17 9 0-16,16 10 2 0,1-19-4 0,-17 0 2 16,16 18-13-16,-16-18-16 0,17 0-16 0,-1 0-10 15,-16 0-2-15,0 0 0 0,17 0-13 0,-17-18-67 16</inkml:trace>
  <inkml:trace contextRef="#ctx0" brushRef="#br0" timeOffset="2705.68">12987 753 111 0,'0'-18'121'0,"0"18"-16"16,0-19-10-16,0 19-19 0,0-9-13 0,0 9-20 15,-16 9-11-15,16 10 10 0,0-19 0 16,-17 18-6-16,17 1 6 0,-16 0-2 0,16-1-5 16,0 10-14-16,0 9-9 0,0-18-6 0,0 18 0 15,0-9-2-15,0 9 3 0,0 0-4 0,16 1 3 16,-16 8-13-16,17-9-28 0,-17 1-34 15,16-10-21-15,1 9-17 0,0-19-10 0,-17 1 5 16,16 0 9-16,1 8 1 0,-17-27-99 0</inkml:trace>
  <inkml:trace contextRef="#ctx0" brushRef="#br0" timeOffset="2868.88">12888 1153 117 0,'0'0'90'15,"0"-18"-23"-15,17 18-14 0,-1-19-12 0,-16 19-16 16,33 0-10-16,-16-18-10 0,-1 18 0 0,1 0-1 16,16-19-3-16,-16 19-1 0,16-9-2 0,-17 9-1 15,17 0-5-15,-16 0-17 0,16-19-30 16,-16 19-19-16,16 0-20 0</inkml:trace>
  <inkml:trace contextRef="#ctx0" brushRef="#br0" timeOffset="15285.4">6651 4679 21 0,'0'-19'45'0,"0"1"-8"0,0-1-17 0,-17 0-4 15,17-9-4-15,0 1-6 0,-16-1-1 0,16 9 3 16,-17-18 1-16,17 9 1 0,0 0 2 16,0 19-1-16,-16-28-3 0,16 9 2 0,0 9-3 15,0 0 0-15,0 10 1 0,0 0-1 0,0-10 1 16,0 19-4-16,0 0 0 0,0 0-4 15,0 0-2-15,0 19 4 16,0-10-2-16,0 0-2 0,0 19 2 16,16-9 4-16,-16 18-6 0,0-18 2 0,0 9 3 15,0 9-5-15,0 0 2 0,0 0 0 0,17 10 0 16,-17 9 0-16,0-19 2 0,0 9-2 0,0 1 0 16,0 9-2-16,0-10 2 0,16 10 2 0,-16 0-2 15,17 0 0-15,-17-10 0 0,16 19 2 0,-16 10 0 16,17-29-2-16,-17 29 2 0,33-20 1 0,-33 10-1 15,0 1-2-15,33-1 2 0,-33 0 0 0,17-9-2 16,-1 18 3-16,1-9-2 0,-1 10 0 0,-16 8 4 16,17-8 1-16,-1-1-1 0,1 10 1 0,0-1-1 15,-1 1 0-15,17 0 5 0,-33 0-6 0,33 9 0 16,-33 0-2-16,17 0 3 0,-1 0-2 16,1 0-3-16,16 0 3 0,-16 9-1 0,-1-9-2 15,1 9 0-15,-1 1 2 0,17-10-2 0,-33 9 0 16,33-9 0-16,-33 0 1 0,17 9-1 0,-1 1-2 15,1-1 6-15,0 0-6 0,-17 1 4 0,16 8-2 16,1-8-3-16,-1-1 3 0,1 10 2 0,-17-1-2 16,16 1 3-16,-16-1-5 0,33-8 2 0,-33 8 0 15,0-8 0-15,0-1 0 0,0 10 0 0,33-1 0 16,-33 1 0-16,0-10 0 0,0 10 0 0,0-10 0 16,0 10 0-16,0-10 3 0,0 10-3 0,0-1 0 15,0-8 0-15,0 8 0 0,0-8 0 0,17-1 2 16,-17 10-1-16,0-10-1 0,0 9 0 15,0-8 0-15,16-1 0 0,-16-9 0 0,0 9 0 16,0-9-4-16,0 0 4 0,17 10 3 0,-17-10-3 16,0-9 0-16,0 9-3 0,0-10 3 0,0 1 0 15,0 9 0-15,0 0 3 0,0-9-3 0,0 9 0 16,0-10 1-16,0 1-1 0,0 0 0 0,0 0 0 16,0-1-3-16,17-8 3 0,-17-1 0 0,0 1 2 15,0-10-2-15,16 0 3 0,-16 0-3 0,17-9 0 16,-17 9 0-16,16-19 0 0,-16 10 0 0,17-9 0 15,-17-1 0-15,16 1 3 0,-16-10-3 0,33 9-2 16,-33-8 4-16,33-1-2 0,-33 0 1 16,17 0-1-16,0-9 0 0,-1 0 0 0,1 0 0 15,16 0 0-15,-17 0 0 0,17-10 0 0,0 10 0 16,1-9 0-16,-34-1 0 0,33-8 0 0,0 8 0 16,0-8 2-16,0-1-2 0,17 0 1 0,-17 1 1 15,0-1-2-15,0-9 0 0,16 0 0 0,18 9 0 16,-34-9 0-16,16 0 0 0,18-9 0 15,-1 9 0-15,-17-9 0 0,18 9-2 0,-1-10 4 16,0 1-2-16,0 0 0 0,0-1 0 0,0 10 0 16,1-9 2-16,-1 0-2 0,16-1 1 0,1 1-5 15,-17 0 4-15,17 0-3 0,0-1 3 0,16 1-3 16,-33 0 3-16,34-1-4 0,-18 10-2 0,1-18 3 16,16 8-3-16,-16 1 4 0,16 0-3 0,1-10 3 15,-1 10-2-15,0-10 2 0,0 10-1 0,1-10 5 16,-1 1-2-16,17-1-3 0,-1 10 3 0,-15-10 1 15,16 1-1-15,-1 8-3 0,1-8 3 0,0-1 0 16,0 1 0-16,0-1 2 0,-1 10-4 16,1-10 2-16,17 0 0 0,-18 1-6 0,18-1 4 15,-17 1-4-15,16-1 6 0,-16 0 0 0,0 1-4 16,16-1 2-16,-16-9-2 0,16 10 2 0,0-1 2 16,17 1-2-16,0-10 2 0,0 9 0 0,-17 0 0 15,17 1 0-15,0-1 0 0,-16-9 2 0,-1 10-2 16,0-1 0-16,1 1 0 0,16-1-3 0,0-9 3 15,-1 9 0-15,1 1 0 0,17-1 0 0,-17 1 0 16,0-1 0-16,-1 0-2 0,-15 1 2 0,16-1 1 16,-17 1-3-16,0-1 6 0,17 0-4 0,-16 1 0 15,16-1 0-15,-17 1 0 0,0 8 0 0,17-8 0 16,-16-1 0-16,15 0 0 0,1 10 1 16,-16-9 0-16,16 8-3 0,-17 1 4 0,0 0-2 15,17-1 0-15,-16 1-4 0,15 0 6 0,-15-1-2 16,-1 10-3-16,1-9 4 0,-1 9 0 0,0-9 2 15,1 9-5-15,-18 0 3 0,18-9-1 0,-17 9 0 16,16 0 0-16,-16 0 0 0,0 0 1 0,16 0 0 16,-16 0-1-16,0 0 4 0,-1 0-4 0,1 0 0 15,0 0-2-15,-17 0 5 0,17 9-1 0,-17-9-1 16,1 0-3-16,-1 9 2 0,-16-9 0 0,16 0-3 16,-16 9 3-16,-1-9-7 0,1 0-7 0,0 10-6 15,-1-10-9-15,-15 9-8 0,-1-9-4 0,0 0-24 16</inkml:trace>
  <inkml:trace contextRef="#ctx0" brushRef="#br0" timeOffset="17190.39">6320 4409 6 0,'33'0'7'15,"-33"-9"8"-15,17 9 13 0,-1 0 7 0,17 0-16 16,-16-19-10-16,-1 19-4 0,34 0-1 0,-50-18-4 15,33 8 2-15,-16 10-1 0,16-9-1 0,0 0 0 16,0-1 1-16,0 1-1 0,33 0 0 0,-49-1 3 16,32 1-2-16,-16 0 0 0,17 9-1 0,16-19 2 15,-33 19 0-15,34-28 0 0,-18 19 0 0,17 0-2 16,-16-10 0-16,0 10 2 0,32-10-2 16,-32 10 0-16,16-10 0 0,33 1 2 0,-49 8-2 15,33-8 0-15,-1-1 0 0,1 1 1 0,0 8-1 16,0 1 0-16,-1-28 0 0,18 18 0 0,-1 1 0 15,17-1 0-15,-17-9 0 0,17 9 0 0,-17-8 0 16,17 8 0-16,0-9 0 0,-1 0 2 16,1 10-2-16,17-10 0 0,-18 0 0 0,18 0-2 15,-1 9 3-15,-16-18-1 0,16 18 0 0,1-9 0 16,16 10 0-16,-17-1 0 0,0-18 1 0,17 18-1 16,0 1 2-16,-17-1-2 0,17-9 0 0,-16 10 0 15,16-1-2-15,-17 1 2 0,17-1 0 0,0 0 0 16,0 10 0-16,-17-10 0 0,17 1 0 0,0-1-2 15,-17 1 3-15,17 8 1 0,0-8-2 0,0-1 1 16,0 19-1-16,0-18 0 0,0-1 0 0,16 0 0 16,-16 1 0-16,16 8 2 0,1-8-2 15,-17 8 1-15,16 1-1 0,1-9 0 0,-17-1 1 16,16 19-1-16,-16-19 0 0,16 1 0 0,-16 8-2 16,17 1 2-16,-17 9 0 0,-1-9 2 0,18 0-4 15,-17-1 2-15,16 10 0 0,-16-18 0 0,17 18 0 16,-1 0 0-16,-16-19 0 0,0 19 0 0,16 0 0 15,-16-19 0-15,17 19 0 0,-17-9 0 0,16 9 0 16,0-9 0-16,1 9 0 0,-17-9 0 16,16 9 2-16,-16-10-4 0,17 10 2 0,-18-9 1 15,1 9-1-15,17-9 0 0,-17 9 0 0,16-10 0 16,-16 10 0-16,17 0 0 0,-18 0 0 0,1 0 0 16,0 0 0-16,0 0 0 0,-17 0-2 0,17 0 2 15,-16 0 2-15,16 0-2 0,-17 0 2 0,0 0-2 16,17 0 0-16,-16 10 0 0,-18-10-2 0,18 9 0 15,-1 0 3-15,0-9-3 0,-16 10 4 0,0-1-1 16,0 0-1-16,-17 0 0 0,0 10 0 0,17-19 0 16,-16 19 2-16,-1-1-4 0,0 1 2 0,0-1 1 15,-16 1-1-15,0 9 1 0,0-9-1 0,-1-1 0 16,1 10 0-16,-17-9 0 0,17 18 0 16,-17 0 0-16,17-18 0 0,-17 9 0 0,0 9 0 15,0 0 0-15,0 0 1 0,-16 10-1 0,0-10 0 16,-1 9 0-16,1 10 0 0,0-19 0 0,-17 29 0 15,0-20 0-15,0 29 1 0,0-20-1 0,0 10 0 16,-16 1 0-16,16 8 0 0,-17 0 0 16,17 1 0-16,-16-1 0 0,-1 10 0 0,1 0 0 15,0 9 1-15,-1 9 1 0,17-9-2 0,-33 9 5 16,17 1 2-16,-1 8 0 0,1 1 1 0,-1-1 1 16,1 1-5-16,-17 9 2 0,16 0-1 0,1 9 3 15,0 0-1-15,-17 1-1 0,16 8-1 0,1-9-2 16,-17 10 2-16,16-10-2 0,1 19 0 0,-1-19 0 15,1 10 0-15,-1-1 4 0,1 1-1 0,-1-1-1 16,1-8 1-16,16 8-2 0,-16-9 2 0,-1 0-4 16,17 10 4-16,-16-10-1 0,-1 10-1 0,1-1-4 15,-1 1 4-15,1 9-4 0,-1-1 0 0,1-8 1 16,0 9-1-16,-17-10 1 0,16 1-1 16,1-10 2-16,-17 10 0 0,16-10 1 0,-16-9-2 15,17 0-1-15,-17 0 0 0,16-10 0 0,-16 10-3 16,0-19 3-16,0 10-2 0,0-10-9 0,0-9-7 0,0 0-7 15,0 0-6-15,-16 1-8 0,16-11-11 0,-17 1-91 16</inkml:trace>
  <inkml:trace contextRef="#ctx0" brushRef="#br0" timeOffset="19621.39">6601 5814 8 0,'0'0'5'15,"0"0"2"-15,0 0 2 0,0 0-1 0,0 0 0 16,0 0 2-16,0 0 8 0,0 0 4 0,17 0-7 16,-17 0-5-16,0-10-3 0,16 10-1 0,-16 0-3 15,17-9-1-15,-1 9-2 0,1-9 2 0,16 9 0 16,-33-10-2-16,33 10 2 0,-33-9 1 15,17 0 0-15,-1-1-1 0,17 1 3 0,-16 0-1 16,16 0 1-16,0-1-1 0,0 10 0 0,0-28 1 16,0 19-3-16,0-10 1 0,17 10-1 0,-17-9 0 15,33-1-1-15,-49 10 3 0,33-1-1 0,-1-18-3 16,17 10 3-16,-33-1-1 0,17 1-2 16,0 8 2-16,32-18-2 0,-49 10 0 0,34-1 1 15,-1 1 1-15,-17-1-2 0,18 10 0 0,-1-10 0 16,17 1 0-16,-50-1 2 0,33 0-2 0,0 1 0 15,17-1 0-15,-50 0 1 0,33 1 0 0,17 9 0 16,-34-19 2-16,18 9 1 0,-1 0-2 0,0 10 2 16,0-9-3-16,0-1 0 0,0 10 3 0,1 9-4 15,-18-28 3-15,34 18-3 0,-33 1 2 0,16-9 0 16,-17 8-2-16,18-8 1 0,-1 8 1 0,0 1-2 16,0 0 3-16,0-10-3 0,0 10 0 0,-16 0 0 15,16-10 0-15,0 10 2 0,1-1-2 0,-1-8 0 16,0 8 2-16,0 1-2 0,0 0 1 15,1-10-1-15,-1 10 0 0,16-10 0 0,-15 10 3 16,-1-10-3-16,16 10 2 0,-15-10-2 0,-1 1 0 16,17 18 0-16,-17-28 2 0,16 19-2 0,1-10 0 15,0 10 1-15,0-10-1 0,-1 10 2 0,1 0-2 16,0-10 3-16,0-9-3 0,-1 9 2 16,18 10 0-16,-18-9-2 0,1-1 0 0,0 10 0 15,-1-10 0-15,1 19-2 0,0-28 2 0,0 19 4 0,-17 0-4 16,16-10 0-16,1 10-2 0,0-10 4 0,0 10 1 15,16 9-3-15,-16-19 0 0,-1 1 2 0,1-1 1 16,0 10-3-16,0-10 3 0,16 10 1 16,-16-10 0-16,16 10-2 0,0-10 2 0,-16 19-1 15,16-28 0-15,0 19-1 0,1 0 0 0,-18-10-2 16,18 10 2-16,-1-1 0 0,-16-8 0 0,16 18-2 16,0-19 3-16,-16 1-3 0,16 8 2 0,-16 1-2 15,16 0 0-15,-16-1 0 0,16 1 0 0,0-9 3 16,-16 8-3-16,16 1 1 0,1 9-3 0,-1-19 2 15,0 1 3-15,0 8 0 0,1 1-7 0,-1 0 4 16,0-10 3-16,0 10-3 0,1 0 0 0,-1-1 0 16,-16 1 0-16,16-10 0 0,0 19 0 0,1-18-3 15,-1-1 5-15,0 10-2 0,0 0 0 0,-16-10 0 16,16 10 2-16,1-1-4 0,-18 1 2 16,18-9 0-16,-1 18 0 0,0-19 2 0,0 10-2 15,1-10 0-15,-18 10-2 0,18-1 2 0,-18-8 2 16,18 8-2-16,-18 1 0 0,18 9 0 0,-18-18 0 15,1 18-2-15,16-19 2 0,-16 10 0 0,0-1 3 16,-1 1-3-16,1 0-3 0,0 9 3 0,0-10 2 16,-17 1-1-16,17 0 1 0,-1 9-5 0,-16 0 4 15,17-19-3-15,0 19 0 0,0 0 3 0,-17 0-1 16,0-18 0-16,17 18 2 0,-17 0-4 0,0 0 2 16,0 0 0-16,0-19 0 0,17 19 2 0,-17-9-4 15,0 9 4-15,1-10-2 0,-1 10 0 0,0-9 0 16,0 9 2-16,0 0-2 0,-16-9 0 15,16 9 0-15,0 0-4 0,-16 0 4 0,16 0 2 16,0-9-5-16,-16 9 1 0,16 0 5 0,0 0-1 16,1 0-5-16,-18 0 3 0,17 0 0 0,1 0 2 15,-1 0-2-15,-17 0 0 0,18 0 0 0,-18 0 3 16,17 0-6-16,-16 0 3 0,16 0 1 0,0 0-1 16,-16 0 0-16,16 0 0 0,0 0 0 0,-16 0 0 15,16 0 0-15,0 0-2 0,0 0 6 0,1 0-6 16,-18 0 3-16,17 0-1 0,-16 0 0 0,16 9 2 15,0-9-5-15,1 0 3 0,-1 0 0 0,0 0-2 16,0 9 2-16,0-9 0 0,1 0 0 16,-1 0 1-16,0 9-1 0,0-9 0 0,0 10 2 15,0-10-2-15,1 0 0 0,-1 9 0 0,0-9 0 16,0 19 0-16,0-19 2 0,0 0-2 0,1 18 0 16,-1-18-4-16,0 0 4 0,0 0 3 0,-16 19-3 15,16-19-3-15,-16 0 5 0,16 0-1 0,-17 9 1 16,1-9-2-16,0 9-2 0,-1 1 4 0,1-10-4 15,0 9 2-15,-1 0 1 0,-16-9-1 0,0 10 0 16,1-10 1-16,-1 9-4 0,0-9 3 0,-17 19 0 16,1-19 3-16,-1 0-3 0,1 0-7 0,-17 0 1 15,16 18-2-15,-16-18-7 0,0 0-10 0,-16 0-9 16,16 9-7-16,-17-9-25 0</inkml:trace>
  <inkml:trace contextRef="#ctx0" brushRef="#br0" timeOffset="20686.39">8140 4400 51 0,'0'0'56'0,"0"-19"-22"16,0 19-9-16,0 0-4 0,0-18 0 0,0 8-3 15,0 10 3-15,-17-9-2 0,17 0-2 0,0 9 2 16,0-10 2-16,0 10 5 0,0 0-6 0,-16 0-4 15,16 0-8-15,0 0-2 0,0 0-5 16,0 10-1-16,16-10 1 0,-16 18 2 16,0-8-3-16,0 27 4 0,0-28 0 0,0 28 1 15,0 0 0-15,0 10 4 0,0 9 1 0,0 0-6 16,0 9-1-16,-16 0 0 0,16 9-1 16,-17 1 2-16,17-1-2 0,0 10 0 0,-16-10-2 15,-1 10 2-15,17-10-2 0,0 1 0 0,-16-10-5 16,16 0-11-16,0 9-16 0,0-27-12 0,0 9-8 15,0-10-2-15,0-9-6 0,0-9-26 0</inkml:trace>
  <inkml:trace contextRef="#ctx0" brushRef="#br0" timeOffset="21269.39">8934 4530 46 0,'0'-9'56'0,"0"9"-21"0,0-19-7 0,0 19-5 16,0-19 1-16,0 10-2 0,0 0-3 0,0 0 0 15,-16 9-1-15,16-10-4 0,0 1 2 0,-17 9 2 16,17-9-3-16,0 9-6 0,-17 0 1 0,17 0-3 16,-16 0-2-16,16 9 1 0,0 0 0 0,-33 1-5 15,16 8-1-15,1 10 2 0,-1 0 1 0,1 0 0 16,-1 9-5-16,1 10 2 0,-1-20 1 0,17 11-1 15,-17-1 0-15,17 0 0 0,0 0 3 0,0 10-2 16,0-29-1-16,17 10 1 0,-17 0 1 16,17-9-4-16,-1 9 6 0,1-19-4 0,-1 0 1 15,1 1-3-15,16-1-5 0,0 0-4 0,-17-9-15 16,1 0-2-16,0 0-9 0,16 0-1 0,-17-9-2 16,1 0-1-16,16-10-8 0,-17 10-5 0,1-10-26 15</inkml:trace>
  <inkml:trace contextRef="#ctx0" brushRef="#br0" timeOffset="21507.39">9133 4725 53 0,'0'-18'67'0,"0"8"-23"0,0 1-11 16,0 0 1-16,-17-1-9 0,17 1-10 0,0 9-7 15,0 0-5-15,0 0 2 0,0 0-3 0,0 9-4 16,0 1 2-16,0 8 2 0,0-8-2 0,0 8 1 16,0 1-1-16,17-1 0 0,-17-18 3 0,0 19 0 15,16-10 1-15,-16 1 6 0,17-1 3 0,-1-9 6 16,1 9 4-16,-17-9 6 0,16 0 3 0,1 0-3 15,-17 0 0-15,16-9 0 0,-16 0-7 0,17 9-4 16,-17-10-6-16,33-8-2 0,-33 8-5 16,0 10-2-16,0-18-1 0,0 18-2 0,0-19 0 15,0 10 0-15,0 9-2 0,0-9-7 0,0-1-25 16,-33 1-29-16,33 0-12 0,0-1-9 0,0 10 1 16,0-9-15-16</inkml:trace>
  <inkml:trace contextRef="#ctx0" brushRef="#br0" timeOffset="21791.39">9430 4502 48 0,'17'-19'77'0,"-17"19"-18"16,0-9-13-16,0 0-7 0,0 0 1 0,0 9-5 15,0 0-8-15,0-10-5 0,-17 10-13 0,17 0-1 16,0 0-5-16,0 10 0 0,-16-1-1 16,16 0 1-16,0 19 3 0,-17-9-6 0,17-10 1 15,0 10 1-15,0-1 0 0,0 10-2 0,0 0 0 16,0-9 1-16,17-10 2 0,-1 9 1 0,-16-8-3 15,17-1-1-15,-1 0 0 0,1 1 4 0,16-10 3 16,-33 0 6-16,0 0 3 0,0 0 11 0,17 0 3 16,-17 0-3-16,16-10-8 0,-16 1-6 0,0 0-7 15,0-1-3-15,0 10 1 0,-16-9-4 0,16 0 0 16,-17 0 2-16,17 9 0 0,-33-19-2 0,16 19 0 16,1 0-5-16,-1-19-17 0,-16 10-21 0,17 0-13 15,-1 9-13-15,1-10 0 0,-1 10 0 0,17-9-8 16,0 9-14-16</inkml:trace>
  <inkml:trace contextRef="#ctx0" brushRef="#br0" timeOffset="22088.39">9778 4400 53 0,'0'0'84'0,"0"0"-12"0,0 0-21 0,0 0-23 15,0 0-14-15,0 0-2 0,0 0-2 0,0 9 2 16,-17 0-5-16,17 10 2 0,-16 0-4 0,16-1-1 15,0 10-3-15,-17-9 4 0,17 9-1 0,0-10-6 16,0 10 4-16,0 0 1 0,0-9 0 16,0-1-2-16,17 1 2 0,-17-10 0 0,16 0 0 15,-16 1 4-15,17-1 5 0,-17 0 8 0,16-9 10 16,-16 0 11-16,0 0 10 0,0 0-1 0,0 0-21 16,0-9-4-16,0 0-10 0,0-1-6 0,0 1-4 15,0 0-1-15,-16-1-4 0,16-8 0 0,-17 9 2 16,1 9 0-16,-1-19-4 0,-16 0 2 0,17 10 1 15,-1 0-3-15,0-1-12 0,-16 1-26 0,17 0-24 16,-1 0-10-16,1-1-1 0,16 1-12 0,-17 9 10 16,17 0 5-16,0 9-8 0</inkml:trace>
  <inkml:trace contextRef="#ctx0" brushRef="#br0" timeOffset="22469.39">9844 4586 38 0,'17'0'67'0,"-1"0"-11"16,1-10-5-16,-17 10-6 0,16 0-4 0,-16-9 1 15,0 0-3-15,0 9-5 0,33-9-1 0,-33-1 2 16,0 1-6-16,0 0 0 0,0 9-4 0,0 0-3 16,0-19-7-16,0 19-7 0,0 0-5 0,0-19 1 15,0 19-6-15,0 0 6 0,0-9-4 0,0 9-2 16,0 0 0-16,17 0 2 16,-17 0-3-16,16 0 0 0,-16 0 6 15,17 9-3-15,-17-9 2 0,16 0 1 0,-16 19-3 16,17-19-2-16,-17 0 5 0,17 0-3 15,-17 0-2-15,16 0 3 0,1-19-3 16,-17 19 4-16,16 0 2 0,-16-9-4 0,17 9 0 16,-1-9 0-16,-16 9-3 0,0-9 3 15,33-1-2-15,-33 10-2 16,0 0 7 0,0 0 6-16,0 0 10 0,17 0 5 15,-17 0 5-15,0 0 5 0,0 0-2 0,16 0-7 16,-16 0-6-16,0 0-4 0,0 0-12 0,17-9 2 15,-17 9-3-15,17 0-2 0,-1 0 3 16,-16-9-8-16,17 9-33 0,-1 0-43 0,-16 0-28 16,17 0-14-16,-1 0 123 0,-16 0-206 0</inkml:trace>
  <inkml:trace contextRef="#ctx0" brushRef="#br0" timeOffset="22642.39">10506 4418 172 0,'16'-9'106'0,"-16"9"-22"16,0-9-4-16,0 9-3 0,-16 0-11 0,16 0-19 16,0-19-13-16,0 19-13 0,0 0-8 0,0 0-6 15,-17 0-2-15,17-18-4 0,0 18 1 0,0 0 2 16,0 0-6-16,0 0-12 0,0 0-37 16,-16 18-38-16,16-18-27 0,0 0-8 0,0 0-3 15</inkml:trace>
  <inkml:trace contextRef="#ctx0" brushRef="#br0" timeOffset="23053.4">11002 4018 103 0,'0'-28'90'15,"0"10"-12"-15,0-1 11 0,0 1-3 0,0-1 1 16,-16 0 0-16,16 1-13 0,0-1-15 0,-17 10-9 16,17 0-24-16,-17-1-9 0,1 1-7 0,16 9-8 15,-17-9-2-15,1 18 4 0,-1-9-4 0,17 9 0 16,-16 1 2-16,-1 8-2 0,1-8 1 0,16 17 2 16,-17-8-3-16,17-10 2 0,-16 10-5 0,16 0 1 15,0-1 6-15,0 1-6 0,0-1 2 0,0 1 0 16,0 0 0-16,0-1-2 0,16-9 2 0,1 10 0 15,-17-10 2-15,16 19 1 0,1-28 0 0,-1 19-6 16,17-10 5-16,-16 0-4 0,-1 1 4 16,18-1-5-16,-1-9 6 0,-17 9 0 0,17 1-7 15,-16-10 5-15,-1 9-4 0,1-9 5 0,-1 9-2 16,-16-9 2-16,17 10 0 0,-17 8-2 0,0-18 0 16,0 19 0-16,-17-19 0 0,1 18-10 15,-1-8-21-15,1-1-15 0,-1 0-22 0,1 1-13 16,-1-1-11-16,-16 0 0 0,17-9 3 0,-1 10-1 15,0-10-17-15</inkml:trace>
  <inkml:trace contextRef="#ctx0" brushRef="#br0" timeOffset="23419.39">11068 3814 164 0,'17'-19'101'0,"-1"19"-19"0,-16-18-33 16,0 18-22-16,0 0-11 0,17 0-1 0,-17 18 1 15,0-18 1-15,0 19-1 0,16-1 1 0,-16 1 4 16,0 9 3-16,0 9-4 0,0-28-10 16,0 19 2-16,0 0-5 0,0 9-2 0,17-18-5 15,-17 9 2-15,0-10 2 0,17 10 0 0,-17 0-1 16,0-9-1-16,16-1-2 0,-16 10 1 0,17-18 1 16,-17 8 2-16,0 10-6 0,16-28 3 0,-16 19 1 0,0-19-1 15,0 0-4-15,17 0 3 0,-17 0-2 16,16 0 2-16,-16 0 3 0,17 0-5 15,-1-19 2-15,-16 19-3 0,17-18-1 0,-1 8 8 16,-16 1-4-16,17 0 2 0,0-1 6 0,-17 10-1 16,16-9 4-16,1 9-4 0,-17-9-2 0,16 9 2 15,1 0 1-15,-1 0-7 0,1 9 1 16,-1-9-2-16,1 9 2 16,-1 1 0-16,1-10-6 0,-17 9-35 15,17-9-25-15,-1 0-19 0,-16 9-7 0,17-9-6 16,-1 0-10-16,-16-9-108 0</inkml:trace>
  <inkml:trace contextRef="#ctx0" brushRef="#br0" timeOffset="23701.4">11697 4093 58 0,'0'0'95'0,"0"0"-15"0,0 0-12 16,0-10-10-16,-17 10-12 0,17 0-12 0,0 0-10 15,0 0-14-15,0 0-1 0,0 0-6 0,-16 10 1 16,16-1-2-16,0 0-2 0,-17 1 2 0,17 8 3 15,0 1-3-15,-16-10-8 0,16 0 8 0,0 10 0 16,0-10-2-16,0 10 0 0,16-10 1 0,-16 1-1 16,17 8 1-16,-17-18 1 0,16 0 0 0,1 0 1 15,-17 0 0-15,17 0 6 0,-1 0 7 16,-16 0 5-16,17-18 3 0,-17 8 0 16,0 1-3-16,0 0-5 0,0-1-10 0,0 1-3 15,0-10-1-15,-17 10 2 0,17 0-4 0,-16 9 0 16,-1-19 2-16,0 19-4 0,-16-18 4 0,17 8-9 15,-1 1-16-15,1 0-22 0,-1 9-24 0,1 0-12 16,-1-10-8-16,1 10-3 0,-1 10-14 0</inkml:trace>
  <inkml:trace contextRef="#ctx0" brushRef="#br0" timeOffset="24078.39">11862 4139 56 0,'0'-18'61'15,"0"18"-14"-15,0-10-9 0,0 10 5 0,0-9 10 16,-16 0 8-16,16 9 1 0,0-10-1 0,0 1-9 16,0 9-7-16,0-9-1 0,0 9-8 0,-17 0 1 15,17 0-17-15,0 0-5 0,0-9-12 0,0 18-3 16,0 0 0-1,0 0 2-15,0 1-4 0,0-1 5 16,0 0-5-16,-16 1 3 0,16 8 1 16,0-18 0-16,0 19-7 0,0-19 5 0,0 9 2 15,0 0-2-15,0 1 0 0,0-1-4 16,0-9 1-16,16 0-3 0,-16 9 6 0,0-9-9 16,0 0 4-16,0 0 2 0,0 0-5 0,0 0 1 0,17-9-2 15,-17 9-4-15,0-9 5 0,-17 9-10 0,17-10-2 16,0 10-5-16,0-9-9 0,0 0-1 15,-16 9-9-15,16-19-7 0,0 19-2 0,-17-18-3 16,17 8-7-16,-16-8-16 0,16 8-99 0</inkml:trace>
  <inkml:trace contextRef="#ctx0" brushRef="#br0" timeOffset="24329.39">11813 3683 73 0,'0'-9'66'0,"0"9"-16"0,16-18-7 0,-16 18-2 16,0-19-2-16,0 19 0 0,0-9-8 16,0 9-10-16,0 0-12 0,17 0 1 0,-17 0 3 15,0 0 4-15,0 9 1 0,16 10 2 0,-16-19 0 16,17 18-4-16,-17-9-3 0,17 10 1 0,-17 0-6 16,16-1-5-16,-16 20-3 0,17-20 0 0,-1 10 0 15,1 0 4-15,-1 0-4 0,1 9 2 0,-1-18-2 0,1 9 2 16,-1-10-4-16,1 19 3 0,0-18 1 15,-17-10-2-15,16 10-20 0,1-1-23 0,-17 1-23 16,0 0-15-16,0-1 0 0,0 1-4 0,-17-19-7 16</inkml:trace>
  <inkml:trace contextRef="#ctx0" brushRef="#br0" timeOffset="24479.39">12011 4102 79 0,'0'-9'77'0,"17"-1"-21"0,-17 1-11 0,16 0-12 15,1 0-4-15,0-10-9 0,-1 19-9 0,-16-19-4 16,17 19-3-16,-1-18-3 0,1 8-1 16,-17 10-6-16,16 0-11 0,1-9-10 0,-17 9-19 15,16-9-31-15,1 9-109 0</inkml:trace>
  <inkml:trace contextRef="#ctx0" brushRef="#br0" timeOffset="24601.39">12326 4046 15 0,'0'0'19'16,"16"-9"-1"-16,-16 9-7 0,0 0-8 0,0-19-15 15,0 19-9-15</inkml:trace>
  <inkml:trace contextRef="#ctx0" brushRef="#br0" timeOffset="25216.39">12375 3702 72 0,'0'-9'65'0,"0"9"-12"16,0-10-18-16,17 10-14 0,-17 0-3 0,0 0 0 16,0 10 2-16,0-1 8 0,0 0 0 0,16 10-5 15,-16 0-2-15,0 9-1 0,0-10-8 0,0-9-3 16,0 19-4-16,0 0 1 0,0 9-6 0,0-18 0 16,-16 0 2-16,16 9 2 0,0-10-4 0,0 1 2 15,0-1-4-15,0 1 2 0,0-10 0 0,-17 1 0 16,17-1 4-16,0-9-6 0,0 9 4 15,0-9 1-15,0-9-3 16,0 9 2-16,0-9-2 0,0-10 0 16,0 19-4-16,0-19 4 0,17 1 0 0,-17-1 2 15,16-9 0-15,-16 10-4 0,0-1 2 0,17 0 0 16,-17 1 0-16,16 9-3 0,-16-1 3 0,17 1-2 16,0 9 0-16,-1 0-1 0,-16 9 3 15,17 1 0-15,-1-1 2 0,-16 9-2 0,17 1 1 16,-1-10-3-16,-16 1 2 0,17 8 0 0,-1-8 1 15,1-1 16-15,-17 0 8 0,16 0-4 0,1 1 1 16,0-10-7-16,-17 18 0 0,16-18 15 0,-16 0 22 16,17 0 17-16,-17 0-4 0,0-18-14 0,16 8-6 15,-16 1-13-15,0 0-3 0,0 0-14 0,0-1-6 16,0-8-7-16,17 8-2 0,-17 1 0 0,0-10-2 16,0 1 4-16,0 9-4 0,16-10-19 0,-16 10-14 15,17-1-10-15,-17 1-5 0,16 9 10 0,-16 0 3 16,17 0 12-16,-17 0 5 0,16 0 11 15,-16 0 3-15,17 9 4 0,-17 1-2 0,17-1 1 16,-1 0 3-16,1-9-5 0,-17 10 8 16,16-10-3-16,-16 9 2 0,17-9 10 15,-17 0 13-15,0 0 15 0,16 0 7 0,-16 0-6 16,0 0-10-16,0-9 2 0,0 9-5 0,17-10-5 16,-17 10-9-16,0-9-4 0,0 9-4 0,0-9-4 15,16-1-4-15,-16 10 6 0,17-9-6 0,-1 9 5 16,-16 0-5-16,17 0 2 0,0 9 0 15,-1-9-18-15,1 10-33 0,-1-10-27 16,1 0-20-16,16 9-10 0,-17-9-1 0,1 0 7 16,-1 0-1-16,1 0-4 0,-17-9-101 0</inkml:trace>
  <inkml:trace contextRef="#ctx0" brushRef="#br0" timeOffset="25443.39">13318 3507 137 0,'0'-28'71'0,"0"0"1"0,0 9 10 15,0 1 3-15,17-1 5 0,-17 10 3 0,0 0-6 16,0-1 1-16,0 1-22 0,0 9-27 0,0 0-21 16,0 0-11-16,0 0 2 0,0 9 6 0,0 1 7 15,0-1 13-15,0 19 10 0,0-10 4 0,0 10-10 16,0 0-17-16,0 19-2 0,0-10-14 0,-17 9-2 16,17 10 2-16,0-9 0 0,0 9-2 0,0-1-1 15,0 10 0-15,0-18 0 0,17 9 1 0,-17 9 0 16,16-9-7-16,1-1-21 0,0 1-29 0,-1 0-41 15,1 0-41-15,-1 0-23 0,17 0-13 0,-16 9 6 16,16-19 6-16</inkml:trace>
  <inkml:trace contextRef="#ctx0" brushRef="#br0" timeOffset="26353.39">13815 3916 26 0,'0'0'47'0,"0"0"9"0,0 0-18 0,-17 0-8 16,17 0-6-16,0 0 0 0,0-19-1 0,0 19-1 15,0 0 3-15,0 0 7 0,0 0-2 0,0 0-4 16,0 0-2-16,0 0 0 0,0 0-10 0,-16 0-4 15,16 0-8-15,16 0 4 0,-16 0-3 0,17 0-3 16,-17 0 4 0,16 0-6-16,1 0 2 0,-1 0 0 0,1 0 0 0,16 0 4 15,0-18-6-15,0 9 0 0,17-1 0 0,-17-8 2 16,16 8-5-16,1-8 2 0,0-1 1 0,16 19-2 16,-16-18 2-16,-1-10-2 0,1 18 1 0,-1-8 0 15,1 8 3-15,0 1-6 0,-17 0 0 0,16-1-8 16,-32 10-4-16,16 0 0 0,-16 0 0 15,-1 0 4-15,1 0 2 0,-1 0 6 0,-16 0 0 16,0 0 4-16,0 0-1 0,0 0-6 0,0 10 2 16,0-10-10-16,0 0-8 0,-16 9-9 0,16-9-5 15,-17 0-16-15,17 0-14 0</inkml:trace>
  <inkml:trace contextRef="#ctx0" brushRef="#br0" timeOffset="29250.18">13682 3674 6 0,'0'0'8'0,"17"-18"18"16,-1 18 23-16,1-19-15 0,-17 0-13 0,17 10-1 15,-1-10-1-15,1 10 4 0,-1 0 1 0,1-10 1 16,-1 1-2-16,1-1 1 0,-1 10 4 0,-16-10 4 15,17 1-2-15,-1 8 9 0,-16 1-1 0,17-10 4 16,-17 19 4-16,16-18-4 0,-16-1-8 16,0 10-8-16,0 0 1 0,0-1-7 0,-16 10 3 15,16-9-1-15,0 0-6 0,0-1-3 0,-17 10-2 16,17-9 4-16,-16 9-8 0,-1 0 0 0,1 0-7 16,-1 9-2-16,1 1 2 0,-1-1 0 15,1 10 0-15,-1-1 0 0,17 19-2 0,-16-18 2 16,-1 9 0-16,17 0 2 0,0 0 1 0,0 9-3 15,0 0 3-15,0 10-3 0,17-20 1 0,-1 11 1 16,1-10-7-16,-1 0-3 0,1-1 5 0,-1-8-3 16,17-10-2-16,-16 10 4 0,16-10-8 0,-17 1-2 15,18-10 1-15,-18 0 2 0,17 0 1 0,-16 0 2 16,16-10 11-16,-17 1-6 0,17 0 4 16,-16-10-4-16,0 10 3 0,-1-10-3 0,1 1 5 15,-17-1-2-15,16-9 2 0,-16 19-2 0,0-10 0 16,0 0-2-16,0 10 2 0,0-9 0 0,0-1 0 15,-16 0-3-15,16 10 7 0,-17 0-4 0,17-1 0 16,0 1 0-16,-16 0-3 0,16 9 0 16,0 0-2-16,0 9 6 0,0 0 1 0,0 1-1 15,0-1-1-15,16 0 0 0,-16 1 0 0,17-1 0 16,-17 10 3-16,16-19-1 0,1 18-5 0,-1-18-4 16,1 0 4-16,-1 0-1 0,1 9-3 0,-1-9 3 15,1 0-5-15,0-9 2 0,-17 9-2 0,16 0-2 16,1 0-7-16,-1 0-2 0,1-18-3 0,-17 18-3 15,16 0-1-15,1-19-3 0,-1 10 1 0,1-1-2 16,-1 1 0-16,1 9 11 0,0-9 4 0,-17 9 7 16,16 0 2-16,1 0 2 0,-1 0 5 0,1 9 0 15,-17-9-2-15,16 9 2 0,1 1 0 0,-1-10-2 16,-16 9 2-16,17 10 0 0,-1-19 0 0,1 0 0 16,-17 0 2-16,17 0-1 0,-17 0-3 0,16 0 2 15,1-19 5-15,-1 10-2 0,-16-1 0 16,17 1 2-16,-17 0 2 0,0-1 6 0,16-8-4 15,-16 18-2-15,0-19 2 0,0 19-2 0,0-18 1 16,0 18 0-16,0 0-4 0,0 0-6 16,0 0 0-16,0 0 2 0,0 18 0 0,0-18-3 15,17 19 4-15,-17-1-1 0,0 1 1 16,16 9-1-16,-16 9 0 0,17-9 2 0,-17 9-2 0,0 19 1 16,16-28 1-16,-16 9-2 0,17 0 2 0,-17 1-2 15,17-1 2-15,-17 9-4 0,16-27 2 0,-16 9 0 16,17 0 0-16,-17-10 0 0,0 10 0 15,0-9 2-15,0-19 0 0,0 9-1 0,-17 0 0 16,17-18-1-16,-16 9 0 16,-1-9 0-16,0 9 0 0,1-19 0 0,-1 1 0 15,1-1-2-15,-1 0 3 0,1 1 2 0,-1-1-3 16,1-9 2-16,-1 0 2 0,1-9 0 0,-1 9 1 16,0 0-5-16,17-18 0 0,0 9-2 0,0 0 7 15,0-1-5-15,0 1 0 0,0 9-2 0,0 10 2 16,17-20 0-16,-17 20 1 0,17-1-1 0,-1 10 4 15,1-10 2-15,-17 19 1 0,16 0 0 0,1 0-5 16,-1 0 2-16,1 0 1 0,-1 19-3 0,1-19 2 16,-17 9-2-16,16 10-2 0,1-1 0 0,-17 1 4 15,17 0-4-15,-17 8-3 0,16-8 3 0,-16 0 2 16,0-1-1-16,17 1-1 0,-17 0 1 0,16-19-1 16,-16 18 2-16,0-18-2 0,17 9 0 0,-1-9 0 15,1 0-4-15,-1-9 2 16,1 9-4-16,-1 0 3 0,1-18-3 15,-17 18 1-15,17-19 2 0,-1 10 0 0,1-10-1 16,-1 10 0-16,-16 9 1 0,17-10 0 0,-17 1 3 16,16 9 0-16,-16-9-4 0,0 9 1 0,17 0 1 15,-17 0 3-15,0 0 0 0,16 0-1 0,-16 0 1 16,17 0-1-16,-1 0 0 0,-16 0-2 16,17 9 2-16,-17-9 1 0,17 0-1 0,-1 0-2 15,1 0 5-15,-17-9-3 0,16 9 0 16,1 0-2-16,-1 0-9 0,-16 0-9 15,0-10 0-15,17 10-2 0,-17-9 3 0,0 9 1 16,0 0 6-16,0 0-1 0,0 0 0 0,16 0 2 16,-16-18 0-16,0 18-7 0,0 0-3 0,0 0-6 15,0 0 0-15,0 0 1 0,17-19 0 0,-17 10-13 16,0-1-1-16,16 1 6 0,-16 0-10 0</inkml:trace>
  <inkml:trace contextRef="#ctx0" brushRef="#br0" timeOffset="29750.81">15436 3460 12 0,'17'-9'38'0,"-17"-10"21"0,0 1-20 15,0-10-13-15,0 0-2 0,0 9 5 0,0 10 5 16,0-10 9-16,0 1 13 0,0-1-4 0,0 10-7 16,-17 0-9-16,17 9-19 0,0-10-9 0,0 10-4 15,0 10-2-15,0-1-1 0,0 19-1 0,0-28 0 16,0 37 1-16,0-28 2 0,17 19-2 0,-17 19-1 16,0-29 3-16,0 20-1 0,16-11 1 0,-16 11-3 15,0-1 2-15,17 0-4 0,-17-9-6 0,16 9-10 16,1-18-7-16,-17-1-3 0,0 1-1 0,16 0 1 15,-16-10-3-15,0 10 14 0,0-19 9 0,0 0-2 16,0 0-5-16,0 0 4 0,0-19 6 0,0 10 3 16,0-10-2-16,0 0 4 0,0 1 0 0,0-1 0 15,0 1-2-15,0-10 2 0,0 0 1 0,17 0-1 16,-17 9 0-16,16 1 0 0,1-10 2 0,-17 9 4 16,16 1 8-16,1-1 2 0,0 0 3 0,-1 19 2 15,-16-18 0-15,17 18 1 0,-1 0-4 16,-16 0-3-16,17 0-2 0,-17 0-3 0,16 0-2 15,-16 0 4-15,0 0-3 0,0 18-3 0,0-18 0 16,0 0 2-16,0 19-8 0,0-19 2 0,0 0 0 16,0 9 2-16,0 1-1 0,0-10-5 15,0 9 2-15,0-9 1 0,0 0 2 16,0 9-3-16,17-9 0 0,-17 9 2 16,16-9-2-16,-16 10 0 0,17-10 4 0,-17 9 4 15,16-9 5-15,1 19 3 0,0-19 2 0,-1 0 12 16,1 18 14-16,-1-18-5 0,1 19-7 0,-1-19-16 15,-16 9-7-15,17-9-7 0,-1 9-1 0,-16 1 1 16,17-10-2-16,-17 9 0 0,0 0 6 0,0 1-6 16,0-1 1-16,-17 10 1 0,17-19 0 15,-16 18-11-15,-1-18-27 0,1 9-36 0,16 1-24 16,-17-1-19-16,1 0-7 0,16-9-11 0</inkml:trace>
  <inkml:trace contextRef="#ctx0" brushRef="#br0" timeOffset="29931.33">16032 3488 39 0,'0'0'88'0,"0"9"-9"16,0-9-23-16,0 0-22 0,0 0-16 0,0 10-11 16,0-10-4-16,-17 0 3 0,17 9-6 0,-16 10 1 15,16-19-5-15,-17 0-3 0,17 18-2 0,0-18-10 16,-17 0-6-16,17 0-6 0,0 19-6 0,-16-19-20 15,16 0-7-15</inkml:trace>
  <inkml:trace contextRef="#ctx0" brushRef="#br0" timeOffset="35727.15">8537 7116 102 0,'0'-9'42'0,"0"-1"-14"16,0-8-5-16,0 8-1 0,0 1 3 0,0-10-2 16,0 10-1-16,0 0-2 0,0 0 0 0,0 9-1 15,0-10 0-15,0 1-7 0,0 9-2 0,0-9-6 16,0 9-2-16,0 0-5 0,0 0 1 16,0 9 2-1,0 0 1-15,0-9-3 0,17 19 2 0,-17-10 0 16,0 10 1-16,0-1-1 0,16 1 0 0,-16 9 0 15,0-10 0-15,0 10 0 0,0 10-2 0,17-11 5 16,-17 11-3-16,0-1 0 0,0 0 0 0,0 10-2 16,16-10 2-16,-16 9 0 0,0 10-2 0,0 0 4 15,0 0-2-15,0 0 2 0,0-1-1 16,0 10-1-16,17-9-3 0,-17 9 1 0,0-9 2 16,0 9 0-16,0-9 1 0,0 9 1 0,0 0-2 15,0 0 0-15,33 1 0 0,-33-11 0 0,0 11 0 16,0-11 0-16,0 1 0 0,16 0-3 0,1 0 3 15,-17 0 0-15,16-1 3 0,1 1-3 0,-17-9 0 16,17 8 2-16,-17 1-5 0,16-9 3 0,-16 9 2 16,17-10-2-16,-17 10 0 0,0-10 1 0,16 1-3 15,-16 9 4-15,0-19-2 0,0 9 0 0,-16 1-2 16,16-10 2-16,0 10 0 0,0-10-3 0,0 0 1 16,-17 10 5-16,17-10-1 0,0-9-2 0,-16 9-2 15,16-9 3-15,0 0-1 0,0 0 0 0,0-10 0 16,0 10 4-16,0-9-4 0,0 9 0 0,0-10-3 15,0 1 3-15,0 0 0 0,0-10 0 0,0 19 0 16,0-10 0-16,0 10 0 0,0-9 1 0,0 9 2 16,0-10-5-16,0 10 0 0,0 0 0 0,0-9 4 15,0-1-4-15,0 1 4 0,0 0-4 0,0-1 4 16,0 1-2-16,0-1 0 0,0-8 0 0,0 8-2 16,16 1 3-16,-16-10 1 0,0 0-2 0,17 10 0 15,-17 0 0-15,0-1 0 0,16-8-2 0,-16 8 2 16,0-9 0-16,0 10 2 0,17 0 0 0,-17-10-5 15,0 0 3-15,0 1 0 0,16 8 2 0,-16-8-2 16,0-1 0-16,17 0 2 0,-17 0-5 0,0 1 3 16,0-1 0-16,33 0 0 0,-33 10 0 0,0-10 0 15,0-9 1-15,0 10-5 0,0 8 4 0,0-9 0 16,16-9 2-16,-16 19-2 0,17-10-2 0,-17 1 2 16,0-1 2-16,17 0-2 0,-17 1 0 0,0 8 0 15,16-9 0-15,-16 1 0 0,0 8 0 16,0-8 1-16,0 8-1 0,17-8-2 0,-17 8 2 15,0-9 3-15,0 1-3 0,0-1-2 0,0 10 3 0,16-10-1 16,-16 0 0-16,0 1 1 0,0-1-3 0,0 0 2 16,0 0 0-16,17 10 0 0,-17-10 0 0,0 1-2 15,0-1 2-15,16 0 1 0,-16 1 0 0,0-1-3 16,0 0 2-16,17 10 0 0,-17-10 0 16,0 10-2-16,16-10 2 0,-16 10 1 0,0-1-4 15,17 1 0-15,-17-1 1 0,0 1 2 0,0-10 0 16,33 10 0-16,-33-10 0 0,0 10 1 0,0-10-1 0,16 10 0 15,-16-10-3-15,17 0 3 0,-17 10 0 0,17-10-3 16,-17 1 3-16,16-1 0 0,1 0 0 16,-1-9 0-16,-16 9-6 0,17 1-4 0,-1-1 3 15,1 0 2-15,-1-9 5 0,1 10-2 0,16-1 2 16,-33-9 0-16,17 9-2 0,-1-9-3 0,1 0-1 16,-1 10 2-16,1-1 4 0,-1-9 0 15,1 0 2-15,-1 9-5 0,1-9 3 0,-1 0 1 16,1 0-1-16,16 9 0 0,-16-9-2 0,-1 0 2 15,1 0-3-15,-1 0 4 0,1-9-4 0,16 9 1 16,-17-9 4-16,18 9-2 0,-18-9 0 0,17 9 0 16,0-10 1-16,-16 1-4 0,16 0 4 0,0-1-1 15,17 1 2-15,-1 0-4 0,-32-1 4 0,32 1-2 16,-15-9-2-16,15 18 4 0,17-10-2 0,-49 1-2 16,33 0 2-16,-1-1 1 0,1 1 1 0,-1-10-2 15,1 10-3-15,16 0 3 0,-16-10-2 0,-1 10-1 16,18 0 0-16,-18-1-1 0,17 1 0 0,1-10-1 15,-18 10-1-15,17-9 0 0,17 8 0 0,-17 1-1 16,1 0 2-16,-1-1 0 0,0-8 2 0,0 8 1 16,17 1 2-16,-17 0-4 0,0 0 1 0,0-1-1 15,17 1 4-15,-17 9-3 0,17-9-3 0,-17-1 2 16,0 1 2-16,17 0-3 0,0-1 3 0,-17 1-2 16,17 0-2-16,-1-1 0 0,-15 1 3 0,15-9-1 15,1 8 4-15,0-8-5 0,-1 8 0 0,1-8 2 16,0 8 3-16,0-8-5 0,-1-1 1 15,1 10 0-15,16 0 4 0,-16-10-3 0,16 10 3 16,1-1 0-16,-18 1-2 0,18 0 0 0,-1-10 2 16,0 10-3-16,0 9 1 0,-16-9 2 0,16-1 0 15,-16-8-2-15,0 8-3 0,16 1 3 0,-16 0-4 16,0-10 1-16,-1 10 0 0,18-10 5 0,-18 10-2 16,18-10 0-16,-1 1 3 0,0-1-1 0,17 1 0 15,-17-1 0-15,0 0 0 0,1 1 0 0,15-1 1 16,-32 1 0-16,16 8-1 0,-16-8 0 0,-17 8 3 15,17-8-3-15,-17 8 0 0,17 1 1 0,-17 0-1 16,0 9 0-16,1-9-2 0,-18 9-3 0,1-10-5 16,16 10-10-16,-16-9-3 0,-1 9-2 15,-16-9 3-15,17-1-10 0</inkml:trace>
  <inkml:trace contextRef="#ctx0" brushRef="#br0" timeOffset="37870.97">8487 6986 9 0,'0'-10'19'0,"0"10"19"0,0 0-2 16,-16 0-16-16,16-9-8 0,0 9-2 0,0-9-2 15,0 9-2-15,0-10 0 0,0 10-2 0,0-9-1 16,0 9 1-16,-33 0 0 0,33-9-1 0,0 9 2 16,0-9-1-16,0 9-1 0,0-10-2 15,0 10 0-15,33 0 0 0,-33-9-1 0,0 9 1 16,16-9-1-16,-16-1 0 0,17 1 0 15,-1 9 2-15,18-9-1 0,-18-1-1 0,17 1 0 16,-16 0 3-16,16-10 0 0,0 10-3 0,17-10 1 16,-17 10-1-16,0-10 0 0,33 10 2 0,-50-10-2 15,34 1 0-15,0 9 3 0,-17-10-2 0,33 0-1 16,-16 10 3-16,-1-10-3 0,17 1 2 0,1-1 0 16,-1 1-2-16,0-1 0 0,17 10 2 0,-17-10-2 15,0 10 1-15,0-10 0 0,17 10-3 0,-17 0 2 16,17-10 0-16,-17 10 1 0,17-1-1 0,-1 1 0 15,1 0 0-15,16 0 0 0,-49-10 0 0,33 19 0 16,-1-9 2-16,-15-1-2 0,-1 1 2 16,17 0-2-16,-17-1-2 0,16 1 4 0,-15 0-2 15,15-1 0-15,1-8 0 0,0 9 0 0,0-10 0 16,-1 0 0-16,1 10 0 0,16-10 0 0,1 1 0 16,-1-1 1-16,0 1-1 0,0-1 0 0,1 10 0 15,-1-10 0-15,0 10 0 0,0-10 0 0,1 1 0 16,15 8 0-16,-15-8 0 0,-1-1 2 0,17 1-4 15,-17-1 4-15,17 0-4 0,0 1 2 0,0-1 0 16,16 1 0-16,-16-1 0 0,16 0 0 0,0 1 0 16,-16 8 0-16,17-8 0 0,-1-1 2 0,-16 1-4 15,16 8 2-15,-16-8 0 0,0-1 2 0,16 0-2 16,0 10 0-16,1-9 0 0,-1 8 0 16,1-8 0-16,-1-1 0 0,0 0 0 0,1 1 0 15,-1-1 0-15,17 1 0 0,-17 8 0 0,1-18 2 16,-1 10-2-16,0-1 1 0,1 1-1 0,16-1 1 15,-17 0-1-15,17 1 3 0,-17-10-2 0,17 9-1 16,-17 1 0-16,17-1 0 0,-16 1 2 0,16-10-2 16,-17 9-2-16,0 0 4 0,1 1-2 0,-1-10 0 15,0 19 0-15,-16-19 2 0,0 9-2 0,0 0 0 16,0 1 0-16,-17-1 0 0,17 1 3 0,-1-1-1 16,-15 0 0-16,-1 10 1 0,17-9-1 0,-33-1 0 15,16 10-1-15,0-10-1 0,-16 10 4 0,0-10-4 16,-1 10 0-16,1-10 0 0,0 10 2 0,-17-10 1 15,0 10 1-15,-16 0-3 0,16-1 3 16,-17 1-2-16,-15 0 4 0,15 9-1 0,-16 0 0 16,0-19-3-16,-16 19 2 0,-1 0-4 0,1-9 2 15,0 9 1-15,-1 0-1 16,-16 9-2 0,0 10 3-16,-16-19-6 0,16 0 3 15,0 18 1-15,-17-8-3 0,17 8 2 0,0 1 0 16,-17 9 0-16,1 0 0 0,16-10 1 0,0 10 0 15,-17 0-1-15,17 19 2 0,-16-19-2 0,-1 18-2 16,17 1 2-16,-16-1 3 0,-1 10-2 16,1-10 2-16,-1 20 5 0,1-11-2 0,16 10-1 15,-17-9-2-15,0 19-1 0,1-10 6 0,-1 9-4 0,17 10-1 16,-16 0 1-16,16-1 1 0,-17 10 1 0,17-9-3 16,-16 9 2-16,16 0-2 0,0 0-5 0,0 0 3 15,0 0 1-15,0 9 1 0,0-8-5 16,0 8 2-16,0-9 0 0,16 0 2 0,-16 0 0 0,0-9-2 15,0 18 3-15,17-18 0 0,-17 9-1 16,0-10 1-16,0 1 4 0,0 0-4 0,0 0 3 16,0-1 2-16,0-8 1 0,0 8-2 0,0-8-4 15,0 8 5-15,0-8-4 0,0-10-1 0,0 9 0 16,0-8-3-16,-17 8 4 0,17-9-1 0,0 0-3 16,0 0-2-16,-16 0 2 0,16 1 0 0,0-1 0 15,0-10-2-15,-17 1 5 0,17-9-5 0,0-1 4 16,-16 1 0-16,-1-10-2 0,17 0 4 0,-16 0-6 15,16-9 0-15,-17 0 2 0,17 0 0 0,-17-9 3 16,17-1-3-16,-16 1 0 0,16-10-2 0,-17 10 3 16,1-10-1-16,-1 10 0 0,1-10 0 0,-1 0 0 15,1 10 0-15,-1-10 1 0,1 10-1 0,-18-10 0 16,18 10 0-16,-17-1 0 0,16 1 2 0,-16 0-1 16,0-1-4-16,-16 10 3 0,15 0 0 0,-15 9 0 15,-1-9 0-15,-16 9 0 0,0-9 1 0,0 9-5 16,-17-9 4-16,0 10 0 0,0-11-3 0,1 11-3 15,-18-10 6-15,-15-1-9 0,15 1 2 16,-15 0-6-16,-1-9 3 0,0 9-3 0,-16-10-2 0,-1 10-2 16,1-9 4-16,-17-1-7 0,0 10 1 0,0-9-5 15,-16 0-4-15,16-1 1 0,-17 1-4 0,-16 9-1 16,33-10-8-16,-16 10-13 0</inkml:trace>
  <inkml:trace contextRef="#ctx0" brushRef="#br0" timeOffset="39090.99">8802 8260 43 0,'16'0'53'0,"1"0"-26"0,16-9-14 16,-17 9-4-16,1-10-2 0,16 1-2 0,-16 0-2 15,16-1 1-15,0 1-1 0,0 0 2 0,0 9 1 16,17-9-3-16,-17-10 1 0,16 10-2 0,1-1 1 15,0 1-3-15,-1 0 2 0,1-10-2 0,16 10 1 16,-16 0-1-16,16-10 0 0,-17 10 0 16,34-1 0-16,-33 1 0 0,16-10 0 0,0 10-2 15,0 0 2-15,17-10 0 0,-17 10 0 0,17-10 2 16,0 10-2-16,-1 0 3 0,1-10 0 0,0 0 4 16,0 10 1-16,16-9 0 0,-16-1-4 0,16 10-1 15,0-10 0-15,0 10 0 0,1-10-5 0,-1 10 2 16,17-10 0-16,-17 10 0 0,17 0 0 0,-17-10 0 15,17 10 3-15,0-10-6 0,0 10 3 0,-1-10 1 16,1 10-1-16,16-10 3 0,-16 10-3 0,0-10-2 16,16 1 2-16,-16-1 0 0,17 1 0 0,-18 8 0 15,18-8 2-15,16-1-2 0,-17 1 0 0,17-1 0 16,0-9 1-16,-17 9-1 0,17 1 0 0,0-1 0 16,-17 1 0-16,1-1 0 0,16 0 0 15,-17 1 0-15,17-1 0 0,0 1 0 0,0-1 0 16,0 0 0-16,16 1 1 0,-16-1-1 0,0 1 2 15,-17-1-2-15,17 0 0 0,-17 1 0 0,17-1 0 16,-16 10-3-16,-1-10 3 0,0 1 0 0,17-1 1 16,-16 10-1-16,-1-10 0 0,-16 10-2 0,16-10 5 15,1 1-5-15,-1 8 2 0,0-8 0 0,-16-1 0 16,16 10 1-16,-16-10-1 0,0 10 0 0,0-10 0 16,0 10 0-16,-17-10 0 0,0 10 3 0,0-10-3 15,1 10 0-15,-18-9 0 0,1 8 0 0,0 1-2 16,0 0 0-16,-17-1 2 0,0 10 0 0,0-9-6 15,-16 9-2-15,-17 0-5 0,0 0-2 16,0 0 0-16,0 0-1 0,-16 0 1 0,-17 0-5 16,0 9-8-16,0-9-4 0,-17 10 4 0</inkml:trace>
  <inkml:trace contextRef="#ctx0" brushRef="#br0" timeOffset="39947.6">8653 10251 5 0,'0'-10'1'0,"0"10"0"0,16-9 0 0,1 9 6 15,-17-9 9-15,16 9 18 0,1-10 2 0,16 10-16 16,-16-9-6-16,-1 0-6 0,17-1-3 0,-16 1-1 15,16 0 1-15,0 0-3 0,-16-1 1 0,16 1 0 16,16 0 2-16,-16-1 2 0,17 1-4 0,-17-10 1 16,17 1 0-16,16 9-2 0,0-10 1 0,0 0-1 15,0 1 0-15,17-1 2 0,-17 0-3 0,17 1 1 16,0-10 0-16,16 9 0 0,0-9-2 16,1 1 0-16,15-1 4 0,1 0-2 0,-17 0 1 15,34 0 0-15,-17 0 1 0,16 0 0 0,0 0 0 0,1 0-3 16,-1 0-1-16,0 1 0 0,17-1 3 0,0 9-3 15,0-9 0-15,0 0 0 0,0 0 0 16,0-9 0-16,0 9 2 0,0 0-2 0,-1 0 0 16,1 0 0-16,0 1 0 0,17-1 0 0,-1 0 3 15,1 0-3-15,16 0 2 0,0-9-2 0,-17 9 3 16,17 0 0-16,-17-9-1 0,1 9 3 0,-1 0-1 16,1 0-1-16,16-9-1 0,0 9 2 0,0 0-1 15,0 0 1-15,-17 9 1 0,17-8-4 16,-16-1-1-16,-1 9 0 0,-16-9 3 0,16 10-1 15,-16-10-2-15,0 9 0 0,17-9 2 0,-17 10-2 16,-1-1 0-16,1-9 0 0,0 9 0 0,-16 1 0 16,16-1 0-16,-17 1 0 0,0-1 1 0,1 0-1 15,-18 1 0-15,1-1-2 0,0 10 3 0,0-10-1 16,-17 1 0-16,-16 8 0 0,0 1 0 0,-1 0 0 16,-16-10 0-16,1 19 0 0,-1-9 0 0,0 0 0 15,-16 9 1-15,-17-10 1 0,0 10-4 0,0 0-2 16,-17 0-6-16,1-9 0 0,0 9 0 0,-17 9-3 15,-17-9-1-15,17 0-4 0,-17 0-3 0,1 10-3 16,-17-10-17-16,0 0-15 0</inkml:trace>
  <inkml:trace contextRef="#ctx0" brushRef="#br0" timeOffset="40898.78">8752 9339 15 0,'33'-9'22'16,"17"-1"15"-16,-17 1-10 0,0 0-11 0,17-1-8 15,-1-8-4-15,1 9-2 0,-1-10-2 16,18 10 0-16,-18-10 0 0,34 0 2 0,-33 1 1 15,32-1 2-15,1 1-1 0,-17-1-1 0,17-9-3 16,-17 10 2-16,17-1-2 0,0 0 0 0,16-9 1 16,-16 10-1-16,16-1 1 0,0 1 0 0,0-1 1 15,1-9 1-15,15 9-2 0,-15 1 2 0,16-10-1 16,-1 9-1-16,1 1-1 0,0-1 0 0,0 1 0 16,0 8 1-16,-1-8-1 0,1-1 0 0,17 0 0 15,-18 1-2-15,18 9 2 0,-1-10 1 0,-16 0-1 16,16 1 0-16,1-1 0 0,-1 10 0 0,0-10 0 15,-16 1 1-15,17-1-1 0,15 0 0 16,-15 1 1-16,16-1 1 0,16-9-2 0,-16 10 0 0,0-1 0 16,0 0 0-16,0 1-2 0,0-1 2 15,0-9 1-15,-17 10-1 0,17-1 0 0,0 1-2 16,0-1 3-16,16 0-1 0,-16 1 1 0,16-1-3 16,1 1 4-16,-17 8-2 0,0-8 0 0,0 8-2 15,-1-8 2-15,1-1 0 0,-16 1 1 0,16 8-1 16,0-8 0-16,-1 8 0 0,-15-8 1 0,16 8-1 15,-17-8-2-15,0 9 3 0,1-1-1 0,-1 1 2 16,0-10-2-16,1 10 0 0,-17 0-3 0,-1-1 3 16,1 1 0-16,0 0 0 0,0-1 1 0,-17 1-1 15,0 0 0-15,-16 0 0 0,0 9 0 16,0-10 0-16,-1 1 0 0,-16 9 0 0,1-9-3 16,-1 9-1-16,-17-10-2 0,18 10-4 0,-34-9-9 15,16 9-18-15,-16 0-3 0</inkml:trace>
  <inkml:trace contextRef="#ctx0" brushRef="#br0" timeOffset="41694.82">10754 6986 44 0,'16'-28'64'0,"1"-9"-29"0,-17 9-13 0,0 0 1 15,17 0 0-15,-17 0 10 0,16 0-11 0,-16 0-10 16,0 0-4-16,0 0-1 0,17 10-2 16,-17 8 0-16,0-8-1 0,16 18-2 0,-16-10-2 15,0 10 1-15,17 0 0 0,-1 10-1 0,-16 8 0 16,17 1-3-16,-1 0 5 0,1 18-2 0,-1 0 0 16,1 0 0-16,0 19 0 0,-1 0 0 0,1 0 0 15,-1 18 0-15,1 0-2 0,-1 1 3 0,1 18-1 16,-1 0 0-16,-16 9 0 0,17 1 0 0,-1 8-2 15,1 10 2-15,0-9 2 0,-1 18-4 0,1 0 2 16,-1 10 0-16,1-1 0 0,-1 1 0 0,17-1 0 16,-16 1 0-16,-1 9 0 0,18-10 2 0,-18 1-2 15,17-10 0-15,-16 9-3 0,16-8 4 0,0-10-3 16,-17-1 2-16,18 1 1 0,-1-9-1 0,-17 0 0 16,17-1 0-16,-16-8 0 0,16-1 0 0,-17-9 0 15,18 0 2-15,-18-9-2 0,1-10 0 0,-1 10 1 16,1-19-1-16,-1 9-3 0,1-18-8 0,16 0-6 15,-17-10-5-15,1 1-5 0,-17-19-5 0,33 0-9 16,-33-19-17-16</inkml:trace>
  <inkml:trace contextRef="#ctx0" brushRef="#br0" timeOffset="42081.6">13749 6167 151 0,'33'-56'77'0,"0"0"-37"0,-17 10-21 0,1 9-6 15,-1 0-6-15,-16 9-4 0,0 18-3 16,0-8-2-16,17 18 2 0,-17 9 0 0,0 0 2 15,16 10-2-15,-16 18 1 0,0 10-3 0,0-1 2 16,0 19-2-16,0 10 4 0,0-1-2 0,0 10 0 16,0 18 0-16,0 0 0 0,-16 10 1 0,16 9-1 15,0 9-2-15,-17 0 2 0,17 1 0 0,-16 8 0 16,16 1-2-16,16 9 0 0,-16-1 2 0,17-8 0 16,-17 9 0-16,33 0 0 0,-17-1 0 0,18-8 0 15,-1-1 1-15,0 1-1 0,0-1 0 16,16-8-2-16,1-1 0 0,0 0 6 0,-1-9-4 0,1-9 0 15,16-1-2-15,-16-8 0 0,-1 8-4 0,18-18-13 16,-18 0-11-16,17 0-3 0,1-9-9 0,-18-10-23 16</inkml:trace>
  <inkml:trace contextRef="#ctx0" brushRef="#br0" timeOffset="161222.51">21376 7227 1 0,'33'-9'0'0,"-17"0"1"0,17-10-2 0,-16 10 2 16,16 9-1-16,-17-9-1 0,1-1 1 0,-17 10 1 16,17-9-1-16,-1 9 0 0,-16 0 1 15,0 0 1-15,0-9 0 0,0 9 2 0,0 0 0 16,0 0-2-16,0 0-1 0,-16 9-1 0,-1-9 0 16,0 9 0-16,1 1 0 0,-1-10 0 15,1 9 0-15,-1 0 0 0,-16 1 0 0,17-1 0 16,-17 0 0-16,16 0 0 0,-16 1 0 15,0-1 0-15,16 0 0 0,-16 1 0 0,0-1 1 16,17 0-1-16,-18 1 0 0,18-10 0 0,-17 9 0 16,16 0 0-16,-16 0-2 0,17-9-2 0,-17 10-5 15</inkml:trace>
  <inkml:trace contextRef="#ctx0" brushRef="#br0" timeOffset="162262.09">18861 7200 41 0,'0'-10'57'0,"0"10"-23"16,0-9-10-16,0 9-2 0,-17-9 1 0,17-1 1 15,0 10-1-15,0-9 1 0,0 0 4 0,0-1 0 16,0 1 2-16,0 0 1 0,0 0 0 0,0-1 0 15,0 1 0-15,0 9-4 0,0 0-13 16,0-9-10-16,0 9 3 0,0 0-6 0,0 9-1 0,0 0 0 16,0 1 0-16,0-1 3 0,-16 9-5 15,16 10 6-15,-17-9-4 0,1 9 0 0,16 9 0 16,-17-9 1-16,0 9-1 0,17 0-2 0,-16 1 4 16,-1-1 1-16,17 9-3 0,-16-8 0 0,16-1 0 15,-17 0-2-15,17 0 2 0,0-9 2 0,0 0-1 16,0 0-1-16,0-10-2 0,17 1 5 0,-1 0-3 15,-16-10 0-15,17 0 0 0,-1-9 1 0,1 10 0 16,16-10-1-16,-16-10 2 0,-1 10-2 0,17-9 2 16,0 0-4-16,-16-10 4 0,16 10-1 0,-16-10-4 15,16 10-6-15,-17-10-11 0,17 1-16 0,-16 8-11 16,-1-8-5-16,-16 8-2 0,17-8-2 0,-17 9 0 16,0-1-16-16,-17-8-73 0</inkml:trace>
  <inkml:trace contextRef="#ctx0" brushRef="#br0" timeOffset="162679.34">18778 7107 30 0,'0'-19'58'16,"0"10"-18"-16,0-1-20 0,0-8-2 0,0 8-5 15,17-8-4-15,-1 9-3 0,1-10 3 0,-1 0-3 16,17 1 2-16,-16-1 0 0,16 1-2 0,17-1-1 15,-17 0-1-15,16-9 4 0,-16 0 0 0,17 10-3 16,0-1-1-16,-17 1-4 0,16-1 2 0,1 10-2 16,-17-1 1-16,17 10-1 0,-17 10 3 0,0-1-5 15,0 0 2-15,0 1 0 0,-16 18 0 0,-1-10 2 16,1 10-2-16,-1 9 0 0,1-9-2 0,-1 9 4 16,-16 1-2-16,17-10 0 0,-17 9 0 15,16 0 0-15,-16 0 2 0,17 10 0 0,0-10 1 16,-17 0 2-16,16-9-4 0,1 9 1 0,-1 0 1 15,1 1-3-15,-1-1 0 0,-16-9 1 0,17 0 3 16,-1 0-2-16,1-1 3 0,-1 1-1 0,-16 10-1 16,17-11 2-16,-17-8 1 0,0 9 4 0,0 0-2 15,0 0-1-15,0 0 0 0,0-10-4 0,-17 10-1 16,1 0 0-16,-1-9 1 0,1-1-3 0,-1 10 1 16,-16-9-1-16,17-1 1 0,-17 1-1 0,-1 0 0 15,18-1 0-15,-17-8-2 0,0 8-10 0,0-9-7 16,0 1-12-16,-1-1-7 0,18 0-6 15,-17 1-11-15,0-10-18 0</inkml:trace>
  <inkml:trace contextRef="#ctx0" brushRef="#br0" timeOffset="163762.51">18861 7572 30 0,'0'0'58'16,"-17"-10"-17"-16,17 10-14 0,0 0-6 0,0-9-2 16,0 9-5-16,0-9 1 0,0 9-4 0,0 0-6 15,0 0 1-15,0 0-5 0,0 0 1 0,0 0 1 16,0-10 2-16,0 10-3 0,17 0 1 0,-17 0 1 16,16 0-2-16,-16 0 1 0,0 0 2 0,17-9-2 15,-17 9 3-15,16-9 2 0,-16 9-2 16,0-9 0-16,17-1-1 0,-17 10 0 0,0-9-2 15,16 0 4-15,-16-10-3 0,17 10-1 0,-17-1 0 16,0-8-3-16,17-1 0 0,-17 10 0 0,0-10 4 16,16 10-4-16,-16-10 0 0,0 10 3 0,0 0-3 15,-16-1 0-15,16 1 4 0,0 0 4 0,-17 9-6 16,0 0-2-16,1 9 2 16,-1 10-2-16,1-10 2 0,-1 10-2 0,1-1 0 15,-1 10 0-15,1-9 0 0,16 9 0 0,-17 0 0 16,17-10 2-16,-16 1-2 0,16 9 0 15,0-10 2-15,16 1-4 0,-16 0 2 0,17-10 0 16,-1 0 0-16,1 0 2 0,-1 1-2 0,1-1 0 16,-1-9 1-16,1 0 0 0,16-9-1 0,-16 9-2 15,-1-10 0-15,17 1 2 0,-16 0 2 0,-1-10-2 16,1 10 0-16,-1 0-2 0,1-10 4 0,-17 0-2 16,16 1 3-16,1-1-1 0,-17 1-5 0,17-1 3 15,-17 0-3-15,0 10 1 0,16-9 4 0,-16 8-2 16,0 1 2-16,-16 0-5 0,16 9 5 0,-17 0-2 15,17 9 0 1,-17 0 0-16,17 1 0 0,0 8 0 0,-16-9 0 16,16 10 2-16,0 0-2 0,0-1 0 0,0 1 0 15,0-10 1-15,0 10-1 0,0-10-2 0,16 0 2 16,-16 1 0-16,0-1 0 0,17-9 3 0,0 0-1 16,-1-9 1-16,-16-1-5 0,17-8 2 15,-1-1 0-15,1 1-2 0,-1-10 2 16,1 9 0-16,-17-9 0 0,16 0 3 0,1 10-3 15,-1-10 0-15,-16 0 0 0,17 0 1 0,-17-9-1 16,0 9 2-16,0 0-2 0,0-9 0 0,0 9 0 16,0 0 1-16,0 0-3 0,-17 0 2 0,17 0 1 15,-16 10-1-15,-1-1-2 0,17 0 6 0,-16 10 1 16,-1 0 1-16,1-1 1 0,16 10-4 0,-17 10 1 16,1-1 0-16,-1 0 2 0,1 10-1 0,16 0-2 15,-17 8-3-15,0-8 0 0,17 9 0 0,0 0 0 16,0 0 1-16,0-10-1 0,0 10 2 0,17 0-2 15,-17 0 0-15,17-9 5 0,-17 9-4 0,16-1-5 16,1-8-10-16,-1 0-8 0,1-10-5 16,-1 10-6-16,1-10-2 0,-1 0 1 0,1-9-2 15,-1 0 6-15,1 0 1 0,0 0-2 0,-1 0 1 16,1-9 7-16,-1 0 9 0,-16 9 7 0,17-10 3 16,-17 1 11-16,0 9 6 0,0 0 10 15,0 0 1-15,0 0-8 0,0 0-5 0,0 0-2 16,-17 0-3-16,17 9 3 0,0 1-3 0,0-1 0 15,0-9-1-15,0 9 0 0,0 10-2 0,0-19 1 16,0 9 3-16,0 0-5 0,0 1 1 0,0 8-3 16,0-8 0-16,0-1 3 0,17 0-3 0,-17 1 2 15,0-1-2-15,0 0 0 0,0 0 0 16,0 1-2-16,0-10-6 0,0 0-6 0,0 9-2 16,0-9-2-16,0 0-18 0,0-9-15 0</inkml:trace>
  <inkml:trace contextRef="#ctx0" brushRef="#br0" timeOffset="164106.72">19456 7227 9 0,'17'-18'21'0,"-17"9"20"0,0-1-1 0,16 1-18 16,-16 0-9-16,0-10-5 0,0 10 1 0,17-1-6 16,-17 1 3-16,0 0-3 0,0 0 0 0,17-1-1 15,-17 1 2-15,16 0 1 0,-16-1 5 0,0-8 4 16,17 8 2-16,-17 1 2 0,0 0 4 0,16 0 8 15,-16-1 1-15,0 10 4 0,0-9-4 0,0 9-7 16,0 0-3-16,0 0-7 0,0 0-6 0,0 0 0 16,0 9 2-16,0 1 7 0,-16 8-1 0,16-9-6 15,0 10-1-15,-17 0-7 0,17 9 5 16,0-10-7-16,-16 10 1 0,16 0 2 0,0 0-2 0,0 9 5 16,0-9-3-16,0 0-5 0,0 9 3 15,0-9-1-15,0 0 0 0,0 0 0 0,16 0 1 0,-16 0 4 16,0 0-4-16,0-1-1 0,17-8 0 0,-17 9 0 15,0-9-2-15,16-1-1 0,-16 1-1 0,17-1-6 16,-17-8-2-16,16-1-1 0,1 0-11 16,-1-9-6-16,1 0-5 0,-17 0-13 0,16 0-7 15,1 0-2-15,-17 0-2 0,0-9-21 0</inkml:trace>
  <inkml:trace contextRef="#ctx0" brushRef="#br0" timeOffset="164252.76">19539 7562 43 0,'-16'-9'68'15,"16"9"-20"-15,-17-9-16 0,17 9-7 0,0 0-8 16,0-10-7-16,0 10-5 0,0-9-1 0,17 9 0 16,-17-9-3-16,16 9 0 0,1-9 1 0,16-1-1 15,-17 1-1-15,17 9 2 0,-16-9-5 0,16-1-10 16,0 10-8-16,-16 0-17 0,16-9-28 0</inkml:trace>
  <inkml:trace contextRef="#ctx0" brushRef="#br0" timeOffset="168439.59">25710 6595 6 0,'0'19'18'0,"0"-10"17"0,0 9-2 0,0-8-14 16,-16 8-10-16,16 10-5 0,0-9 0 0,0 9 0 0,0 0 0 15,0 0-2-15,0 9 1 0,0 0 0 0,0 10-1 16,0-1 3-16,0 1-1 0,0-1-2 0,-17 10-2 15,17 9 0-15,0 0 0 0,0 0 2 0,-16 10-2 16,16-1 3-16,0 10-1 0,0-10 1 0,0 10 1 16,0-10 1-16,0 10-5 0,0-10 0 15,0 1 2-15,16 9-2 0,1-1 0 0,-17 1 0 16,16 0 0-16,1 9 0 0,-1 0 1 0,1 0-1 16,-1 9-3-16,-16-9 3 0,17 0 0 0,-1 9 0 15,1 1 1-15,0-10-1 0,-1 9 0 0,1-9-2 16,-1 0-3-16,1 0-2 0,-1 0 1 0,1-9-3 0,-1 9-1 15,1-9-6-15,-1-10-13 0,-16 10-8 0</inkml:trace>
  <inkml:trace contextRef="#ctx0" brushRef="#br0" timeOffset="169506.05">25661 6167 2 0,'33'0'4'0,"0"-9"-2"0,0-1 3 0,0 1 5 15,0 9 5-15,17-9 5 0,-1 0 4 0,1-1-4 16,0 1-8-16,-1 0-5 0,17-1-2 0,1-8-4 16,-1 8 1-16,16-8 1 0,-15 9 1 0,15-1-2 15,1-8-2-15,0 8 2 0,0-8 0 16,16 8 2-16,-17 1-1 0,18 9-2 0,-1-28-1 0,0 19 3 15,17 0-1-15,-17-1 0 0,17-8-2 0,0 8 2 16,-17 1-2-16,17 0 0 0,0 0 0 0,0-1 0 16,0 10 0-16,-1 0 0 0,1-18 0 0,16 8 0 15,-16 10 0-15,0 0 0 0,0 0 0 16,0-9 0-16,0 9 1 0,-17 0-1 0,17 0 0 0,-17 0 2 16,0 0-2-16,0 0-2 0,1 0 2 0,-18 9 0 15,1-9 0-15,0 10 0 0,-17-10 0 16,0 18-2-16,0-18 3 0,1 10-1 0,-1-1 0 15,-17 9 0-15,1-8 0 0,0-1 0 0,-1 10 1 16,-16-10-1-16,17 10 0 0,-17-1 0 0,0 1 0 16,0-1 0-16,-16 10 0 0,16-9-2 15,-17 18 4-15,1-9-2 0,-17 9 0 0,17 10 0 16,-17-1-2-16,0 1 2 0,0 8-2 0,0 1 2 16,-17 0-2-16,17 19 0 0,-17-10-2 0,1 18 2 15,16 1-3-15,-17 0 2 0,1 9 0 0,-17 0 3 16,16 9-3-16,1-9 0 0,-1 19 5 0,-16-10-2 15,0 10 0-15,16-10 0 0,-16 10 0 0,0-10 0 16,0 10-2-16,0-1 2 0,0 1 0 0,16-1 0 16,-16 1 0-16,0 0-5 0,17-10-8 0,-17-9-4 15,16 9 3-15,0-9 3 0,1 0 5 16,-17-9 2-16,33 0 4 0,-17 0-5 0,1-10-3 0,-1 0-3 16,17 1-16-16</inkml:trace>
  <inkml:trace contextRef="#ctx0" brushRef="#br0" timeOffset="-191355.63">21938 13395 15 0,'17'0'20'15,"-1"9"12"-15,1-9-1 0,16 0-11 0,-17 9 0 16,1-9-1-16,16 0-4 0,0 0 1 0,0 0 1 0,0 0-2 16,17 0-1-16,-1-9 6 0,1 9 10 15,16-9 9-15,0 9 0 0,1-10 1 0,15-8 0 16,1 8 0-16,0 1 0 0,0-10 5 0,-1 10 0 16,18-9-8-16,-1 8-2 0,-16 1-5 0,16 0-14 15,17-1-10-15,-17 1-1 0,0 0 4 0,17-1 4 16,-17 1-9-16,17 0 3 0,-17 9-1 0,17-10-4 0,-17 10-2 15,1-9 0-15,-1 9 0 0,0 0-2 16,-16 0-5-16,0 0-3 0,-17 0-3 0,17 0-7 0,-17 9-10 16,0-9-5-16,-16 0-12 0,-1 0-8 0,1 10-17 15,-17-10-16-15,0 0 6 0,0 9 15 16,-16-9 17-16,-1 0 13 0,-16 0 7 0,17 0 5 16,-17 0 2-16,16 0-1 0,-16-9 2 0,0 9-17 15</inkml:trace>
  <inkml:trace contextRef="#ctx0" brushRef="#br0" timeOffset="-190423.56">25396 11060 67 0,'0'0'59'16,"-17"0"-20"-16,17 0-18 0,0 0-10 0,0 0-3 16,17 9 1-16,-17-9-2 0,0 9-1 0,16 1 3 15,-16 8 1-15,17 1 1 0,-17 0 11 0,16 8 9 16,1 1 6-16,-17 10-2 0,17-1-4 0,-1 9-14 16,-16 1-6-16,17 9-4 0,-17-1-5 0,16 1 1 15,-16 0 3-15,0 0 2 0,0 9-1 0,17 0 1 16,-17 0-5-16,0 0-1 0,0 0-2 0,-17 0-2 15,17 1 3-15,0-11-1 0,0 11 0 0,0-11 2 16,-16 1-2-16,16 0 2 0,0-10-5 0,-17 10 3 16,17 0 1-16,0-9-1 0,-16-1 0 0,16 1 0 15,-17-1 2-15,17 1-2 0,0-10 0 0,-17 9 1 16,17-8-1-16,-16-1 0 0,16-9-2 0,-17 9 2 16,17-9 0-16,0 0 0 0,0-10 0 0,-16 10-2 15,16-9 2-15,0-1 0 0,0 10 1 0,0-9-4 0,0-1-1 16,0 1-17-16,0-10-10 0,0 10 6 0,-17-10 5 15,17 1 2-15,0 8 0 0,0-8 1 0,0-1-8 16,0 0 1-16,0 0 3 0,0-9-3 0,0 10-1 16,0-1 0-16,-16-9 2 0,16 9 2 0,0-9-3 15,-17 10 1-15,17-10 4 0,0 9 5 0,-16-9 4 16,16 0 4-16,0 0 4 0,-17 0 5 16,17 0 4-16,0 0 3 0,-16 0 5 0,16 0 1 15,0 0 0-15,0-9-5 0,-17 9-4 0,17-10 0 16,-17 10-3-16,17 0-3 0,-16-9 2 0,-1 9-3 15,17-9 0-15,-16 9-4 0,-17-10-5 0,16 10-8 16,1-9-12-16,-17 0-3 0</inkml:trace>
  <inkml:trace contextRef="#ctx0" brushRef="#br0" timeOffset="-144521.15">26041 3432 69 0,'0'0'48'0,"0"-18"-17"0,0 18-4 0,0-28 1 15,0 19-1-15,0-1 5 0,0 1 2 0,0 9 0 16,0-9 9-16,0-1 4 0,0 1 6 15,0 9 1-15,0 0 7 0,0-19-9 0,-16 19 3 16,16 0 0-16,0 0-10 0,0-18-9 0,0 18-3 16,0 0-9-16,0 0-11 0,-17 0-6 0,17 0-1 15,-17 18-3-15,1-18-3 0,-1 19 1 0,1 0 8 16,-17-1 4-16,16 10-3 0,-16 9-1 0,0-9 6 16,0 9-7-16,0 1-1 0,0-1-4 0,16 0-1 15,-16 10 2-15,17-10 3 0,-1 0-9 0,0 10 7 16,1-20-3-16,16 1 0 0,0-9 0 0,0 9-2 15,16-10 3-15,1 1-1 0,0-10 1 0,16 1 1 16,0-10-2-16,0 9 2 0,0-9-4 16,17-9 5-16,-1-1-10 0,-16 1-18 0,17 9-20 15,0-19-32-15,-17 19-22 0,16-27-14 0,-16 17 5 16,0-8 3-16,-16-1 10 0,16 0 17 0,-16 10 12 16,-1-9 15-16,1-10 13 0,-17 9 11 0,16 0 17 15,-16 1 17-15,0-1 10 0,0 1 8 0,0-1 0 0,-16 10 8 16,16-10 5-16,-17 10 2 0,17-1 11 15,-16 10-4-15,16-9-3 0,-17 9-14 0,17 0-15 16,0 0-6-16,0 0 4 0,-16 9 4 0,16 1 8 16,0-1-8-16,-17 10-5 0,17-10-3 0,17 10-1 15,-17 8-5-15,0-8-2 0,16 0 1 0,-16 9-1 16,17 0-3-16,16-10 2 0,-17-9 11 0,1 1 11 16,16-1 8-16,-17 0 4 0,1-9-2 0,0 0 3 15,-1 0 12-15,17 0 1 0,-16-9-1 0,-1 0-6 16,-16 9 3-16,17-19-16 0,-1 19-7 0,-16-18-9 15,0-1-9-15,0 0-2 0,0 10-3 0,0-10 1 16,0 1-4-16,0-1-28 0,0 1-48 0,0-1-36 16,-16 0-15-16,16 1-17 0,0 8 8 0,-17-8 5 15,17 18 2-15</inkml:trace>
  <inkml:trace contextRef="#ctx0" brushRef="#br0" timeOffset="-144241.83">26703 3488 134 0,'16'-9'108'0,"-16"9"-30"0,0 0-17 16,0 0 1-16,0-9-6 0,0 9-12 16,0 0-14-16,0 0-14 0,0 0-4 0,0 9 22 15,0 0 11-15,-16 0-7 0,16 1-9 0,0 18-9 16,0-28-11-16,-17 37-2 0,17-28 0 0,0 10-1 16,0-1-5-16,0 1 3 0,0 0-1 0,0-1-3 15,0 1 0-15,17-10 2 0,-17 10-2 0,16-10 6 16,-16-9 8-16,0 9 25 0,0-9 26 0,0 0 15 15,17 0-10-15,-17 0-21 0,0-9-13 0,0 0-20 16,0-1-9-16,0 1 4 0,0-10-4 0,-17 10-7 16,17-9 0-16,-16 18-4 0,-1-28-1 0,1 18-22 15,-17-8-25-15,16 8-33 0,1-8-26 0,-1 18-13 16,-16-19-17-16,16 19-5 0,1-18 4 0,16 18-10 16</inkml:trace>
  <inkml:trace contextRef="#ctx0" brushRef="#br0" timeOffset="-143958.36">26984 3451 179 0,'17'0'93'0,"-17"0"-15"15,16 0-17-15,1 0-22 0,-17 0-12 0,0 0-14 16,0 0 25-16,0 0 26 0,0 9 9 0,0 1-2 16,-17 8-2-16,17-9-13 0,0 10-16 0,-16 0-15 15,16 18-10-15,0-28-7 0,-17 19-3 0,17-9-1 16,0 9-4-16,0-10 0 0,0 1 7 0,17-1-1 15,-17-8-4-15,0 8-2 0,0-8 0 0,0-10 9 16,0 9 49-16,0-9 49 0,16 0 27 0,-16 0-37 16,0-9-39-16,0-1-31 0,0 1-6 0,0-10-8 15,0 1-7-15,-16 8-1 0,16 1-7 0,0-9 8 16,-17-10-6-16,1 9 2 0,-1-9-9 0,0 19-19 16,-16-10-28-16,17 1-32 0,-1-10-45 0,1 9-32 15,-1 10-21-15,1-10 1 0,-1 10 5 0,17 9 14 16,-16-19 7-16</inkml:trace>
  <inkml:trace contextRef="#ctx0" brushRef="#br0" timeOffset="-143785.62">27150 3432 93 0,'0'0'110'0,"16"19"-21"0,-16-19-25 16,0 0-25-16,0 0 11 0,0 0 23 0,0 9 2 15,0 1-5-15,0 8 1 0,0-9-17 0,-16 10-5 16,16 0-13-16,0-1-15 0,-17 1-15 0,17-10 3 15,-17 10-3-15,17 9-6 0,0 0-15 0,0-10-44 16,0-9-36-16,0 10-32 0,0 0-15 0,17-1-3 16,-17-8-4-16</inkml:trace>
  <inkml:trace contextRef="#ctx0" brushRef="#br0" timeOffset="-143640.71">27265 3293 171 0,'0'-19'113'16,"0"10"-41"-16,17 9-34 0,-17 0-19 0,0 0-10 16,0 0-5-16,16 0-10 0,-16 9-19 0,0 10-27 15,17-1-17-15,-17 1-18 0</inkml:trace>
  <inkml:trace contextRef="#ctx0" brushRef="#br0" timeOffset="-142877.97">27613 3432 205 0,'0'0'109'0,"0"0"-22"16,0 0-16-16,0-18-4 0,-17 18-11 0,17 0-20 15,0 0-9-15,-16 0-9 0,16 0 3 0,-17 18 5 16,1-18-2-16,16 19-7 0,-17-10-4 0,1 10-3 16,16-10-9-16,-17 10 0 0,17 9-1 0,0-10 5 15,-17 1-2-15,34-10-3 0,-17 0 0 0,0 1 1 16,0 8-1-16,17-8-2 0,-17-1 2 0,16-9-3 15,-16 0-7-15,17 0 4 0,-1 0-1 0,1 0-2 16,-17 0-8-16,16-9 2 0,1-1 4 0,-1 1-3 16,1 0 3-16,-1-1-2 0,1 1 4 0,0 0 2 15,-1-10 4-15,-16 19 3 0,17-18 0 0,-1 18 1 16,1-19-4-16,-1 19 1 16,1 0 2-16,-17 0-2 0,0 19 3 15,16-19-1-15,-16 0-3 0,17 18 6 16,-17-18-5-16,16 0 5 0,1 19-5 0,-17-19 6 0,17 9-1 15,-1-9-3-15,1 0 0 0,-1 0 2 16,-16 0-1-16,17 0-5 0,-1-9-16 0,1 9-24 16,-17-19-5-16,16 19-6 0,1-18-2 15,-17-1 0-15,16-9 13 0,-16 10 5 0,17-1 12 16,-17 0 7-16,17-18 8 0,-17 9 8 0,16 0 0 16,-16 0 2-16,17-9 2 0,-17 0 9 0,16 9 9 15,-16-9 4-15,17 0 31 0,-17 9 22 0,0 9 17 16,16 1-1-16,-16-1-7 0,0 19-19 0,0-19-29 15,0 19-18-15,0 0-7 0,0 0 5 0,0 19 11 16,-16 0-8-16,16-1-5 0,0-9-4 0,-17 19-7 16,17 0 1-16,0 10-6 0,-16-20 8 0,16 10-6 15,0 0 5-15,0 0-5 0,-17-10 0 16,17 10 4-16,0-9 0 0,0 0-4 0,0-1 0 16,17 1-9-16,-17-1 1 0,0-18-9 0,0 19-5 15,16-19-3-15,-16 0-5 0,17 9 3 0,-17-9-1 16,16-9 4-16,1 9 0 0,-1 0 7 0,1-19 7 15,-17 19 1-15,16 0 4 0,1-18 5 0,0 18 0 16,-1 0 2-16,-16-19-2 0,17 19-2 0,-17 0 6 16,16 0-2-16,1 0 0 0,-17 0 5 0,16 0 1 15,1 0 6-15,-17 0 1 0,16 19 0 0,1-19-3 16,-17 0 0-16,16 0-3 0,1 18 5 0,0-18-4 16,-17 0 2-16,16 0 5 0,1 0-7 0,-17 0-2 15,16 0-3-15,1 0 0 0,-17 0-4 16,16 0 3-16,-16 0 4 0,17 0-8 0,-17 0 0 0,16 0 4 15,-16-18-4-15,17 18-2 0,-1-19-1 16,-16 19 0-16,0 0-10 0,17 0-6 16,-17 0-1-16,0 0-4 0,0 0-10 0,16 19-22 15,-16-19-6-15,0 0-18 0,17 0-10 0,-17 18-4 16,17-18-4-16,-17 0-16 0</inkml:trace>
  <inkml:trace contextRef="#ctx0" brushRef="#br0" timeOffset="-142647.36">28986 3097 157 0,'0'-9'172'0,"0"9"-26"16,0-18-10-16,0 18-12 0,0 0-26 0,-17 0-32 16,17 0-27-16,0 0 10 0,0 0 43 0,0 18 19 15,-16-9-20-15,16 10-29 0,0 9-17 16,-17 0-22-16,17 9-9 0,-16-18-7 0,16 18-2 15,-17 9-1-15,17-8 1 0,-16-1-5 0,16 9-24 16,0-18-40-16,0 9-36 0,0 1-36 0,0-1-21 0,0-9-7 16,0 0 4-16,0 0 5 0,16-10 3 0,-16-9 1 15</inkml:trace>
  <inkml:trace contextRef="#ctx0" brushRef="#br0" timeOffset="-142363.97">29267 3414 106 0,'17'-19'130'0,"-17"1"-41"16,16-1-9-16,-16 0-8 0,0 10 6 0,-16-10 5 0,16 19-2 15,0-18 3-15,-17 18-6 0,17-19-1 16,-16 10-20-16,-1 9-18 0,1-9-19 0,-1 9-9 16,17 0-7-16,-16 9-2 0,-1 0-2 0,0 10 2 15,1-19-2-15,16 18 1 0,-17 1-1 0,1 0 3 16,16-10-1-16,0 10-4 0,0-1 8 0,0 1-6 15,0-1 0-15,0 1-5 0,0-19 2 0,16 9 3 16,1 1-6-16,-17-10 1 0,16 9 3 0,1-9 4 16,0 0-6-16,-1-9 4 0,1-1-6 0,-17 10-7 15,16-9-20-15,1 9-25 0,-17-19-15 16,16 19-14-16,-16-18-17 0,0-1-23 0,0 1-9 0,0 8 2 16,-16-8-4-16</inkml:trace>
  <inkml:trace contextRef="#ctx0" brushRef="#br0" timeOffset="-141838.68">29284 3144 110 0,'0'-9'116'16,"16"9"-18"-16,-16-10 0 0,0 1 6 0,0 9 14 16,0-9 19-16,0 9 8 0,0-10-1 0,0 10-6 15,0 0-27-15,0 0-50 0,0 0-26 0,0 10 4 16,0-1-6-16,0 10-2 0,-16-1-8 0,16 20-10 15,-17-20-7-15,17 10 5 0,-16 9-10 0,16 0 4 16,-17 1 1-16,17-1-1 0,0 9-5 16,0-8 0-16,0-1 5 0,0 9-8 0,0-18-9 15,0 9-13-15,17 1-27 0,-17-20-35 0,0-9-40 16,0 10-32-16,16-10-9 0,-16 1 31 0,0-10 27 16,0 9 5-16,-16-18 5 0,16-1 13 0,0 1 24 15,0 0 17-15,-17-10 19 0,17 1 15 0,-16-10 6 16,16-10 4-16,-17 20 2 0,17-19 4 0,0-19 8 15,0 28 4-15,0-28 0 0,0 10 4 0,0 8 7 16,0-17 0-16,0 8 9 0,17 10 10 0,-17-10 10 16,0 10 25-16,0 0 25 0,16 9 12 15,-16 0 2-15,0 10-14 0,17 8-24 0,-17-8-36 16,0 18-21-16,16 0-10 0,1 0-10 0,-1 0-4 16,1 0 1-16,-1 18 5 0,18-8-3 0,-1 8 8 15,-17 10-6-15,17 0 3 0,0-9-4 0,17 8-2 16,-17 11 4-16,0-1-9 0,17-18 4 0,-17 18-4 15,17-9 3-15,-17 9-1 0,16-19 4 0,-16 1-2 16,0 9 3-16,1-9-4 0,-18 18-7 0,1-19 8 16,-1 1-2-16,-16-10-3 0,0 10 1 0,0-10 9 15,-16 10-2-15,-1-10-8 0,-16 10 3 0,0-1-2 16,0-18-1-16,-17 19 1 0,17-10-18 16,-17 0-28-16,1 1-23 0,16-1-40 0,-17 0-32 15,17 1-21-15,16-10-8 0,-16 9 7 0,17-9-4 16</inkml:trace>
  <inkml:trace contextRef="#ctx0" brushRef="#br0" timeOffset="-141615.18">30789 3172 302 0,'17'-19'325'0,"16"10"-96"15,-16-10-67-15,-1 10-42 0,-16 0-8 0,0-1-16 16,0 10-31-16,0-9-21 0,0 9 3 0,-16 0 38 15,-1 9 28-15,-16 1-5 0,0 8-44 0,0 1-19 16,0 9-26-16,-17-9-10 0,17 18 3 0,0 0-9 16,-17 9 1-16,17-8-12 0,0 8-44 0,0-9-72 15,0 10-62-15,0 9-21 0,16-19-12 0,1 9 2 16,-1-8-1-16,1-11 18 0,16 1 18 0,0-9 17 16</inkml:trace>
  <inkml:trace contextRef="#ctx0" brushRef="#br0" timeOffset="-141396.29">30260 3209 228 0,'0'-18'196'0,"-17"-1"-16"15,1-9-9-15,16 19-4 0,-17-10-27 0,17 19-57 16,0-9-44-16,0 9-20 0,0 9 3 0,0 0 36 16,17 10 46-16,-17 9 6 0,16-9-16 0,1 8-30 15,16 11-29-15,0-1-13 0,0 9-9 0,0 1-9 16,0 18 7-16,17-28-8 0,16 28 6 15,-16-18-13-15,16 9 1 0,0-10 7 0,0 10-13 16,-16-10-38-16,16 1-47 0,-33-1-66 0,17-8-54 16,-17-10-13-16,0 9 6 0,-16-19 9 0,-1 10 15 15,-16-18 15-15</inkml:trace>
  <inkml:trace contextRef="#ctx0" brushRef="#br0" timeOffset="-140880.29">25115 4818 111 0,'0'-9'61'15,"16"9"-17"-15,1-9-7 0,-17 9-6 0,16 0 0 16,17-10 2-16,-16 1-6 0,-1 9 5 16,17-9 3-16,1 9 5 0,-1-10 2 0,16 10 4 15,1-18 0-15,0 18 1 0,16-19-5 0,0 10 5 0,17 0 2 16,-1-1-7-16,18-8-4 0,-1-1-2 0,17 10-10 15,0 0-2-15,16-10-1 0,0-9-6 0,17 9 2 16,17-8-10-16,-1 8-7 0,17-9 1 0,0 0-1 16,0 10 1-16,17-10-3 0,-1 0 3 15,17 9-6-15,-16-9 6 0,16 10-3 0,0-1 0 16,-17 10-3-16,17-1 5 0,-16 1-2 0,-17 9 0 16,17 0 4-16,-34 0-9 0,17 9 5 0,-33-9-3 15,16 10 6-15,-32-10-3 0,-1 9 0 0,-16 0 0 16,0-9-3-16,-17 10 5 0,-16-1-2 0,-17-9 4 15,0 9-4-15,-16-9 3 0,-17 0-3 0,-17 0 12 16,1 0 42-16,-1 0-2 0,-16 0-25 0,17 0-17 16,-17-9-4-16,-17 9-6 0,17-9-36 0,-16 9-44 15,-17-10-45-15,0 1-32 0,0 0-28 0,-17-1-6 16,-16 1-4-16</inkml:trace>
  <inkml:trace contextRef="#ctx0" brushRef="#br0" timeOffset="-140427.68">25611 2660 139 0,'0'-18'106'0,"0"-1"-38"15,0 10-5-15,0-1-11 0,0-8-7 0,0 18-15 16,0-19-12-16,0 19-10 0,0 0-5 0,0 0-1 16,0 0-2-16,0 0 2 0,0 19-4 0,0-1 2 15,0 1 4-15,0 9-2 0,0 9-2 0,0 0 0 16,0 19 7-16,-17 9-2 0,17 19 0 0,-16-19-1 16,16 28-2-16,-17-9 2 0,1 0-4 0,-1-1 2 15,17 10-2-15,-16 10 0 0,-1-20 0 0,1 20 0 16,-1-20 0-16,0 10-3 0,17-9-11 0,-16 0-27 15,-1-10-19-15,1 1-11 0,-1-10-3 0,1-9 2 16,-1 9-16-16</inkml:trace>
  <inkml:trace contextRef="#ctx0" brushRef="#br0" timeOffset="-139907.91">24999 2846 166 0,'16'-18'56'0,"1"-19"-15"16,-1 18-14-16,1-9-10 0,0 9-6 0,16-18-5 16,0 19-3-16,0-1-3 0,16-9 0 15,18 9 2-15,-1-18 0 0,16 9 5 0,1 0 2 16,33 1-3-16,0-11-1 0,0 1-5 0,16 9 2 15,17-9 2-15,0 0-3 0,0 0-3 0,16 9 5 16,17 9-3-16,0-18-2 0,17 9 2 0,-1 9-2 16,1-18 2-16,16 19 0 0,-17 18 0 0,1-19 0 15,16 19 0-15,0-19 0 0,-16 19-2 16,-1 19 4-16,1-19-2 0,-17 19 0 0,0-19 0 0,0 37 0 16,-33-19-2-16,-1 1 2 0,-15 28 0 0,-17-29 2 15,-17 19-2-15,0 10 0 0,-33-10 1 16,-16 10 1-16,-17 8-2 0,-16-8 0 0,-1 9-2 15,-16-1 4-15,-16 11 6 0,-18-1 7 16,1 9 7-16,0-9 2 0,-16 28-3 0,16-28-3 0,-17 19-3 16,0 9-5-16,17-9 2 0,0-10-1 0,0 10-7 15,0 0 3-15,0 9-5 0,16-10 0 16,1 10 1-16,-17 0-1 0,16-9-1 0,17 0-1 16,-16 9 1-16,16-19 1 0,-17 1 0 0,17-1-2 15,0-9 0-15,0 10 0 0,0-29 0 0,0 10-2 16,0-19 3-16,-16 0-1 0,16-9 0 0,-17-9-3 15,0 9-1-15,-16-19 1 0,17 10-4 0,-17-19-7 16,0 9-17-16,-17-9-16 0,0 0-14 0,1 0-13 16,-1-9-13-16,-16-1-13 0</inkml:trace>
  <inkml:trace contextRef="#ctx0" brushRef="#br0" timeOffset="-139463.71">26173 3070 160 0,'0'0'134'0,"0"-19"-30"0,0 19-13 0,0-28-4 16,0 19-12-16,0-10-13 0,0 10-7 0,0-10-19 15,0 19-5-15,-16-18-6 0,16-1 3 0,0-9-4 16,0 10-3-16,-17-1-2 0,17 0-10 0,-16 1 1 15,-1-1-10-15,1 1 3 0,-17-1-2 0,0 0 1 16,-1 1 1-16,1 8-7 0,-16-8 11 16,-1-1-10-16,-16 19 3 0,16-28 0 0,-16 19 2 15,0 0 1-15,-17-1-8 0,17 10 5 0,-17-9-8 16,17 9-3-16,-17 0-23 0,17 9-6 0,-16-9 0 16,15 10-20-16,-15-1-12 0,15 0-10 0,1-9-10 15,0 28 2-15,0-28 0 0,0 19-2 0,16-19-5 16</inkml:trace>
  <inkml:trace contextRef="#ctx0" brushRef="#br0" timeOffset="-138176.12">22865 2391 47 0,'0'-10'68'0,"0"-8"-23"0,0 18-8 0,-17-19 0 15,17 0 4-15,0 1 5 0,-17-19 6 0,17 27 10 16,-16-8 4-16,16-1 6 0,0 1-1 0,0-1 6 16,0-9 9-16,-17 19-5 0,17-1-9 0,0-8-18 15,0 18-3-15,0-19-11 0,0 19-18 16,0 0-15-16,0 0-5 0,0 0-1 15,17 19 1-15,-17-19-2 0,16 18 3 0,1 1-3 16,0 9-2-16,-1 9 0 0,-16 0 5 0,17-9-3 16,-1 28 1-16,1-19-1 0,-17-9 6 0,16 9-6 15,-16 10 5-15,0-10-5 0,17 0 2 0,-17 0-1 16,0-27-4-16,16 18 3 0,-16-10 2 0,17 10-4 16,-17-28 6-16,0 19-4 0,0-19 0 0,0 18 4 15,16-18-4-15,-16 0-2 0,0-18 4 16,0 18-4-16,0-19 6 0,17 1-6 0,-17-1 4 15,0-9-5-15,0 9 3 0,17 1 0 0,-17-29-4 16,16 19 8-16,-16 1-4 0,17-11-4 0,-1-8 6 16,1 9-2-16,-1-1-2 0,1 20 4 0,-1-19-7 15,1 27 9-15,-17-8-8 0,16 18 4 0,-16-19-2 16,17 19-3-16,-17 0 1 0,17 19 8 0,-17-19-6 16,0 18 4-16,16 1 0 0,-16 9-2 0,0-10 0 15,0 1 1-15,0 18 2 0,0-18-1 16,17 9-17-16,-17-10-17 0,0 20-39 0,16-29-24 15,-16 0-15-15,0 10-7 0,17-10 9 0,-1 0 9 16,1 1 12-16,-1-10 10 0,1 0 10 0,-1 0 17 16,1-10 14-16,0 1 13 0,16-10 9 0,-17 10 6 15,1-9 6-15,-17 18 6 0,16-19 8 0,1 0 3 16,-17-9 9-16,0 10 7 0,0-1 4 0,0 19 10 16,0-18 4-16,0 18-5 0,-17-19-4 15,17 19-10-15,0 0-12 0,-16 0-7 0,16 0-2 16,0 19-4-16,0-1-1 0,-17-18-4 0,17 19 4 15,0-10-1-15,0 10-3 0,17-1 3 0,-17 1-3 16,16 0 0-16,-16-19 0 0,17 18 0 0,-1-9 2 16,1-9-1-16,-1 10 4 0,1-10 10 0,0 0 10 15,-1 0 16-15,1 0 10 0,-1-10 6 0,-16 1 6 16,17 0 0-16,-1 0 1 0,-16-10-10 0,0 19-14 16,17-19-15-16,-17-9-11 0,-17 19-6 0,17-9 1 15,-16 8-5-15,16-8-3 0,-17-1-3 0,1 0 7 16,-1 1-31-16,1-10-41 0,-1 9-28 0,0 1-22 15,17-1-7-15,-16 1-2 0,16-1-5 16,-17 0 2-16,17 1-127 0</inkml:trace>
  <inkml:trace contextRef="#ctx0" brushRef="#br0" timeOffset="-137968.65">23824 1860 160 0,'0'-18'130'15,"0"-1"-19"-15,17 19 5 0,-17-18-6 0,0 8-4 16,0 1-6-16,0 9-14 0,0 0-25 0,0 0-19 15,-17 0-20-15,17 0-8 0,0 0 13 0,0 9 35 16,0 19 9-16,-16-9-11 0,16-1-18 16,0 1-19-16,0 9-8 0,0 9-3 0,0 0-5 15,0 0-1-15,0 10 0 0,0-10-3 0,0 19-3 16,0-9-2-16,0 8-26 0,0-8-34 0,0 9-44 0,16-28-48 16,-16 27 7-16,0-17 20 0,17-20 0 0,-17 10-7 15,0-9-7-15,0-1 1 0</inkml:trace>
  <inkml:trace contextRef="#ctx0" brushRef="#br0" timeOffset="-137791.15">23626 2270 180 0,'0'-10'101'0,"16"-8"-30"0,-16-1-9 0,0 1-9 15,17 18-5-15,-1-19-12 0,1 0-1 0,-1 10-10 16,17-10-4-16,0 19 0 0,1-18-9 0,-1 18-5 15,16-19-7-15,-16 1 0 0,17 18-9 0,0 0-39 16,-1-19-39-16,1 19-36 0,0 0-19 0</inkml:trace>
  <inkml:trace contextRef="#ctx0" brushRef="#br0" timeOffset="-137442.36">24817 1842 211 0,'0'-19'115'0,"0"19"-5"0,0-18 17 0,-17 8 10 16,17 1 11-16,0 0-8 0,0 9-23 0,0 0-15 15,0 0-28-15,0-19-36 0,0 19-19 0,0 0-13 16,0 0 2-16,17 19-6 0,-17-19 1 0,16 9 0 16,-16 0-3-16,17 19-3 0,-1-9 8 15,1-1-4-15,-17 1 3 0,17 0-6 0,-1 8 2 16,1 11 2-16,-1-20 0 0,-16 1-2 0,17-1 3 15,-1-8-6-15,1-1 9 0,-17 0-6 0,16-9 0 16,-16 19 4-16,17-19 0 0,-1 0-4 0,-16 0 3 16,0-19-3-16,17 10 7 0,-17-10 38 0,17 19 30 15,-17-18 0-15,0-1-9 0,16 1-30 0,-16-1-10 16,0-9-14-16,0 10-6 0,-16-1 0 0,16 0-11 16,0 1 10-16,-17-1-5 0,17-18-18 0,0 28-57 15,-17-29-52-15,17 20-43 0,0-1-37 0,0-18-3 16,0 28 12-16,0-28 16 0,0 18 23 0,0 19 21 15,17-19 16-15</inkml:trace>
  <inkml:trace contextRef="#ctx0" brushRef="#br0" timeOffset="-137288.24">25230 1544 68 0,'0'9'81'0,"17"-9"-13"16,-17 0-17-16,16 0-15 0,-16 10 3 0,0-10 12 16,0 18 4-16,0-18 2 0,0 0 5 15,0 19-3-15,0 0 4 0,0-1-8 0,0 1-21 16,0-1-12-16,-16 10-9 0,16-9-4 0,0 18 0 15,0-18-20-15,0-1-19 0,0 10-32 0,0 9-36 16,0-18-19-16,16 0-14 0,-16-10 3 16,0 0 7-16</inkml:trace>
  <inkml:trace contextRef="#ctx0" brushRef="#br0" timeOffset="-137121.5">25313 1460 102 0,'17'-28'88'0,"-17"10"-37"0,0-1-18 16,0 19-12-16,16-18-14 0,-16 18-2 0,0 0-4 16,17 0-4-16,-17 0-5 0,0 0-6 0,16 18-10 15,1-18-4-15,-17 19-4 0,16-19 4 0,17 0-9 16,-16 0-7-16,0 0 6 0,-1 0-12 16</inkml:trace>
  <inkml:trace contextRef="#ctx0" brushRef="#br0" timeOffset="-136887.5">25578 1414 13 0,'0'0'42'0,"16"0"28"0,-16 0-11 16,-16 0-12-16,16 0-10 0,0 0-5 0,-17 0 0 15,17 0 6-15,-16 9-3 0,-1-9-5 0,17 9-5 16,0 1 4-16,0 8 3 0,-16-18-1 0,16 19-5 16,0-19-2-16,0 19-3 0,16-1 10 15,-16 1 2-15,17-10-2 0,-1 0-2 0,1 19 1 16,-1-9 0-16,1-19 7 0,16 19 3 0,-16-1-9 16,-1-18-8-16,1 19-4 0,-1-19-3 0,1 9-3 15,-1 0-8-15,1 1 0 0,-17 8-1 0,0-18 0 16,16 19 0-16,-16-19 1 0,-16 18-5 0,16-18 0 15,-17 19 7-15,17 0-3 0,-16-19 2 0,-1 9-8 16,1 0 0-16,-1 1-8 0,1 8-22 0,16-18-34 16,-17 0-22-16,0 0-17 0,17 0-15 0,-16 0-4 15,16 0 3-15,0 0 12 0,-17-18 0 0</inkml:trace>
  <inkml:trace contextRef="#ctx0" brushRef="#br0" timeOffset="-136732.5">25760 1553 57 0,'16'-9'113'0,"1"0"1"0,-1-10-2 0,-16 19 0 15,17-18-25-15,-17 18-31 0,0 0-23 0,0 0-5 16,17 0 9-16,-17 18 11 0,0-18 0 0,0 19 5 16,0-10-5-16,0 0-21 0,0 19-14 15,0-9 4-15,0 0-14 0,0-1 6 0,0 1-17 16,0 9-41-16,0-10-57 0,16 1-10 0,-16-1-19 16,0 1-12-16,0-19 4 0,17 19-4 0</inkml:trace>
  <inkml:trace contextRef="#ctx0" brushRef="#br0" timeOffset="-136575.5">25859 1339 145 0,'0'-27'100'0,"0"8"-25"0,0 0-1 16,0 1 0-16,0-1-8 0,0 19-19 16,0-18-21-16,0 18-13 0,0-19-3 0,0 19-12 15,0-9-32-15,0 9-18 0,0 0-17 0,0 0-27 16,0 0-7-16,0 0-9 0</inkml:trace>
  <inkml:trace contextRef="#ctx0" brushRef="#br0" timeOffset="-136198.24">26091 791 134 0,'0'0'113'0,"0"-19"-16"16,0 19-6-16,0 0-19 0,0-19-32 0,0 19-14 15,16 0 8-15,-16 19 14 0,0-19 27 0,0 19 7 16,17-1-11-16,-17 10-22 0,-17 9-14 15,17-18-23-15,0 18-5 0,-16 10 1 0,16 8 1 16,-17-17-7-16,17 8 1 0,-16-9-3 0,16 1 4 16,-17 8-3-16,17-9-1 0,0-18 0 0,-16 9 3 15,16-10-3-15,0 1-12 0,0 0-2 16,0-1-2-16,0-18 1 0,0 0 5 0,16 0 5 16,-16 0 0-16,0 0-1 0,17-18-2 0,-1 18 3 15,1-19 5-15,-1 19 0 0,1-19-4 0,-1 1 4 16,1 18 2-16,-1-9-2 0,1-1-3 15,0 10 1-15,-1 0 4 0,1 10 5 0,-1-10 5 16,1 9-2-16,-1 9-4 0,1 1 2 0,-1 0-1 16,1-19 2-16,-1 18-5 0,-16 1 0 0,17-1 1 15,-17 10 8-15,0-28-5 0,0 19 4 0,0 0-12 16,-17-1 5-16,17 1-5 0,-16-19 2 0,-1 9 0 16,1 0-4-16,-1 1-3 0,1 8-26 0,-1-18-29 15,1 0-26-15,-1 0-21 0,17-18-10 16,-16 8-6-16,-1 1 1 0,17 0 10 0,-17-10-2 15</inkml:trace>
  <inkml:trace contextRef="#ctx0" brushRef="#br0" timeOffset="-136025.68">26405 912 121 0,'17'0'132'0,"-1"-19"-24"0,1 19-28 16,-17-19-26-16,16 19-5 0,1 0-3 15,-17 19-2-15,16-19 13 0,-16 19 19 0,0-1 0 16,0 10-11-16,0 9-29 0,0-18-16 0,0 18-8 15,-16-9-4-15,16 9 4 0,-17 0-12 0,17 10-40 16,0-10-46-16,0 0-29 0,0 1-14 0,0-11 10 16,0 11 7-16,17-20 12 0,-17 1-6 15</inkml:trace>
  <inkml:trace contextRef="#ctx0" brushRef="#br0" timeOffset="-135668.04">26653 1191 78 0,'0'-19'105'0,"0"19"-20"0,0 0-25 15,0 0-25-15,0 0-16 0,0 0 3 0,0 0-1 16,0 19 1-16,0-19-1 0,0 28 8 16,0-10 11-16,0-18-7 0,0 19-6 0,17-1-1 15,-17-18 0-15,16 19 2 0,1-19 1 0,-1 9 1 16,1-9 2-16,0 0-2 0,-1 0-5 16,1-9-5-16,-1 9-1 0,1-19-7 0,-1 19-1 15,1-18-7-15,-1-1-4 0,1 19 2 0,-1-18-2 16,1-10 0-16,-17 9 2 0,16 0 2 0,-16 1-4 15,17-1-3-15,-17 1 3 0,0-1-2 0,0 10 0 16,0 9 2-16,0-19 0 0,0 19-8 16,-17 0 8-16,17 0-8 0,-16 19 8 0,16-19 0 15,-17 28 1-15,17-10-5 0,-16 1 2 0,16-1 9 16,-17 20-7-16,17-10 0 0,0-10 0 16,0 1 2-16,17 18-4 0,-17-28 8 0,16 10-6 15,-16-1 0-15,17 1 3 0,-1 0-3 0,-16-19 1 16,17 18-4-16,0-18 3 0,-17 0 1 0,16 0-1 15,-16 0-5-15,17 0-26 0,-17 0-20 16,0 0-44-16,0 0-44 0,-17 19-17 0,17-19-5 16</inkml:trace>
  <inkml:trace contextRef="#ctx0" brushRef="#br0" timeOffset="-135357.84">23460 2781 256 0,'-116'47'92'0,"34"-29"-24"15,-18 10-22-15,34-9-19 0,0-1-10 0,16 1-6 16,17 0-6-16,0-19 2 0,17 18-4 0,-1-18 5 16,17 0 9-16,17 0 15 0,-1 10 5 0,17-10 5 15,0-10-8-15,17 10-7 0,0-18-4 0,16-1-4 16,0 0-5-16,33-8 10 0,-16-1 8 15,33 0 11-15,0-9 4 0,-1-1-2 0,18 10-11 16,16-27-8-16,0 8-9 0,16 10-11 0,0-28 4 16,17 9-6-16,0-9-2 0,0 9-7 0,0 0 10 15,17 10-7-15,-17-10 2 0,-17 9-4 0,1 10-31 16,-34 19-47-16,1-1-37 0,-34-9-27 0,-33 19-4 16,0 9 6-16,-16 0 8 0,-34 9-114 0</inkml:trace>
  <inkml:trace contextRef="#ctx0" brushRef="#br0" timeOffset="-135048.03">23626 3051 104 0,'-116'37'67'16,"33"-18"-29"-16,0 9-15 0,34 9-11 0,-1-18-7 15,17-19 2-15,16 18-1 0,1-18-3 16,16 9 0-16,16-9 8 0,1 0 16 0,16-9 18 0,17 9 10 15,-1-18 0-15,18-1-8 0,15-18-3 16,1-1-6-16,33 11 1 0,0-20 5 0,-1 1-9 16,34-1-4-16,0-18-10 0,0 9-6 0,17-9-2 15,16 9-5-15,0-18-6 0,16-1-2 0,-16 1 3 16,17 0-6-16,-1 8 3 0,1 1 0 0,-17 10 0 16,-17-1 0-16,1 9 4 0,-18 10-7 0,-15 9 3 15,-17 9 0-15,-17 1-3 0,-16-1-12 0,-17 19-14 16,-17 0-6-16,-16 0 3 0,-16 0 12 0,-17 0-8 15,-17 19-25-15,1-19-17 0,-1 18-19 0,-16-8-3 16,0-1 3-16,-16 0-11 0</inkml:trace>
  <inkml:trace contextRef="#ctx0" brushRef="#br0" timeOffset="63385.04">16892 7544 8 0,'0'-10'18'0,"0"10"16"16,0 0 5-16,0-9-14 0,0 9-14 0,-17 0-4 15,17-9-3-15,0 9-6 16,0 0-1-16,0 0-5 0,-16 9-6 0,16-9-16 16,0 0-10-16</inkml:trace>
  <inkml:trace contextRef="#ctx0" brushRef="#br0" timeOffset="63816.99">16627 7339 32 0,'0'-9'57'0,"0"-1"-21"0,0-8-13 15,0 9-2-15,0-1 0 0,0 1 4 0,0-10-2 16,0 19 3-16,-16-9 2 0,16 0 2 0,0-1-1 16,0 10 5-16,0-9 13 0,-17 9-4 0,17 0 7 15,0 0-2-15,0 0-9 0,0 0-7 0,0 0-11 16,0 0-13-16,0 0-3 0,0 0-3 16,0 0 10-16,0 9 25 0,0 1 14 0,0-1-3 15,0 0-17-15,0 10-11 0,0 0-6 0,0-10 2 16,-16 19 3-16,16-10-3 0,0 1-4 0,0 9-5 15,0 0-1-15,-17-10-5 0,17 20-1 0,0-10 4 16,0-1-7-16,0 1 6 0,0 10 2 16,0-11-5-16,0 11 0 0,0-10 2 0,0 9 1 15,0-9 0-15,0 9-5 0,0 0 7 0,0-9-7 16,0 9 4-16,0-9-2 0,0 0 3 0,0 0-1 16,0 0-6-16,0 0 4 0,0-10-8 0,0 1-17 0,0 0-9 15,0-1-12-15,0 1-8 0,0-10-17 0,0 10-15 16,0-10-11-16,0 0 4 0,0 1 5 15,0-1 4-15,0 0 6 0,0-9-3 0,0 0-63 16</inkml:trace>
  <inkml:trace contextRef="#ctx0" brushRef="#br0" timeOffset="64819.03">16991 7525 91 0,'17'-18'51'0,"-17"-1"-20"0,0 10-3 0,0-1-1 16,-17-8-1-16,17 8-3 0,0 10-5 0,-16-9 2 0,16 0-6 16,-17 9 2-16,17 0-1 0,-16 9-1 0,-1-9 2 15,1 9 1-15,-1 10-1 0,0 0-6 16,-16-1 2-16,17 1-7 0,-1 9 4 0,-16 0-9 15,17 9 4-15,-1-9-4 0,1 0 0 0,16 0 2 16,-17-1-4-16,0 1 2 0,17 0 2 0,0 0 0 16,0-9 0-16,0-1-2 0,17-8 0 0,-17 8-3 15,17-8-1-15,-1-1 0 0,1-9-3 0,-1 9 2 16,1-9-6-16,-1-9-1 0,1 9 2 0,-1-9 5 16,17-1-4-16,-16-8 4 0,0 8 2 0,-1-8 4 15,1 8-3-15,16-8 2 0,-17 9 1 0,-16-10-4 16,17 0 5-16,-1 10-2 0,-16-10-2 0,17 10 4 15,-17 0-2-15,0 0 2 0,0-1 1 0,0 10-2 16,0-9 3-16,0 9 0 0,0 0-3 16,0 0 1-16,-17 0-2 0,17 9 0 0,0 1-3 15,0-1 3-15,0-9 3 0,0 9-3 16,0 0 2-16,0-9 2 0,17 0-3 16,-17 10-1-16,16-10 0 0,-16 0 1 15,17 0-1-15,-17 0 1 0,16-10-1 16,1 10 0-16,-17-9 0 0,17 0 1 0,-17 9-3 0,16-9 5 15,-16-1-3-15,17-8-4 0,-1 8 7 16,-16 1-8-16,17 0 8 0,-17-1-3 0,0 1 0 16,16 0 1-16,-16 0-1 15,17 18 0 1,-17-9-3-16,16 0 3 0,-16 9 1 16,0-9 1-16,17 9-4 0,-17-9 5 15,16 0-3-15,1 0 2 0,0 0-4 16,-17 0 4-16,0 0 1 15,16 0-2-15,-16-9-3 0,0 0 2 0,17 9 0 16,-17-9 0-16,0-1-2 0,16 10 2 0,-16-18 2 16,0 8-1-16,0 1-3 0,17 9 2 0,-17-9 0 15,0-1 2-15,0 10-4 0,0 0 0 16,0 0-1-16,0 0 4 0,16 10-1 16,-16-1 0-16,17 0 0 15,-17-9 2 1,16 0-4-16,-16 0 5 15,0 0 0 1,0 0-5-16,0-9 2 16,0 9 1-16,17-9 0 0,-17-1-1 15,0 1-3-15,0 0 4 0,0 9 0 0,16-9-1 16,-16 9-2-16,0-10 3 0,0 1-1 0,0 9-2 16,0-9 2-16,0 9-4 15,0 0 6-15,0 9-2 16,0-9-2-1,0 0-1 1,17 0 7-16,-17 0-7 0,0 0 4 16,0 0 1-16,0 0-1 0,17 0-3 15,-17 0-1 1,0 9 4-16,16-9-1 0,-16 10 0 16,0-1 1-16,0 0 1 15,0-9-4-15,17 9-2 0,-17 1-9 0,0-1-4 16,0-9-4-16,0 9-5 0,0-9-8 0,0 10-3 15,0-10-3-15,0 0-2 0,0 0-16 0,0 0-57 16</inkml:trace>
  <inkml:trace contextRef="#ctx0" brushRef="#br0" timeOffset="65060.63">17587 7144 55 0,'0'-10'86'0,"0"10"-16"15,0 0-22-15,0 0-16 0,0 0-17 0,0 0-3 16,0 0 13-16,0 10 16 0,0-1-3 16,0 0-1-16,0 10 0 0,0 0-1 0,0-1-4 15,0 1-2-15,0 9 2 0,16 0-6 0,-16-1-9 16,0 1-5-16,17 10-9 0,-17-1 3 0,16 0-4 16,-16 0-4-16,17 10 7 0,0-10-2 0,-17 0-3 15,16 10 0-15,-16-10-12 0,17 0-12 0,-1-9-19 16,-16 9-21-16,17-9-12 0,-17 0-13 0,0 0 3 15,16 0 5-15,-16-10-6 0</inkml:trace>
  <inkml:trace contextRef="#ctx0" brushRef="#br0" timeOffset="66065.02">17372 7730 58 0,'16'0'69'0,"-16"0"-22"16,0-10-18-16,0 10-3 0,0 0-6 0,0 0-5 15,0-9 2-15,0 9-5 0,0 0-2 0,0 0 4 16,0 0-2-16,0-9 1 0,0 9-5 0,0 0 2 16,0-9 0-16,0 9-2 0,0-10-1 0,17 1 1 15,-17 9-1-15,0-9-3 0,0-1 2 0,16 1-3 16,-16 0-3-16,0-1 3 0,0 1-3 0,0 0 5 15,0 0-5-15,0 9 3 0,0-10-1 16,0 1 3-16,0 0 0 0,-16-1-4 0,16 10 1 16,-17 0-2-16,17 0 2 0,-16 10-2 15,-1-1 0-15,17 0 0 0,-16 1-2 0,16-1 0 0,-17 9 3 16,17-8-1-16,0 8 4 0,0-8-4 0,-16-1 0 16,16 10 0-16,0-10 0 0,16-9 0 15,-16 9 0-15,0 0 0 0,17-9 0 0,-1 0 1 16,1 0-1-16,-17-9 0 0,16 9 1 15,1-9 1-15,-17 0-1 0,16-1-1 0,1-8 0 16,-1 8 0-16,-16 1 2 0,0 0-4 16,17-1 2-16,-17 1 0 0,0 0 0 0,0 0 3 15,0-1-6-15,0 1 3 0,0 0 0 0,-17-1 1 16,17 10-3-16,-16 0 0 16,16 0 3-16,0 10 3 0,-17-1-2 15,17 0-2-15,0 10 0 0,0-10 0 0,0 10 1 16,0-1-1-16,0-8 0 0,0-1 3 0,0 0 2 15,0 1-8-15,17-1 9 0,-17 0-2 0,16 0-2 16,-16 1 1-16,17-10 5 0,0 9 1 16,-1-9 4-16,1 0 4 0,-1 0 0 0,-16 9 1 15,17-9-2-15,-1 0-8 0,1 0-1 0,-1 0-7 16,-16 0 1-16,0 0 3 0,0 0-2 16,0 0-4-16,0 0 5 0,0 10-3 0,-16-10 0 15,16 9 0-15,-17 0-6 0,1 1-19 0,-17-1-17 0,16 0-9 16,1 0-7-16,-1 1 0 0,0-1-5 15,1-9 1-15,-1 0-10 0,1 9-77 0</inkml:trace>
  <inkml:trace contextRef="#ctx0" brushRef="#br0" timeOffset="68922.23">16760 3125 24 0,'0'0'57'0,"0"10"-26"0,0-10-18 15,0 9-6-15,0 0-3 0,0-9 0 16,0 19-3-16,0-19 3 0,0 0 2 0,0 19-1 16,0-19 0-16,0 18-1 0,0-9 0 0,0 1 2 15,0 8-1-15,-17-8-2 0,17 8 0 0,0 1 2 16,0 18 1-16,0-28-1 0,0 19 1 0,0 0 0 16,0 9 1-16,-16-9-3 0,16 19-1 0,0-1-1 15,-17-9 0-15,17 10-2 0,-17-1 2 16,17 10-2-16,-16 0 3 0,-1-9-5 0,17 8 4 15,-16-17-2-15,16 8 3 0,-17 10-2 0,17-28-1 16,0 9 1-16,-16 0-1 0,16-18 2 0,0 9 3 16,0 0-3-16,0-10 4 0,0 10-3 0,0-9-3 15,0-19 1-15,0 18 1 0,0-18 0 16,0 10-2-16,0-1 3 0,0 0 0 16,0 1-1-16,0-10 1 0,16 0-3 0,-16 9 0 15,0-9-4-15,0 0-14 0,0 9-8 16,0-9-5-16,0 0-2 0,0-9-36 0</inkml:trace>
  <inkml:trace contextRef="#ctx0" brushRef="#br0" timeOffset="70040.2">17421 3274 8 0,'0'-9'7'0,"0"9"7"16,-16 0 11-16,16 0 9 0,0 0-9 0,0 0-12 16,-17 9-6-16,17-9-3 0,0 19-1 0,-16-19 0 15,-1 0-3-15,17 18 0 0,-16 1 3 0,-1-10-1 16,1 1 1-16,16 8 0 0,-17 1 1 0,0 9-3 16,17-10-1-16,-16 1 0 0,16-10 0 0,-17 10 4 15,17-1-4-15,0-8 3 0,0-1-1 0,0 10 2 16,17-1 0-16,-17-18 0 0,16 0-2 15,1 0 1-15,0 0-3 0,-1 0 2 0,1 0-1 16,-1 0 0-16,1 0-1 0,16 0 1 0,-17-18-1 16,1 18 0-16,16-19 0 0,-16 19 0 0,-1-9 0 15,1-1 0-15,-1 1 0 0,1 0 0 0,-1 0 1 16,1-1 0-16,-1 1-1 0,-16 9 0 0,17 0 0 16,-1-19 0-16,1 19 0 0,0 0 0 15,-17 0-2-15,16 0 2 16,-16 0 1-16,17 0-1 15,-1 0 0-15,-16 0-2 16,17 0 2-16,-1 0 0 0,-16-18 2 16,17 18 0-16,-1 0-1 0,1 0-3 15,-1 0 2-15,-16-19 0 0,17 19 2 16,0 0-2-16,-1-9 0 0,1 0 0 16,-1 9 0-16,-16-10 1 0,17 10-1 0,-1 0 0 15,-16 0-2-15,17 0 0 0,-17 0 3 16,0 0 0-16,0 0 0 0,16 0-1 15,-16 10 0-15,0-10-2 0,17 0 2 16,-17 0-2-16,16 0 4 0,1 0 0 16,0 0-2-16,-1 0 0 0,1 0 1 15,-1 0 1-15,1 0-2 0,-1-10 0 0,1 10 0 16,-1 0-2-16,1-9 0 0,-1 0 2 0,1 9-3 16,0-10 3-16,-17 10-4 0,16-9 0 15,-16 9-1-15,17 0 2 0,-17-19 0 0,0 19 1 16,16-18 2-16,-16 18-2 0,0 0 2 15,-16-19 0-15,16 10 1 0,-17 9 0 16,17 0 2-16,-16 0 1 0,-1 0-2 0,17 0 2 16,-17 0-2-16,1 0 0 0,16 0-1 0,-17 9-1 15,1 10 2-15,16-19 0 16,-17 0-2-16,17 18 2 0,0-18 0 16,0 0-4-16,0 19 3 0,0-19 1 15,17 0-1-15,-17 0 2 0,16 9-1 16,1-9-2-16,-17 0 2 0,16 10-2 0,1-10 0 15,-17 9 0-15,17-9 1 0,-17 9-1 0,16-9 0 16,-16 10 0-16,0-1 0 0,17-9 2 16,-17 9-2-16,0 10 3 0,0-19-3 0,0 18 0 15,0-18 3-15,0 19-3 0,0-19 1 16,-17 9 2-16,17 1-5 0,0-1 2 0,-16-9 0 16,16 9 3-16,-17 0-1 0,17 1 0 0,-17-10-5 15,17 9-3-15,-16-9-4 0,16 19-6 0,0-19-6 16,0 0-29-16</inkml:trace>
  <inkml:trace contextRef="#ctx0" brushRef="#br0" timeOffset="70425.3">18398 3330 91 0,'-17'9'35'0,"17"-9"-17"0,-17 0-9 0,17 10-5 16,-16-10-2-16,16 0-1 0,0 9-1 15,0-9 3-15,0 0-2 0,0 0 1 0,0 0 0 16,16 0-2-16,1-9 2 0,0 9-2 16,-1-10 0-16,1 10 0 0,-1-9 1 0,1 9-1 15,-1 0 2-15,1-19-2 0,-1 19 0 16,1 0 0-16,-17-18 0 0,16 18 0 0,1-19 0 16,-17 10 0-16,0 9-2 15,0-9 2-15,-17 9-2 16,1 9 3-16,-1 0 1 15,1-9 4-15,-1 19-3 0,1-19 1 0,-1 18-1 16,17-18-3-16,-16 19 3 0,16-10-2 0,-17 1 1 16,17-1 2-16,0-9 0 0,0 9 2 0,0 1-1 15,0-10-2-15,17 9 0 0,-17-9 0 16,16 0-3-16,1 0 0 0,-1 0 0 0,1 0 0 16,16-9 3-16,-17 9-3 0,1-10 0 0,16 10 1 15,-16-9-1-15,16 0-2 0,-17-1-6 0,17 10-11 16,-16-9-15-16,-1 9-39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17T09:19:58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8272 633 25 0,'0'-19'41'0,"17"19"2"0,-17-19-9 16,0 10-9-16,0 9-4 0,0 0 3 0,0-19 0 15,0 19 1-15,0 0 6 0,0 0-1 16,0-18 5-16,0 18-4 0,0 0 10 0,0-19 4 16,0 19 1-16,0-18 2 0,0 18-3 0,0-19 16 15,0 19-17-15,-17 0-16 0,17-19-7 16,0 19-10-16,0 0-1 0,-16 0-10 0,16 19 1 16,-33 0-1-16,33 18 3 0,-50 0 0 15,17 10-3-15,0 8 0 0,0-8 1 0,0 9 0 16,0-10 2-16,-17 10-1 0,17 0-2 15,0 9 0-15,0-28 0 0,0 28 1 0,33-28-3 16,-34 10 2-16,34 9 1 0,0-19 0 0,0-9-3 16,0 9 6-16,0 0-12 0,0-18 2 0,34-1 3 15,-34 10-4-15,33-9 3 0,0-19-5 16,0 19-17-16,0-19 1 0,17 0-6 0,-17 0 2 16,16-19 7-16,-16 0-1 0,17 1 2 0,0-1 6 15,-1 10 3-15,1-28 3 0,0 18 9 0,-17-18-2 16,33 9 2-16,-50 9 0 0,17 1 1 0,-16-19-3 15,0 18-1-15,-1 10 4 0,1-10-1 16,-17 0 0-16,-17 1 1 0,17 18-1 0,-16-19 1 16,-1 19-1-16,-16 0 2 0,16 0 3 0,1 0 0 15,-17 19-3-15,0-19 2 0,0 18 1 16,16 1-4-16,0 0 1 0,1 9-2 0,-1-10-3 16,17 1 0-16,0-1 6 0,0 1-1 0,0 0 0 15,0 8-2-15,17-8 5 0,-1 0-2 0,1-1 0 16,0-18-6-16,16 19 4 0,0-19-1 15,0 0-2-15,-17 0 6 0,17-19-4 0,1 1 0 16,-18 18 0-16,17-19 2 0,17 0-4 0,-34-8 4 16,1 8-1-16,16 0-3 0,-16 1 0 0,-1-1 2 15,1-18 2-15,-17 28-1 0,16-29-3 16,-16 20 0-16,0-1 3 0,-16 1 4 0,16 18-1 16,-17-19-4-16,1 10 3 0,-1 9-1 0,0 0 1 15,1 0 0-15,-1 0-5 0,1 0 4 0,16 9-9 16,-33 10-28-16,16-1-35 0,17-18-15 0,0 19-7 15,0-1 0-15,0-18-9 0</inkml:trace>
  <inkml:trace contextRef="#ctx0" brushRef="#br0" timeOffset="1327.81">8934 1116 65 0,'0'0'99'0,"0"0"-35"0,0-18-17 0,0 18 1 15,-16 0-5-15,16 0 3 0,0 0-1 16,0 0-8-16,0 0-14 0,0 0-8 0,0 0-8 16,0 0-2-16,0 0-3 0,0 0-1 15,0 18-1-15,16-18 0 16,-16 19 0-16,0-19 1 0,17 18 2 0,-17 1-2 16,0 0-1-16,16-10 0 0,-16 10 0 0,17-1 1 15,-17-18-1-15,0 19 2 0,16-19-1 0,-16 0 1 16,0 0-4-16,0 18 2 0,0-18 3 0,0 0-1 15,17 0 1-15,-17-18-6 0,0 18 1 16,0-19 3-16,16 19 2 0,-16-18-8 16,0-1 7-16,0 10-2 0,0 9 0 0,0-19 0 15,17 19 0-15,-17 0-3 16,33 19 1-16,-33-19 4 0,0 9-2 16,0 10 0-16,16-19-2 0,1 18 0 15,0 1 4-15,-17-1 0 0,16-18-2 0,1 19-2 16,-1-19 3-16,-16 9-3 0,17 1 2 0,-1-10 4 15,-16 9-4-15,17-9 0 0,-1 0 4 16,1-9-6-16,16-1 2 16,-33 1-4-16,17 9 4 0,-17-19-2 0,16 1 0 15,1-1-2-15,-1 19 1 0,1-18 1 0,-1-10 2 16,17 28-6-16,-16-19 6 0,-1 19-2 16,1-19 0-16,16 19 2 0,-33 0 1 0,17 0-4 15,-1 19 3-15,1-19-2 0,-1 19 0 16,-16-10 2-16,17 10 0 0,-1 18 2 0,-16-19-4 15,17 10 0-15,-1 28 2 0,1-19 0 0,-17 0 3 16,17 10-1-16,-1 9 0 0,17-10-2 0,-33 10-2 16,17-19 2-16,-1 28 0 0,1-27 3 0,-1 8-3 15,1 10 3-15,-17-19-7 0,16 10 6 16,-16 8-1-16,0-8-3 0,17-28 2 0,-17 18 2 16,0-19-4-16,0 10 6 0,0-9-4 0,0-19 0 15,-17 19 2-15,1-38-5 16,-1 19 6-16,1-19-3 0,-1-9 2 0,1 10-2 15,-1-1 1-15,17-18-1 0,-33 0 0 0,17 9-4 16,-1-9 7-16,0-19-5 0,1 9-1 0,-1-8 3 16,1-11-3-16,-1 11-1 0,17-10-2 0,-16-1 2 15,16-8 2-15,0 9 2 0,0-10-2 16,0 29 4-16,16-28-4 0,-16 27 4 0,17-9 3 16,-17 19 2-16,16 9-3 0,1 9 1 0,-17 1-3 15,16-1-1-15,1 19 5 0,-17 0 5 0,17 19 10 16,-17-1 4-16,16 1-6 0,-16 9-4 0,0 9-4 15,0 0-8-15,33 1 2 0,-33 8-2 16,0 10-5-16,0-10 4 0,0-8-1 0,17 8-11 16,-17 10-13-16,16-19-18 0,1-9-7 0,-1 9 1 15,1-18 5-15,-1 0-2 0,1-1 3 0,0-18 1 16,-1 19 6-16,17-38 8 0,0 19 9 0,-16 0 5 16,-1-18 4-16,17-1 5 0,-16-18 1 0,0 9 2 15,16-9 0-15,-17-1 2 0,1 1 4 16,-1 9 9-16,-16-28 11 0,33 29 10 0,-33-11 7 15,0 20 0-15,0-1 5 0,0 1 2 0,-33-10-7 16,33 28-4-16,0-19-12 0,0 19-12 0,0 0-10 16,-16 0-3-16,16 0-1 0,0 19 3 15,0-10-4-15,-17 10 0 0,17-1-3 0,17 1 3 16,-17-1 2-16,0-18-1 0,0 19-1 0,16-10 3 16,17 1 0-16,-33-1-3 0,0-9 0 0,0 18 3 15,17-18-3-15,-1 0-5 0,1 19 1 0,-17-19-9 16,17-19 5-16,-1 19-3 0,1 0 0 15,-1-18-1-15,-16 9 3 0,17-1 5 0,-1 1 2 16,1-10 2-16,-17 1-3 0,16 18 3 0,17-19 0 16,-33 1 0-16,0 18-3 0,17-19 3 0,0 10-2 15,-17 9-2-15,16 0 5 0,-16 0-3 16,17 0 0-16,-1 9 4 0,1 10-2 16,-1-19 0-16,-16 18-2 0,17-18 2 0,-1 0-2 15,-16 19 5-15,17-19-3 0,-1 0 0 0,17 0-2 16,-33 0 2-16,17 0 5 15,-17 18-4-15,17-36-1 0,-1 18 0 0,1 0 0 16,-17-19 0-16,16 19-2 0,-16-18-2 0,17 18 1 16,-1-19 0-16,-16 10-1 0,17-10 6 0,-1 19-5 15,1-19 3-15,-17 1 0 0,16 18 0 0,1-19-2 16,-17 19 2-16,0 0-6 0,17 0 6 16,-17 0 4-16,0 0-8 0,16 0 4 0,-16 0 2 15,17 0-4-15,-17 0 5 0,16 19-3 16,-16-19 3-16,17 0-3 0,-17 18 0 0,0-18 1 15,16 0 2-15,-16 19-1 0,0-19 0 16,17 0 4-16,-17 0-3 0,0 0 2 0,16 0-1 16,-16 0 1-16,17 0-2 0,-17 0 1 15,16 0-6-15,1 0 5 0,-17 0-8 0,17 0-19 16,-17-19-12-16,0 19-17 0,16 0-15 16,1 0-8-16,-17-18-1 0,16 18-21 0</inkml:trace>
  <inkml:trace contextRef="#ctx0" brushRef="#br0" timeOffset="1571.55">11234 567 243 0,'-17'0'91'0,"17"0"-19"0,0 0-7 16,-16 0-16-16,16 0-14 0,0 0-11 15,0 0 3-15,-17 19 18 0,17-10 4 0,0 10-4 16,0 0 13-16,-16 18 16 0,16-19-12 0,0 29-12 15,0-29-14-15,0 20-16 0,16 8-9 0,-16-9 4 16,0 19-15-16,0-9 8 0,0-10-1 16,0 19-7-16,0-10 1 0,17 10 2 0,-17-9-3 15,16 8-34-15,-16-17-38 0,0 8-22 0,17-9-19 16,-17-9-8-16,0 9-11 0,0-18-1 0,0 18-3 16,0-18-116-16</inkml:trace>
  <inkml:trace contextRef="#ctx0" brushRef="#br0" timeOffset="1739.84">10986 1256 148 0,'0'-19'72'0,"16"1"-23"0,-16-1-12 16,17 10-11-16,-1-10-8 0,1 0-5 0,-1 1-7 16,17 18-3-16,-16-19-3 0,16 1 1 0,0-1 0 15,17 10-5-15,-17-10-6 0,16 0-7 16,1 1-15-16,16-1-18 0,-16 1-13 0,16-10-24 15</inkml:trace>
  <inkml:trace contextRef="#ctx0" brushRef="#br0" timeOffset="2333.92">12574 409 100 0,'33'-18'83'16,"-17"-1"-12"-16,1-9-1 0,0 10-1 0,-1-1-4 15,1 0 3-15,-17 1-1 0,16 18 9 16,-16-19 14-16,0 1 1 0,0 8-2 0,0 10-5 15,0 0-13-15,0 0-22 0,0-18-15 16,0 18-15-16,0 0-11 0,-16 0 0 0,16 18-7 16,-17-8-1-16,1 8 3 0,-1 1-6 0,-16 18 5 15,0 0 5-15,16 10-5 0,-16 8-2 0,0-8 4 16,17 9-6-16,-18-10 2 0,18 10 0 16,-1 0 0-16,1-10 4 0,16 10-6 0,-17-9 7 15,17-10-3-15,17 0 3 0,-1-9-8 0,1 9 3 16,-1-18 8-16,1-1-5 0,16 20-7 0,0-38 4 15,17 9-3-15,-17 10-5 0,17-19-23 0,-1 0-27 16,1 0-18-16,-1 0-18 0,1 0-1 16,0-19 4-16,-1 10 10 0,1-10 13 0,0 0 7 15,-1 1 3-15,1-1 10 0,-17 1 11 0,0-10 13 16,0 9 11-16,0-18 7 0,-16 18 16 16,-1 1 19-16,1-10 11 0,-17 9 5 0,0 1 3 15,0 18-2-15,0-19-2 0,-17 19 1 0,17-19-9 16,-16 19-10-16,-1 0-13 0,17 0 3 15,-16 19-9-15,-1-19 4 0,1 19 1 0,-1-1-9 16,1 1 3-16,-1 9-5 0,17-10 6 0,-17 1-3 16,17 0 0-16,0 18-4 0,0-28 2 0,0 10 0 15,17-1-2-15,-17 1 4 0,17-19-4 0,-1 18 1 16,1-18-1-16,-17 19 2 0,16-19 1 16,1 0-1-16,-1 0-5 0,1 0 3 0,-1-19 2 15,1 19-1-15,16-18-1 0,-16 18-2 0,-1-19 2 16,1 1 0-16,-1-10 0 0,1 9 2 0,-1 1-4 15,-16-20-4-15,17 20 10 0,-17-10-4 16,0 9 0-16,0 1 0 0,0-20 0 0,0 20 3 16,0 18-5-16,0-28 2 0,-17 28 0 0,17-19 0 15,0 19-3-15,0 0-6 0,-16 0-20 16,16 0-30-16,-17 0-25 0,17 19-15 0,0-19-6 16,-16 0 5-16,16 9 5 0,0 10-3 0,0-19-72 15</inkml:trace>
  <inkml:trace contextRef="#ctx0" brushRef="#br0" timeOffset="2611.91">13600 614 91 0,'16'0'111'0,"-16"0"-11"0,17 0-29 15,-17 0-33-15,0 0-18 0,0 0-6 0,0 19-9 16,0-1 7-16,0 1 2 0,0-1-3 0,-17 1-3 16,17 9-1-16,0-10 0 0,0 20 5 15,0-20-8-15,0 10-2 0,0 9 2 0,0 1-4 16,0-20 1-16,17 1 3 0,-17 9-4 0,0-10 4 15,16 1 0-15,-16-19 4 0,17 18 9 0,-17-18 17 16,0 0 17-16,16 0 8 0,-16 0-8 0,17 0-5 16,-17-18-7-16,0 18-5 0,16-19-8 15,-16 1-2-15,0-1-17 0,0 10-1 0,0-10-2 16,0-18-2-16,0 18-1 0,0 1-3 0,0-10-7 16,0 9-33-16,0-18-35 0,0 18-26 0,17-18-2 15,0 28 0-15,-17-28 8 0,16 18 8 16,1 19 15-16,-1-18 5 0,1 18-4 0,-1 0-33 15</inkml:trace>
  <inkml:trace contextRef="#ctx0" brushRef="#br0" timeOffset="2898.25">13997 651 34 0,'16'19'69'16,"17"-19"-5"-16,-16 0-2 0,-1 0 13 0,-16 0 5 15,17 0 3-15,-17 0-10 0,16 0-2 16,-16-19 3-16,0 19 5 0,0 0-6 0,0 0-3 16,0 0-22-16,0 0-20 0,0 0-13 15,0 0-7-15,-16 19-10 0,16-19 5 0,-17 18 2 16,17 1-5-16,-16 9-2 0,-1-10 6 0,17 20-6 15,-16-20 0-15,16 29 3 0,0-29 1 0,0 20-2 16,0-20 3-16,0 1 1 0,0 9-4 0,16-10-3 16,-16 1 9-16,17-1-9 0,-17-18 8 15,16 19-1-15,-16-19-3 0,0 0 3 0,17 0-3 16,-17 0 2-16,0 0-1 0,0-19 3 0,16 19-2 16,-16-18 3-16,0 18-6 0,-16-19-2 0,16 1 2 15,-17-1-2-15,17 10 3 0,-16-10-1 0,-1 1-3 16,1-1-7-16,-1 0-21 0,1 1-34 0,-1-1-28 15,1 10-10-15,16-10-10 0,-17 19-1 16,17-18 0-16,0 18 4 0,0-19 1 0,0 19-72 16</inkml:trace>
  <inkml:trace contextRef="#ctx0" brushRef="#br0" timeOffset="3145.33">14212 716 37 0,'33'0'83'0,"-17"-9"-9"0,17 9-9 15,-16 0-1-15,0-19 0 0,-1 19 6 0,-16 0 7 16,17-18 5-16,-17 18 5 0,0 0-14 0,0 0-13 15,0 0-13-15,16 0-16 0,-16 0-15 16,0 0-12-16,0 0 1 0,0 18-5 0,0-18 10 0,0 0 13 16,0 19 10-16,0 9-1 0,17-10-10 15,-17 1 4-15,0 0 15 0,0-1 2 0,16 1-18 16,-16 9-7-16,17-10-8 0,-17 1-6 0,0 18 1 16,0-18-5-16,0-10 0 0,0 10-3 0,0-1 7 15,0 1 3-15,-17-1-7 0,17 1 5 16,-16 0-5-16,16-19-13 0,-17 9-32 0,17 10-41 15,-16-19-31-15,16 0-20 0,0 0-14 0,-17 18-1 16,17-36 16-16,0 18 12 0,0 0 4 0</inkml:trace>
  <inkml:trace contextRef="#ctx0" brushRef="#br0" timeOffset="3475.29">14741 856 186 0,'0'0'89'0,"17"0"-30"0,-17 0-14 0,0 0 6 16,16 0-9-16,-16 18-6 0,0-18-8 0,17 0 8 15,-17 0 19-15,16 19 7 0,-16-19-1 0,17 0-4 16,-1 0-7-16,-16 0-9 0,17-19-4 16,16 19-10-16,-16 0-2 0,-1 0-12 0,1-18-11 15,-1 18 8-15,-16-19-5 0,17 10 0 0,-1 9-4 16,-16-19 1-16,17 19 1 0,-17-18-7 16,0 18 4-16,0-19-5 0,0 0 3 0,0 19-3 15,0 0 3-15,-17-18 2 0,1 18-3 0,16 18-3 16,-17-18 6-16,1 0-2 0,-17 19 6 15,16 0-4-15,1-1-5 0,-1 1 7 0,-16 9 4 16,16-10 0-16,1 1-5 0,16 0 7 0,-17-1 1 16,17 1 16-16,0 9 14 0,0-10 25 0,17-18 28 15,-17 19 17-15,33-19-17 0,-17 18-43 0,18-18-24 16,-18 19-12-16,34-19-3 0,-17 0-2 16,0 19-5-16,17-19-3 0,-1 0-22 0,1 0-52 15,16 0-92-15,-16 9-71 0,-17-9-35 0,16 19 9 16,-16-19 24-16</inkml:trace>
  <inkml:trace contextRef="#ctx0" brushRef="#br0" timeOffset="4865.95">8769 5414 108 0,'0'-19'34'0,"0"0"-12"15,0 1-8-15,0 9-1 0,-17-10-1 0,17 0 2 16,0 10-4-16,0 0-1 0,-16 9-8 0,16-10 0 16,0 20-1-16,0-1 4 15,0 0-3-15,0 1-1 0,0 18-2 16,0-19 3-16,0 19-1 0,0-10 1 0,0 10-1 16,0 9 0-16,0-9 0 0,0 0 0 0,0 9 3 15,16 1 9-15,-16 8 5 0,0 1-3 0,17-1-3 16,-17 1-5-16,0 9-4 0,16 9 1 0,1 0-3 15,-17 0 1-15,16 9-1 0,1 1 0 0,16-1 0 16,-33 0 0-16,16 1 4 0,1 9 5 0,0-1 4 16,-17 10-3-16,16 0-2 0,-16 0-3 0,17 10-5 15,-17-10 3-15,16 9-3 0,-16 0 4 0,0 1 2 16,0-1-6-16,0 0 0 0,17 1 2 0,-17-1 1 16,0 0 2-16,0 1-3 0,0 8 2 0,0 1 2 15,0-1-3-15,0 1 3 0,0 0-2 0,-17-1 0 16,17 1-2-16,0 9 2 0,0-10-4 0,0 10 2 15,0-9-2-15,0 0 3 0,0-1-1 0,17 10 0 16,-17-9 2-16,0-1-2 0,0 1 1 0,16 0-5 16,-16-1 5-16,0 1-3 0,0 9 1 0,0-10 0 15,0 10-3-15,0-9 4 0,0 9-4 0,0 0 4 16,0-10-2-16,-16 10 5 0,16 0-5 16,0 0 2-16,-17-9-4 0,17 9 4 0,-16-10 0 15,16 10-2-15,0-9-5 0,-17 9 5 0,17-19 0 16,-16 10 1-16,16-10 1 0,-17 10-1 0,17-10-1 15,-17 10-2-15,1-1 2 0,16-8 0 0,0 8 2 16,-33-8-1-16,16-1 1 0,1-9-4 0,-1 0 2 0,1 0 0 16,-1 0 0-16,17 0 3 0,-16-9-7 15,-1-1 4-15,17 1 0 0,-17 0 0 0,17-10 2 16,0 1-2-16,0-1 0 0,0 1 0 0,0-1 0 16,17-9-3-16,-17 0 3 0,17 0 0 0,-1-9 1 15,1-9 1-15,-1 8 0 0,17-17-5 0,-16 8 3 16,16-9-3-16,0-9 0 0,0 0 1 0,0 0 2 15,17-9 0-15,-17-1 3 0,16 1-3 0,18-10-2 16,-18 0 3-16,34-9 0 0,-33 0-4 0,32-9 3 16,1 0 0-16,-17 9-2 0,34-19 0 0,-18 10 5 15,18-10-5-15,15 10 4 0,1-10-1 0,0-8 1 16,0 8-4-16,16 0 4 0,0-9-2 16,17 1 0-16,0 8 0 0,0-9-2 0,0 9 2 15,17-9 0-15,-1 10 0 0,-16-1 1 0,16 1-6 16,1-1 2-16,16 0 0 0,-17 1 1 0,1-1 2 15,-1-9 1-15,1 10-4 0,-1-1 1 0,17-9 2 16,0 10-8-16,0-1-4 0,0 0 1 0,0 1 5 16,0-1 3-16,-17 1 0 0,17-1-4 0,-33 0 4 15,17 1 1-15,-17-1-3 0,16 1-11 0,-16 8 2 16,16 1 2-16,-16 0 7 0,0-1-2 0,-16 10-2 16,-1-9 0-16,-16 0 0 0,0-1-3 0,-17 10 1 15,0-9 0-15,-16 0 0 0,0 9-3 0,-1-9-1 16,-16-1-2-16,1 1-5 0,-1 0-3 15,-17-1-26-15</inkml:trace>
  <inkml:trace contextRef="#ctx0" brushRef="#br0" timeOffset="7895.3">22103 10483 8 0,'-16'9'10'0,"-1"1"4"0,17-1-2 15,-16 0-1-15,-1 10-6 0,17-10-3 0,-16 0 0 16,-1 1-5-16,17-1-13 0,-16 0-25 0</inkml:trace>
  <inkml:trace contextRef="#ctx0" brushRef="#br0" timeOffset="8508">21690 10781 43 0,'0'18'50'0,"0"-8"-25"0,0-1-12 16,0 10-5-16,0-1-4 0,0 1 5 0,0-1 9 15,0 10 7-15,-17 0-5 0,17 9-5 0,0 1-4 16,0-1-7-16,0 0 1 0,-16 10-3 0,16 8-2 15,-17-8 0-15,17 18 0 0,-16-9 2 0,16 9-2 16,-17-9 2-16,17 9-2 0,0 0 0 0,-16 9 0 16,16-9 1-16,0 10-1 0,0-10 2 0,0 9-2 15,0 1 0-15,0-1 0 0,0-9 0 0,16 10 2 16,-16-1-2-16,0-9 0 0,17 0 2 0,-17 0-2 16,0 1 0-16,16-1 0 0,-16 0 0 0,17 0 0 15,-17 0 0-15,16 0-2 0,-16 0 2 0,0-9 0 16,17 0 0-16,-17-10 0 0,0 10 0 0,16-9 0 15,-16-10 1-15,0 9-1 0,0-8-2 0,0-1 2 16,0-9 0-16,0 9-2 0,0-9-5 0,0 0-1 16,-16-10 1-16,16 10 2 0,-17-9 1 0,17-1 0 15,-16 1 4-15,-1 0-2 0,1-10 2 0,-1 10 0 16,1-10 0-16,-1 0 0 0,1 10 0 0,-1-10 0 16,-16 10 0-16,16-10 0 0,-16 0 1 0,17 1-3 15,-17 8 3-15,0-8-1 0,-17-1 0 0,17 9 0 16,0 1 0-16,0 0 0 0,-17-10-2 15,0 10 3-15,1-1 0 0,-17 1-1 0,16-1 0 16,-16 1 0-16,-17-10 0 0,17 10 0 0,-17-1 0 0,0 1 0 16,1-10-4-16,-18 10-4 0,1 0-5 0,0-10-1 15,0 9 5-15,-1 1 6 0,-15-10 0 0,15 10 5 16,-16-10-2-16,1 10 3 0,-1-10-1 16,0 0 2-16,0 10 0 0,-16-10-2 0,16 10-4 15,0 0 2-15,-16-1 0 0,16 1 0 0,0 9 0 16,-16 0 0-16,16-10 0 0,0 10 0 0,-16 0-2 15,16 0-7-15,0 0-6 0,0-10-12 0,1 1-16 16,-18 0-42-16</inkml:trace>
  <inkml:trace contextRef="#ctx0" brushRef="#br0" timeOffset="84359.7">11995 5711 705 0,'0'0'-183'16,"0"-18"37"-16,-17 18-3 0</inkml:trace>
  <inkml:trace contextRef="#ctx0" brushRef="#br0" timeOffset="88788.58">9149 6409 9 0,'-16'0'14'0,"16"0"12"0,-17 0 11 15,17 0-14-15,-17-9-11 0,17 9-4 0,0 0-3 16,0 0-1-16,0-10 0 0,0 10 1 0,0 0-1 16,0 0 0-16,-16-9 0 0,16 9 0 0,0 0-2 15,0 0 1-15,0-9 1 0,0 9-1 0,0 0 2 16,0 0 2-16,0-10-2 0,0 10 2 0,0 0 0 16,0-9-2-16,0 9 1 0,0 0 1 0,0 0-2 15,0-9 3-15,0 9-5 0,0 0 1 0,0 0 1 16,0-10 2-16,0 10-2 0,0 0 0 0,0 0-1 15,0 0 4-15,0 0-2 0,0 0-1 16,0-9-3-16,0 9 0 0,0 0 1 0,0 0-3 16,0 0 2-1,16 0-4-15,1 9 5 0,0-9-3 16,-1 0 0-16,1 0 0 0,-1 10 0 16,1-10 0-16,16 0 0 0,-17 0 0 0,34 0 0 15,-33 0 0-15,-1 0-2 0,17 0 3 0,0 0-1 16,0 0 2-16,0 0 2 0,17 0-3 0,-33 0-1 15,16 0 0-15,0-10 2 0,0 10-1 0,0 0 1 16,0 0-2-16,0 0 2 0,0 0 2 0,17 0-4 16,-17 0 2-16,0 0 0 0,33 0-1 15,-33-9 2-15,0 9-3 0,17 0 0 0,0 0 3 16,-1 0-3-16,1-9 3 0,0 9-2 0,-1 0-1 16,17 0 0-16,-32 0 2 0,15 0-4 0,1 0 4 15,-17 0-2-15,16 0 0 0,1-9 2 0,-17 9-2 16,17 9 0-16,-17-9 2 0,17 0 0 0,-17 0-2 0,0 0 3 15,16 0 1-15,-16 0-1 0,17 0 5 0,-17 9-6 16,0-9 1-16,17 0 2 0,-17 0-2 16,17 0 1-16,-17 0-2 0,16 9-2 0,-16-9 4 15,1 0-4-15,15 0 0 0,-16 10 0 0,17-10 3 16,-17 0-5-16,17 0 2 0,-17 0 0 0,0 0 0 16,16 0 1-16,-15 0-1 0,-1 9 1 0,16-9-1 15,-16 0 0-15,0 0 0 0,1 0 2 0,15 0-2 16,-16 0-2-16,0 0 3 0,0 0-1 0,1 0 1 15,15 0-1-15,-16 0-2 0,0 0 2 0,0 0 0 16,0 0 0-16,1 0 2 0,-1 0-1 0,0 9-1 16,0-9 1-16,16 0-1 0,-15 0 2 0,-1 0-2 15,0 0 0-15,0 10 0 0,0-10-2 16,0 0 2-16,17 0 1 0,-17 9-1 0,0-9 0 16,0 0 0-16,17 0 0 0,-17 0 0 0,16 0 0 15,-16 0 2-15,17 0-4 0,-17 0 2 0,17 0 3 16,-17 0-3-16,16 0-3 0,-15 0 4 0,15 0-1 0,1 0 1 15,-17 0 1-15,17 0-4 0,16-9 4 0,-17 9-2 16,18 0 0-16,-1 0 0 0,-17 0 0 16,18-10 0-16,-1 10 0 0,0-9 1 0,0 9-1 15,-16 0-2-15,16 0 0 0,0 0 2 0,-16 0 2 16,16 0-2-16,-17 0 0 0,18 0 0 0,-18 0 0 16,17 0 2-16,-16 0-2 0,16 0 2 0,-16 0-6 15,0 0 6-15,16 0-2 0,0 0 2 0,-16-9-2 16,16 9-2-16,0 0 2 0,0 0 1 0,0 0-1 15,0-10 0-15,1 10 0 0,15 0 0 0,-15 0-3 16,-1 0 3-16,16 0 1 0,-15 0-4 0,-1 0 3 16,0 0 1-16,17 0 5 0,-17 0-6 0,0 0 0 15,0 0-2-15,0 10 2 0,-16-10 0 0,16 0 2 16,0 9-4-16,1-9 2 0,-1 0 0 16,0 0 0-16,0 0 0 0,0 0 0 0,0 0 0 15,-16 0 2-15,33 0-2 0,-17 0 1 0,0 9-1 0,17-9 0 16,-17 0 2-16,0 0-5 0,17 0 3 0,-17 0 2 15,0 0 0-15,17 10-1 0,-17-10-1 16,0 0 0-16,17 9-2 0,-17-9 2 0,0 0 2 16,1 0-2-16,15 0 1 0,-15 9-1 0,-1-9 0 15,0 0 0-15,17 0-3 0,-17 10 3 0,0-10 2 16,17 0-2-16,-17 0 0 0,17 0 3 0,-17 0-2 16,16-10-3-16,-15 10 3 0,15 0 1 0,-15-9-6 15,15 9 5-15,-16 0-1 0,1-9 2 0,15 9-2 16,-15-10-4-16,-1 10 5 0,16 0-1 0,-15 0 0 15,-1-9 2-15,17 9-1 0,-17 0-5 0,0 0 9 16,0 0-5-16,0 0 0 0,-16 0 2 0,16 0-2 16,0-9 0-16,0 9 0 0,-16 0 0 0,16 0 0 15,0 0 0-15,-16-10 0 0,16 10-3 0,0 0 3 16,-16-9 0-16,16 9 0 0,-16 0 0 0,-1-9 1 16,1 9-1-16,16 0 0 0,-16-9 0 0,0 9 0 15,-1 0 0-15,-16-10 0 0,17 10 0 0,0 0 0 16,-17 0 1-16,16-9 1 0,-16 9-1 0,17 0-3 15,-17 0 2-15,0 0 0 0,0 0-3 16,0 0 4-16,-16 0 1 0,16 0 1 0,0 0-6 0,0 0 4 16,-16 0-1-16,16 0-2 0,-17 0 4 15,17 0-2-15,1 0-2 0,-18 0 0 0,1 0 2 16,16 0 0-16,-17 0 0 0,1 0 0 0,-1 0 0 16,1 0 0-16,-1 0 0 0,18 0 0 0,-18 0 0 15,1 0 0-15,16 0 0 0,-17 0 3 0,17 0-3 16,-16 0 0-16,16 0 0 0,-17 0 0 0,1 9 0 15,16-9 0-15,-16 0 0 0,-17 0 1 0,16 0-3 16,1 0 2-16,-17 0-2 0,0 0-3 0,16 0-6 16,-16 10-8-16,-16-10-9 0,16 0-15 0,0 0-19 15,-17 0-22-15</inkml:trace>
  <inkml:trace contextRef="#ctx0" brushRef="#br0" timeOffset="90096.7">10324 6632 10 0,'0'0'11'0,"0"0"6"15,-17 0 10-15,17 0-2 0,0 0-6 0,0 0-6 16,0 0-5-16,-16 0-2 0,16 0 1 0,0 0-3 15,-17 0 1-15,17 0 3 0,0-9 1 0,0 9 1 16,0 0 0-16,-16 0-2 0,16 0 0 0,0 0-3 16,0-9 0-16,0 9 2 0,0 0 2 0,0 0-3 15,0 0 3-15,0 0-2 0,0 0-2 0,-17-10 3 16,17 10-2-16,0 0-1 0,0 0 0 0,0 0-1 16,0 0-1-16,0 0-2 0,17 0 2 0,-17 0-1 15,0 0 0-15,0 0 0 0,0-9-2 0</inkml:trace>
  <inkml:trace contextRef="#ctx0" brushRef="#br0" timeOffset="102117.95">11515 8669 9 0,'50'0'26'0,"-1"0"22"0,-16 0-22 15,17-9-13-15,16 9-6 0,-16 0-3 0,16-9-2 16,0 9-1-16,0 0 1 0,1 0-2 0,-1-10 2 15,16 10-2-15,-15 0 0 0,32 0 0 0,-16-9 0 16,-1 9 0-16,18-9 0 0,-1 9 0 0,-16-10 2 16,32 1-2-16,-15 0 0 0,15 0 0 15,1-1-2-15,17 1 2 0,-1-10 1 0,17 10 1 0,0 0-2 16,-17-10-2-16,17 10 5 0,0 0-3 16,-17-1 1-16,1 10-1 0,-1-9 0 0,-16 9 0 15,16 0 0-15,1 0 0 0,-1 0-2 0,0 9 3 16,1 1-1-16,-1-10 0 0,0 9 0 0,1 0 0 15,-18-9 1-15,1 9-1 0,0-9 0 0,-17 10 0 16,1-10 0-16,-1 0 0 0,0 0 0 0,-16 9-2 16,16-9 0-16,-16 0 2 0,0 0 3 0,-17 9-3 15,16-9 0-15,-15 0-2 0,-1 10 2 0,-17-10 0 16,1 9 0-16,0 0 0 0,-1 1 1 0,-16-10-1 16,1 9 0-16,-1 0 0 0,0-9 0 0,-17 0 0 15,17 9 0-15,-16 1 0 0,16-10 0 0,-16 9 0 16,-1 0 0-16,-16 1 0 0,17-10 0 15,-17 9 0-15,16 0 0 0,-16 1-2 0,0-1 3 16,0 0-1-16,0 0 0 0,0 1 0 0,0-1 0 16,0 10 0-16,0-10 0 0,-16 10 0 0,16-10 0 15,0 9 0-15,0 1 0 0,-17-10 0 0,17 10 1 16,0 0-1-16,0-1 0 0,17 1 0 0,-17 9 1 16,0-10-1-16,16 10-2 0,-16 0 3 0,17 0 2 15,-17 0-3-15,16 9-2 0,-16-9 3 0,0 0-1 16,17 0 0-16,-1 9 0 0,1-9 0 0,-17 0 0 15,16 0 2-15,1 0 1 0,-17-10-3 0,0 10 0 16,17 0 0-16,-17 0 0 0,0-9 0 0,16 8 0 16,-16-8 0-16,0 0 0 0,-16-1 0 0,16 1 0 15,-17 0 0-15,0-1 0 0,1 1 0 0,-1-1 0 16,-16-8 0-16,17 8 0 0,-17-8 0 0,0 8-2 16,-1-9-1-16,-15 10 1 0,16-10-3 0,-17 10 1 15,0 0 2-15,-16-10-2 0,0 9 2 0,0-8 2 16,0 8 0-16,-17-8 2 0,0 8 4 0,1 1-1 15,-18-1 2-15,1 10 1 0,-17-9 2 0,17 0 1 16,-17 8 4-16,-16-8 2 0,-1 0-3 0,-15 9 3 16,-18-10 0-16,17 1-4 0,-16 9 0 0,16-10-1 15,0 10 0-15,0-9-6 0,17-1-3 0,16 1 0 16,-16 0 1-16,32-1 0 0,-16 1-3 16,17-1-3-16,-17 1 4 0,17 0-2 0,0-10 0 15,16 10 0-15,0-10-6 0,1 9-8 0,16-8-9 16,-1-1-7-16,1 0 0 0,17-9-6 0,-1 0-10 15,0 0-15-15</inkml:trace>
  <inkml:trace contextRef="#ctx0" brushRef="#br0" timeOffset="102950.7">16809 9460 38 0,'0'0'59'0,"0"0"-25"0,-16-9-16 0,16-1-3 0,0 10-5 15,16-9-3-15,-16 0 0 0,0-1-3 0,17 10 0 16,-17-9-1-16,16 0 0 0,1 9 0 15,-17-10 0-15,33 1-1 0,-16 9-2 0,16-9 2 16,0 0 2-16,0 9-3 0,0-10 3 0,0 1 0 16,17 0-2-16,-1 9 4 0,1-10-2 0,16 1 2 15,-16 0 0-15,16-1 0 0,0-8-3 0,0 9 4 16,17-1 0-16,0-8-2 0,16-1-3 0,-16 0 2 16,32-8 3-16,-15 8-2 0,16-9-1 0,-1 0 2 15,1 0-4-15,17-9 3 0,-1 9-2 0,17 0 2 16,-17-9 1-16,17 9-2 0,0 0-1 0,0 0-2 15,0 0 1-15,0 0-2 0,0 10 0 0,-17-1 2 16,0 1-2-16,1-1 0 0,-1 10-5 16,-16-1-7-16,0 1-4 0,-17 0-3 0,-16 9-7 15,16-9 1-15,-16-1 4 0,-1 10 2 0,-16-18 1 16,1 18 2-16,-1-10 0 0,-17 10-5 0,1-9-6 0,0 0-5 16,-17-1 6-16,0 1-11 0</inkml:trace>
  <inkml:trace contextRef="#ctx0" brushRef="#br0" timeOffset="103717.07">22186 8279 72 0,'17'-19'57'0,"-1"10"-19"16,1-10-10-16,-17 10 3 0,0-1 1 0,16 1 1 16,-16 0-1-16,0 0-1 0,0-1-4 0,0 1-2 15,0 0-4-15,-16-1-3 0,16 10 1 0,0-9-7 16,0 9-2-16,-17 0 1 0,17-9-7 0,0 9 1 16,-16 0-5-16,16 0 4 0,-17 9-4 0,1 0 0 15,-1 1-2-15,1 8 4 0,-1-8-2 16,0 17 1-16,1-8 0 0,-1 9-1 0,1 0-2 0,16 0 4 15,-17 0-4-15,17-10 2 0,0 10 2 0,0-9-2 16,0-1 0-16,0-8-3 0,0 8 5 0,0-8-4 16,17-1 2-16,-1 0-2 0,-16 1-1 15,17-1 3-15,-1-9 1 0,1 0 0 0,0 0-3 0,-1 0-2 16,17-9 4-16,-16-1 0 0,-1 1-2 0,1 0 2 16,-1-1 0-16,17 1-2 0,-16 0 2 15,0-1 0-15,-1 1-2 0,1-10 4 0,-1 10-2 16,-16-9-5-16,17 8 5 0,-1 1 0 0,-16 0-3 15,17-1 6-15,-17 1-1 0,16 9-2 0,-16-9-2 0,0 9-2 16,0-10-1-16,17 20 5 16,-17-10-2-16,0 9 0 15,0 0 3-15,16 1-3 16,-16-1 4-16,0-9-6 0,17 9 5 0,-17 1-1 16,17-1 0-16,-1-9 1 15,-16 9-1-15,17-9 0 16,-17-9-3-16,16 9 1 0,-16-9 3 15,17 9 0-15,-17-10 4 0,16 1-7 0,1 0 2 16,-17-1 0-16,0 10-5 0,16-9-2 16,-16 9 2-16,17-9 1 0,-17-1 2 0,16 10-1 15,-16-9 3-15,17 9 0 0,0 0 1 16,-1 0-3 0,-16 0 4-16,17 9-2 0,-1-9-2 15,1 0-1-15,-17 0 4 0,16 0-1 16,1 0 1-16,-17-9-1 0,16 9 2 0,1-9-2 15,-1 9 0-15,1-9-2 16,-17 9 0-16,17-10 4 0,-1 1-2 16,-16 0-2-16,17-1 5 0,-1 1-6 0,-16 0-3 15,0 9-3-15,17-10-6 0,-17 10 3 0,16 0-4 16,-16 0-4-16,0 0 0 0,0 0 0 0,17 0 2 16,-17 10-8-16,0-10-6 0,0 0-3 0,0 9-3 15,0 0-22-15,0-9 4 0</inkml:trace>
  <inkml:trace contextRef="#ctx0" brushRef="#br0" timeOffset="103977.6">23311 7990 67 0,'17'-9'76'0,"-17"0"-20"0,16-1-9 16,-16 1-1-16,0 0 0 0,17 9-1 0,-17 0-9 15,0-10-7-15,0 10-14 0,0 0-4 0,0 0-6 16,0 0 2-16,16 10 4 0,-16-10-2 16,0 9-4-16,17 0 2 0,-17 1-2 0,0-1-1 15,17 10 1-15,-17-10 0 0,0 19-5 0,0-10 2 16,16 1 0-16,-16 9-2 0,17-10 2 0,-17 10-5 0,0-9-8 16,16 0-17-16,-16 8-8 0,17-8-16 15,-17 0-4-15,16-1-4 0,-16-8 4 0,0 8 0 16,17-9-14-16</inkml:trace>
  <inkml:trace contextRef="#ctx0" brushRef="#br0" timeOffset="104527.59">23758 8130 87 0,'0'-10'96'0,"0"10"-27"0,0-9-10 15,0 0-2-15,0 9-11 0,0 0-15 0,0 0-12 16,0-9-11-16,0 9-4 0,0 0 2 0,0 0-8 0,0 9 2 15,0 0 2-15,16-9-4 16,-16 9 2-16,0 1 0 0,17-1 5 16,-17 0-2-16,17-9-6 0,-17 10 3 0,0-10-2 15,16 0 6-15,-16 0-2 0,17 0-2 0,-1 0 0 16,-16 9 0-16,17-9 1 0,-1-9-1 16,1-1-3-16,-1 1 0 15,1 9 8-15,-17-9-5 0,0 9-3 0,16-10 3 16,1 10 0-1,-17 0-2-15,17 0 5 0,-17 0-2 16,16 0-4-16,-16 0 5 0,17 0-4 0,-17 10 2 16,16-10 2-16,-16 0-8 0,17 9 4 0,-17-9 3 0,16 0-5 15,1-9 4-15,-17 9-2 0,16-10 2 16,1 10 0-16,-17-9-2 0,16 0 3 16,1 0-1-16,0-1 0 0,-17-8 2 0,16 8-4 15,-16 1 2-15,17 0 2 0,-1-10-4 0,-16 10 3 16,17 0-1-16,-17-10 0 0,0 10-2 0,16-1 10 15,-16 10 2-15,0-9-3 0,0 9-4 0,0 0 0 16,0 0-6-16,0 9 4 16,0 1-1-16,0-1 3 0,-16 10 5 0,16-1 4 15,-17 1-1-15,17 9 7 0,0 0-2 0,-16-1 6 16,16 1-5-16,-17 0 1 0,1 9-10 0,16 1 3 16,-17-1-8-16,17 0 5 0,-17 0-4 0,17 10-1 15,0-19-1-15,0 9 1 0,0 0 0 0,0 0-5 16,0 1 5-16,0-11-3 0,0 1-6 0,0-9-21 15,0 0-18-15,0-1-13 0,17-9 2 0,-17 1-2 16,0-1 8-16,0-9 8 0,0 9-13 0,0-18-8 16,0 9-11-16,0-9 10 0</inkml:trace>
  <inkml:trace contextRef="#ctx0" brushRef="#br0" timeOffset="104921.46">23973 8372 94 0,'0'-19'52'16,"17"0"-19"-16,-17 1-10 0,16-1-4 0,1 10-3 15,-17-10-4-15,33 10 0 0,-17-10-5 16,1 10 1-16,16 0-1 0,-17-10-5 0,18 10-1 0,-18 0 1 16,17-1-2-16,-16 10 1 0,16-9-1 0,0 0-3 15,-17 9 3-15,1 0 0 0,0 0 0 0,-1 0 0 16,17 0 0-16,-16 0 2 0,-1 0 0 0,1 0-2 16,-17 0-2-16,16 0 3 0,-16 9-1 15,0 0 4 1,0 1-4-16,0-10-2 0,0 9 4 0,0 9-1 15,-16 1 1-15,16-10-2 0,0 10 0 0,0 0 0 0,0-10 0 16,-17 9 0-16,17 1 0 0,17-10 0 0,-17 10 0 16,0-10 0-16,16 1 1 0,1-1 0 0,-17 0 1 15,16 0-4-15,1-9 2 0,0 0-2 16,-1-9 4-16,1 9-2 0,-1-9 2 0,1 0-1 16,-1-1-1-16,1 1 0 0,-1-10 6 0,1 10 10 15,-17 0-2-15,0-10 1 0,16 10 0 0,-16-10-7 16,0 1-3-16,0-1 1 0,0 0-3 0,-16 1 3 0,16 9 1 15,0-10 1-15,-17 10-3 0,1-1-5 16,16 1 0-16,-17 0 3 0,1-1-5 0,-1 10 2 0,1 10-3 16,16-10-9-16,-17 9-16 0,1-9-16 15,16 9-15-15,-17 1-5 0,17-1-26 0</inkml:trace>
  <inkml:trace contextRef="#ctx0" brushRef="#br0" timeOffset="109672.51">18629 10241 89 0,'0'-9'55'0,"0"0"-19"0,0-10-2 16,0 10 0-16,0-1-1 0,0-8 4 0,0 9-6 15,0-1-2-15,0 1-1 0,17-10-1 0,-17 10 5 16,0 0-3-16,0-1-7 0,0 10-2 0,0-9-5 16,0 0-3-16,0 9 0 0,0 0-3 0,0 0-8 15,0 0-3-15,0 0 4 0,0 0-9 16,16 9 11-16,-16 0-6 0,0 1 0 16,-16 8 2-16,16-8 2 0,0 8-2 0,0 10-2 15,0-9 2-15,0-1 0 0,-17 10 0 0,17-9 0 16,0 9 4-16,0-10-4 0,0 10 0 0,0-9 2 0,0-1-4 15,0 1-1-15,0 0 3 0,0-1 0 16,0 1-11-16,0-10-7 0,0 10-8 0,0-10-5 0,0 0-11 16,0 1-7-16,0-1-9 0,0-9-4 15,0 9 5-15,0 1 0 0,0-10-9 0</inkml:trace>
  <inkml:trace contextRef="#ctx0" brushRef="#br0" timeOffset="110113.07">18662 9990 81 0,'0'-19'58'0,"17"1"-26"0,-17 9-9 16,0-10-5-16,16 10-5 0,-16-1-4 0,17 10-5 16,-17-9-4-16,16 9 1 0,1-9-1 0,-1 9 0 15,1 0 1-15,16 9 0 0,-16-9-1 0,16 0 0 16,0 0 0-16,16 9 0 0,-15-9-2 0,15 10 4 15,1-10 0-15,-1 0-4 0,1 0 2 0,0 0 0 16,16 9 0-16,-16-9 0 0,16 0 0 0,-17 9-2 16,1-9 4-16,0 10-2 0,-17-1 0 0,0 0 0 15,0 10 0-15,0-10 0 0,-16 10 0 0,-1 9 1 16,1-10-3-16,-1 1 2 0,-16 9 0 0,0-10 0 16,0 10 0-16,0 0 0 0,0 0 0 0,0 0 0 15,0-9-2-15,0 8 2 0,17 1 0 16,-17-9 0-16,0 9 0 0,0-10 0 0,16 1 0 15,-16 0 1-15,17-1-1 0,-17 1 0 0,0-10 0 16,0 0 0-16,0 10-2 0,16-10 2 0,-16 1 0 0,0-1 0 16,0-9 1-16,0 0 1 0,0 9-1 15,-16-9-1-15,16 10 2 0,-17-10 2 16,17 9-3-16,-33-9-3 0,17 0 2 0,-1 9 0 16,-16-9 0-16,0 0 2 0,16 9-2 0,-16-9-2 15,-16 10 2-15,16-10 2 0,-1 9-6 0,-15-9-7 16,16 9-9-16,-17-9-10 0,0 0-14 0,1 0-13 15</inkml:trace>
  <inkml:trace contextRef="#ctx0" brushRef="#br0" timeOffset="110494.52">18910 10576 50 0,'0'-9'65'0,"17"9"-10"0,-17 0-9 0,0-10-6 0,16 1-4 15,-16 0-1-15,0 0 3 0,17-1-2 0,-17-8 5 16,17 8-5-16,-17-8-8 0,0 8-1 0,16-8-3 16,-16-1 0-16,0 1-1 0,0-1-1 0,0 0-2 15,17 1-2-15,-17-1-4 0,0 1-3 0,0-1 0 16,0 0-5-16,0-8-2 0,16 8-2 0,-16 0 1 15,0 1-3-15,0-1-3 0,0 10 3 16,17-10 0-16,-17 10 2 0,0 0 1 0,0-1-3 0,0 10-4 16,0-9 1-16,0 9 6 0,0 0-8 15,0 9 5-15,16 1 1 0,-16-1-1 16,0 10-5-16,0-10 5 0,17 9 3 0,-17 1 0 16,16 0-3-16,-16-1-5 0,17 1 7 0,-17 9-21 0,16-10-11 15,-16 1-8-15,17 0-17 0,-17-1-3 16,0-9-9-16,0 10-11 0,0 0-4 0,0-1-3 15,0 1-7-15</inkml:trace>
  <inkml:trace contextRef="#ctx0" brushRef="#br0" timeOffset="111330.65">18894 10520 12 0,'0'-9'16'15,"16"9"4"-15,1-9 0 0,-17 9-3 0,33-10-5 0,-16 10-3 16,-1-9-5-16,1 0-3 0,16 9 2 0,-17-10-3 16,1 10 0-16,-1-9 0 0,17 9 0 15,-16-9 0-15,0 9 0 0,-17 0-2 0,16-9 3 16,1 9 1-16,-1-10 5 0,-16 10 2 0,0 0-1 16,17-9 1-16,-17 9 4 0,0 0-3 0,0 0 0 15,0-9 2-15,0 9-1 0,0 0-1 0,0 0 1 16,0 0-4-16,0 0-2 0,0 0-4 0,-17 0 1 15,17 0 0-15,0 9-4 0,-16-9 2 16,16 9 3-16,0 1-3 0,0-1 2 16,0 0-1-16,16-9-1 0,-16 0 3 15,0 0 0-15,0 0-1 0,17 0 4 16,-1 0 1-16,-16-9 1 0,17 9 4 0,-17-9 2 0,16-1-4 16,-16-8-3-16,17 8 0 0,-17 1 0 0,16 0-3 15,-16-1-1-15,17-8 0 0,-17 9-3 0,0-1-2 16,0 1 2-16,0-10 2 0,0 10-2 0,-17 0 2 15,17-10-1-15,0 10 1 0,0-10-1 16,-16 10 1-16,16 0 2 0,0-10 6 0,-17 19-2 16,17-9-3-16,0-1 1 0,0 20-6 15,-16-1 0 1,16 0 1-16,0 1-1 0,0-1-2 0,0 10 3 16,0-10-1-16,0 9 0 0,0-8 0 0,0 8 0 15,16-8 2-15,1-1-2 0,-17 0 3 0,16 1-5 16,1-1 2-16,0 0 1 0,-17-9-4 0,16 9 3 15,1-9 0-15,-1 0 0 0,-16-9 0 0,17 9 0 16,-1-9 0-16,-16 9-2 0,0-9 0 16,17-1 2-16,-17 1-2 0,0 9-1 0,0-9 4 15,0-1-1-15,-17 1 1 0,17 0-1 0,0-1 1 16,0 1-1-16,0 0 0 0,0 0 1 16,-16 9-3-16,16 0-1 0,0 0 5 15,0 0-4-15,-17 9 2 0,17 0-3 0,0 0 3 16,0 1 0-16,0 8 3 0,-16-8-3 0,16-1 2 15,16 10-6-15,-16-10 6 0,0 0-2 16,17 0 0-16,-17 1 0 0,0-1 3 0,16 0-3 16,1-9 0-16,-17 0 2 15,16-9-6-15,-16 9 8 0,0-9-2 16,17-1-5-16,-17 1 5 0,0 0-4 0,16 0 2 16,-16-1-2-16,0 1 3 0,0 0-1 0,0-1 1 15,0 1-1-15,0-10 0 0,0 10 2 0,0 0-6 16,0 0 4-16,0-1 1 0,0 1 1 0,0 0-2 15,17 9-2-15,-17-10 2 0,0 10-4 16,0 10 4-16,0-1-3 16,0 0 7-16,0 1-6 0,0 8 2 15,0-9-3-15,17 1-4 0,-17 8-6 0,0 1-2 16,16-10-4-16,-16 1-7 0,0 8-1 0,0 1-3 16,17-10 0-16,-17 10-2 0,0-10-23 0,16 0-53 15</inkml:trace>
  <inkml:trace contextRef="#ctx0" brushRef="#br0" timeOffset="124772.92">11283 11413 32 0,'0'0'50'16,"0"0"-11"-16,0-9-19 0,0 9-11 0,0 0-4 15,0 9-2-15,17-9-3 0,-17 10 0 0,0 8 0 16,0-9 2-16,0 10-2 0,0 0 0 0,16-1 0 15,-16 10 0-15,0 0 0 0,0 0 2 0,0 0 0 16,0 9-1-16,0 0 2 0,0 1 1 0,17-1 0 16,-17 9 0-16,0 1-1 0,0-1 2 0,0 1 0 15,0 9-1-15,0-1-3 0,0 1-1 16,0 9 2-16,0-9-2 0,0 9 0 0,-17-9 2 16,17 9 1-16,0-9 9 0,0 18 2 0,-16-9-3 15,16 1-1-15,-17 8-3 0,1 0-3 0,16 1-4 16,-17-1 3-16,1-9-3 0,16 0 0 0,-17-9 0 15,17 0 0-15,-16 0 0 0,16 0 5 0,0-10 3 16,0 1 2-16,-17-1-2 0,17 1-4 0,-16-1-2 16,16-9-4-16,0 10 2 0,-17-19 2 0,17 9-2 15,-17 0 0-15,17-9 0 0,0 9 0 0,-16-9 1 16,16 0-1-16,0-9 0 0,0 9 0 0,-17-10 0 16,17 10 0-16,0-9-2 0,0-10 2 15,0 10 0-15,-16-1 2 0,16-8-4 0,0-1 0 16,0 0 2-16,-17 1-5 0,17-1 0 0,0 0-6 15,0-9-3-15,0 9 0 0,0-9-5 0,0 10 1 16,0-10-3-16,-16 0-1 0,16 0 1 0,0 0-11 16,0 0-15-16</inkml:trace>
  <inkml:trace contextRef="#ctx0" brushRef="#br0" timeOffset="126026.92">11267 11516 18 0,'0'-10'41'0,"0"10"4"16,0-9-20-16,0 0-13 0,0-1-4 0,0 1-2 15,0 9-3-15,16-9-3 0,-16-1 0 0,0 10 1 16,17-9 2-16,-17 0-1 0,16 9-1 15,-16 0 1-15,17-9-2 0,-17 9 1 0,17 0 1 16,-17 0 0-16,16 0 0 0,1 0 3 0,-1 0-1 16,1 0-1-16,-1 0 0 0,1 0-3 0,-1 0 2 15,17 0 1-15,1 0-1 0,-18 0-2 0,34 0 0 16,-17 0 3-16,16 0-1 0,1 0-2 0,0 0 1 16,16 0-1-16,0 0 2 0,0 0-2 15,17-10 0-15,0 10 0 0,-1 0 0 0,1-9 0 16,16 9 0-16,-16 0 0 0,16 0 0 0,1 0 0 15,-18-9 0-15,18 9 0 0,-1 0 1 0,0 0-1 16,0-10-2-16,17 10 2 0,0-9 2 0,0 0 4 16,33-1-1-16,-17 1-2 0,17-9-1 0,0 8 2 15,-17 1-4-15,17 0 0 0,0-1 0 0,0-8 0 16,0 8 0-16,16 1 1 0,17 9-1 16,0-9 0-16,-16-10 0 0,16 10 0 0,0 0 2 15,-17-1-2-15,1-8 0 0,-1 8 0 0,17 1 0 16,-16 0 0-16,-1-10-2 0,0 10 2 0,17 0 0 15,-16-10 0-15,-1 10 2 0,1-1-2 0,-17 1-2 16,16-10 2-16,-16 10 0 0,0 0-2 0,0 0 2 16,0-10 2-16,0 10 0 0,-17-1 0 0,0 1-2 15,1 0 2-15,-18 9 0 0,1 0 1 0,0-10-2 16,-17 10 3-16,1 0 0 0,-1 10 4 0,-16-10-3 16,-17 9 2-16,0 0-1 0,0 10-2 0,-16 0 2 15,-1-1-2-15,1 10 2 0,-17 0 3 0,0 0-2 16,0 9 5-16,-16 0-4 0,-1 10 4 0,1-1 0 15,-1 1-2-15,1-1-1 0,0 10 1 0,-17 0-2 16,0 0-2-16,0 0 2 0,0-1 2 0,0 1 2 16,0 9 1-16,0-9-1 0,0 9-1 0,-17 0-1 15,17 0 4-15,-17 10-1 0,1-10 0 0,16 0 3 16,-17 0 0-16,17 0-2 0,-16 0 0 0,-1 1-4 16,17-1-1-16,-16 0 0 0,16-9-3 15,-17 18-2-15,17-9-2 0,0 10 5 0,-16-10 1 0,16 9-2 16,-17-9-2-16,17 0 1 0,0 0-1 0,0-9 0 15,-16 9 2-15,16-9-6 0,-17-9 0 0,17 8 0 16,-16-8 2-16,16-1-2 0,-17-8 0 0,0-1-2 16,17 0 3-16,-16-9-1 0,-1 0 0 15,1 0 0-15,-1 0 4 0,1-10-4 0,-1 10 0 16,-16-9 4-16,17-10-4 0,-18 10 0 0,1-10 0 16,0 10 2-16,0-10-5 0,-16 0 5 0,-1 1-2 15,-16-10 0-15,16 0-4 0,-16 9 0 0,-17-9 4 0,17-9-4 16,-33 9 4-16,16 0-2 0,-16-10-8 15,-17 10 4-15,0-9-4 0,0 9 0 0,-16-9 0 16,0 9 5-16,-1-10 0 0,1 10 5 0,0-9 0 16,-17 9-4-16,0-9-8 0,0 9-6 0,0 0-7 15,0-10-5-15,0 10 7 0,-16 0 7 0,16 0 3 16,-17 10 8-16,17-10 0 0,-16 0 3 0,16 9 3 16,-16 0-1-16,-17 1 0 0,0-1 0 0,0 0 0 15,16 1-2-15,-16-1 3 0,17 9-1 0,16-8 0 16,-17-1 0-16,18 10 0 0,-18-10-3 0,17 0 3 15,-16 10 1-15,-1-10-4 0,17 0 3 0,-16 10 3 16,33-10-3-16,-17 1-2 0,16-1 4 0,18 0-2 16,-18 1-2-16,17-1 0 0,-16 0 2 15,16 0 0-15,0 1 0 0,17-1 0 0,-17 0 3 16,0-9-3-16,1 10 0 0,15-1-2 0,1 0 0 16,0 1 4-16,0-10-2 0,-1 9 0 0,18 0 0 0,-1 0 0 15,0 1 2-15,0-1-5 0,17 0 4 0,0 1 2 16,0-1-3-16,0 0 0 0,16 1-2 15,0-1 0-15,1 0 2 0,16 1-10 0,0-1-12 16,0 0-13-16,16 0-3 0,0-9-14 0,1 10-4 16,16-10 0-16,0 0-11 0</inkml:trace>
  <inkml:trace contextRef="#ctx0" brushRef="#br0" timeOffset="127286.55">20863 12381 24 0</inkml:trace>
  <inkml:trace contextRef="#ctx0" brushRef="#br0" timeOffset="130019.28">22368 6567 52 0,'0'9'46'0,"0"10"-24"0,17-10-10 0,-17 10-4 15,0-1-6-15,0 10 0 0,0-9-2 16,0 18 3-16,0-9-3 0,0 19 3 0,0-10-1 0,-17 19 2 16,17-10-3-16,-16 19 1 0,-1 0-1 15,1 0-1-15,-1 10 0 0,0 9 0 0,-16-1 2 16,17 10-2-16,-17 0 0 0,0 10 0 0,0-1 0 15,-1 0 0-15,-15 1 0 0,16 18 1 0,0-10 1 16,0 10 1-16,0 0-1 0,-17 9-1 0,17-9-1 16,0 0 0-16,0 9 2 0,0 1 0 0,-1-11-2 15,18 1 0-15,-1 0 0 0,-16-9 0 0,17 9-2 16,-1 0 2-16,-16-10 1 0,17 1-3 0,-1 0 2 16,-16-1 0-16,16-8 2 0,-16 8-2 0,0 1 0 15,17-10 0-15,-1-9 0 0,1 9 0 16,-1-18 0-16,0 9 0 0,17-18 0 0,0 8 0 15,0 1 0-15,0-10 0 0,0-8 0 0,0 8-5 16,17-9-4-16,-17-9-2 0,0 0-15 0,0 0-26 16</inkml:trace>
  <inkml:trace contextRef="#ctx0" brushRef="#br0" timeOffset="131425.29">11780 12316 8 0,'33'0'14'0,"0"0"12"0,-17 0 13 15,18 0-18-15,-1 0-8 0,0 0-8 0,0 0-3 16,16 0-2-16,-15 0 0 0,15 0 2 15,-16 0-2-15,17 0 0 0,-1 0 0 0,-15 0 1 16,15 0-1-16,1 0 0 0,-1 0 0 0,1 0 0 16,16 0 2-16,-16 0-4 0,16 0 3 0,-16 0-1 15,-1 0 0-15,18 0 1 0,-18 0 0 0,17 9 2 16,1-9-3-16,-18 0 1 0,17 0-1 0,1 0 1 16,-1 0-1-16,0 9 2 0,0-9-2 0,17 0 0 15,0 9 0-15,-1-9 0 0,1 0 0 0,0 10 0 16,16-10 0-16,-16 0 0 0,16 0 0 15,0 9 0-15,-16-9 1 0,16 9-1 0,-16-9 0 16,0 10 0-16,16-10 1 0,0 9-1 0,-16-9 0 16,16 9 0-16,0 1 0 0,17-10 0 0,0 9 0 15,16-9 0-15,1 0 0 0,-1 0 0 0,0 0 1 16,1 0-1-16,-1 0-2 0,1 0 2 0,-18 0 0 16,18 0 0-16,-17-9 0 0,16 9 1 0,-16 0-1 15,16 0 0-15,0-10 0 0,1 10 0 0,-17 0 1 16,16 0-1-16,0-9 0 0,1 9 0 0,-1 0 0 15,0 0 0-15,1-9 0 0,-17 9-2 0,16 0 2 16,-16 0-2-16,16 0 2 0,-16 0 0 16,0 0-3-16,-1 0 1 0,-15 0 0 0,16 0 0 15,-17 0-5-15,-16 0-10 0,-1 0-12 0,1 0-3 16</inkml:trace>
  <inkml:trace contextRef="#ctx0" brushRef="#br0" timeOffset="132434.84">11598 13320 10 0,'16'-9'15'0,"17"9"13"0,0 0 9 0,1 0-17 15,-1 0-9-15,0 0-6 0,0-9-2 0,0 9-2 16,0 0-1-16,17 0 2 0,-1 0-2 0,-16 0 0 15,17 0 0-15,0 0 1 0,-1 0-1 0,17 0 0 16,-16 9 1-16,16-9-1 0,-16 0 0 16,16 0 0-16,0 0 0 0,0 0 0 0,17 0 0 15,-17 0 0-15,0 0 0 0,17 0 0 0,0 0-2 16,0-9 2-16,-17 9 2 0,17 0-2 0,16 0 0 16,0 0 0-16,0-10 0 0,1 10 0 0,15 0 0 15,1 0 0-15,-17 0 0 0,17 0 0 0,0 0 0 16,0 0 0-16,-17 0 0 0,17 0 1 0,-17 0-3 15,17 0 3-15,-17 0 0 0,17 10-3 0,0-10 2 16,0 0 0-16,16 0 0 0,1 0 0 0,15 9 0 16,-15-9 1-16,-1 0-1 0,0 0 0 0,-16 0 0 15,17 9 0-15,-18-9 0 0,1 0 0 16,0 0 0-16,0 9 0 0,0-9-2 0,16 10 2 16,-16-10 0-16,0 9-4 0,-1-9-1 0,1 9 3 15,0-9 2-15,0 10 0 0,0-10 0 0,-17 9 0 16,17 0 0-16,-17-9 0 0,17 10 0 0,-17-1 0 15,0 0 0-15,1-9 0 0,-1 9 0 0,-16 1 0 16,16-1 0-16,-16-9-2 0,-1 9 2 0,1 1 0 16,0-10 0-16,-17 9 0 0,0 0-2 0,17-9 2 15,-33 0 0-15,16 10-4 0,-17-10-4 0,1 9-8 16,0-9-7-16,-17 0-3 0</inkml:trace>
  <inkml:trace contextRef="#ctx0" brushRef="#br0" timeOffset="133612.87">12921 11776 61 0,'-16'-9'45'0,"16"-1"-21"15,0 1-9-15,-17 0-2 0,17 0-3 0,-16-10 2 16,16 19-4-16,-17-9-1 0,17-1 0 0,-16 10-2 15,-1-9-3-15,17 9-1 0,-17 0-1 0,17 9 0 16,-16-9 1-16,-1 10-1 0,1-1 0 0,16 10 0 16,-17-10 0-16,1 9 2 0,16 1-2 0,-17 0 0 15,17-1 0-15,-16 1 0 0,16-1 0 0,0 1 0 16,0 0 0-16,0-10 0 0,0 10 0 0,16-1 0 16,-16 1 0-16,17-10 0 0,-17 10 0 0,16-10 0 15,1 0 0-15,-1 1 1 0,1-1-1 16,16 0 0-16,-16-9 0 0,-1 0 0 0,17 0 0 15,-16 0 0-15,-1 0 0 0,17 0 0 0,-16-9 0 16,-1 0 0-16,1 9 0 0,0-10 0 0,-1 1 1 16,1 0-3-16,-17 9 5 0,16-10-6 15,-16 10 5-15,-16-9-4 16,16 9 3 0,0 9-3-1,0 1 2-15,0-1 2 16,16-9-2-16,-16 9 0 0,0-9-2 15,17 0 2-15,-17 10 1 0,16-10-1 0,1 0 3 16,-1 0-3-16,-16 0-2 0,17 0 2 0,-1-10 2 16,1 10-2-16,0 0-2 0,-1-9 2 0,1 0 2 15,-1 9-2-15,1-10 0 0,-1 1 0 16,-16 0 0-16,17 9 0 16,-17 0-2-1,16 0 2 1,-16 9 2-1,0-9 0-15,17 0-2 0,-1 9 0 16,1-9 0-16,-17 0 2 0,17 0-4 16,-1 0 2-16,-16 0-2 0,17 0 3 0,-1 0 2 15,1-9-6-15,-1 9 4 0,1 0-1 0,-1-9 0 16,1 9 0-16,-17-10 0 0,16 10 0 0,1-9 0 16,0 9 0-16,-1 0-2 0,-16-9-2 0,17 9-5 15,-1-9-3-15,-16 9 1 0,17 0-2 0,-1 0-3 16,-16 0-6-16,17 0-13 0,-17 0-3 15</inkml:trace>
  <inkml:trace contextRef="#ctx0" brushRef="#br0" timeOffset="134719.53">14377 11534 7 0,'0'0'2'0,"-16"9"-2"15,16 1 2-15,0-1-1 0,0 0 0 16,0 1-1-16,0 8 0 0,0 1 0 0,-17-1 1 15,17 10 1-15,0 0 18 0,0 0 35 0,0 9-24 16,-16 10-15-16,16-10-4 0,-17 19-6 0,17-10-2 16,-17 20-1-16,17-11 0 0,0 10-3 0,-16 1 0 15,16-1 1-15,0 9-1 0,0-9 0 16,0 10-2-16,-17-1 4 0,17 0-1 0,0 10-1 16,0 0 1-16,0 0-1 0,0-1-4 0,0 1-5 15,0 0-11-15,0-10-21 0,0 1-2 0</inkml:trace>
  <inkml:trace contextRef="#ctx0" brushRef="#br0" timeOffset="135270.31">17488 11395 72 0,'0'0'52'0,"0"-10"-25"0,0 10-7 15,0-9-10-15,0 9-5 0,0 0-1 0,0 9-4 16,0 1 0-16,16-1 0 0,-16 10 1 0,17 8 0 16,-17 1-1-16,16 10 0 0,-16-1 0 0,17 9 0 15,-17 10 0-15,16 0 0 0,-16 0 0 16,0 9 0-16,0 9 0 0,0 1 0 0,0 8 0 16,0 1 3-16,-16 0-5 0,16 0 2 0,0-10 0 15,0 10 0-15,0 9-2 0,0-10-2 0,0 1-2 16,0 9 0-16,-17 0 2 0,17 9 2 0,0-9-1 0,0 0 1 15,-16 10 0-15,16-19-1 0,0 9 0 16,-17-10-5-16,17-8-6 0,0-10-15 0,-16 0-13 16</inkml:trace>
  <inkml:trace contextRef="#ctx0" brushRef="#br0" timeOffset="139890.74">8918 5367 37 0,'16'0'46'15,"17"0"-21"-15,-16 0-12 0,-1 0-6 0,17-9-3 16,-16 9 1-16,16 0-2 0,0-9-1 0,-16 9-2 16,16 0 1-16,16-19 2 0,-16 10-3 0,17 9 0 15,-17-10 2-15,17 1-2 0,-1 9 0 16,1-9 1-16,-17 9-1 0,17 0 0 0,-1-10 0 16,1 10 0-16,16 0 0 0,-49 10 0 0,32-10 0 15,-16 0 0-15,17 0 0 0,16 0 0 0,-49-10 0 16,32 10 2-16,1 0-2 0,0 0 0 0,-1 0 0 15,1 0 0-15,0 0 0 0,-1 0 0 0,17-9 2 16,-16 9-2-16,0 0 0 0,-1-9 0 0,17 9 0 16,-16-10 0-16,16 10 0 0,-16-9 0 0,16 0 0 15,-16 9 0-15,16-9 0 0,0 9 0 0,0-19 2 16,0 19-2-16,1 0 0 0,-1-9 0 0,0 9 0 16,0 0 0-16,0-10 0 0,1 10 0 15,-1-9 0-15,0 9 2 0,0-9 0 0,17-1-1 16,-17 1-1-16,17 0 1 0,-1 9 1 0,1-9-2 15,0-1 1-15,0 1 0 0,-1 9-1 0,1-9 0 16,0 9 2-16,16 0-4 0,-16-19 2 0,-1 10 2 16,18-1 0-16,-18 10-2 0,18-9 0 0,-18 0 1 15,1 0-3-15,16 9 2 0,1-10 0 0,-1 10 3 16,0-9-2-16,1 0-1 0,-1 9 0 0,0-10 2 16,0 1-4-16,1 9 4 0,-1-9-2 0,0 9 0 15,0 0 2-15,1 0-2 0,-1 0 0 16,0-19 0-16,0 10 0 0,1 9 0 0,-1-9 0 15,0-1 0-15,17 1 1 0,-17 9 1 0,17-9-2 16,-17 9 0-16,1-10 0 0,-1 1-2 0,0 0 2 16,0 9 0-16,1-10 0 0,-1 10 2 0,-16-9-2 15,16 9 0-15,0-9 0 0,-16 9 0 0,16 0 0 16,-16 0 0-16,16-19 0 0,-16 19 0 0,16-9 0 16,-16 9 1-16,16 0-1 0,0-9 0 0,-16 9 0 15,16 0 1-15,-16-10-3 0,16 10 3 0,1 0-1 16,-1-9 0-16,0 9 2 0,-16 0-4 0,16 0 2 15,-16-9 0-15,16 9 0 0,-16 0 0 0,0 0 0 16,16 0 0-16,-16 0 0 0,-1 0 0 16,1 0 0-16,0 0 0 0,0 0 0 0,-1 0 1 15,1 9-1-15,0-9 0 0,-17 0 0 0,17 9 0 16,-1-9-2-16,1 0 2 0,0 10 0 0,0-10 0 16,-1 0 2-16,-16 9-2 0,17-9 0 0,-17 0 0 15,17 0 0-15,-17 9 1 0,0-9 1 0,1 0-2 16,-1 0 0-16,0 0 2 0,0 19 0 0,-16-19-1 15,16 0 2-15,-16 0-3 0,-1 0 2 0,1 0-2 16,-1 0 2-16,-15 0-2 0,15 9 0 0,-16-9 0 16,17 9 0-16,-17-9 0 0,0 10 1 0,0-10-3 15,0 9 4-15,0-9 0 0,-16 9-2 0,16 1 0 16,0-10-2-16,-16 9 2 0,16-9 0 0,-17 9 0 16,1-9-2-16,-1 10 5 0,1-10-3 15,-1 9-2-15,1-9 2 0,0 0 0 0,-17 0 1 16,16 0-1-16,-16 9 0 0,17-9 0 0,-1 0 0 15,-16 19 0 1,17-19 0-16,-17 0 0 0,16 9 0 16,-16 0 2-16,0 1-2 0,0-1-2 15,0 0 5-15,0 10-3 0,0-1 0 0,0 1-2 16,0 9 2-16,0-9 2 0,-16 8-1 0,16 11-1 16,-17-10 2-16,17 9-2 0,0-9 3 0,-16 9 0 15,16 0-2-15,0 0 1 0,0 10 2 0,0-10 2 16,0 10 1-16,0-10-3 0,0 9 1 0,16 1-2 15,-16-1-1-15,17-9-1 0,-1 10 2 16,-16 0-3-16,17-1 1 0,-1 1-1 0,1-1 0 16,-1 10 0-16,18-10 0 0,-18-8 0 0,1 8 2 15,-1 1-2-15,17-10 0 0,-16 9 1 0,16-9-3 16,-17-9 2-16,1 10 2 0,16-1 0 0,-16 0-2 16,-1-9 0-16,1 0 0 0,-1 0-2 0,1 0 3 15,-1 0-1-15,1-1 0 0,-1 1 2 0,1-9-2 16,-17 0 2-16,17 8-4 0,-1-8 2 0,-16 0 0 15,0-1-4-15,17 1-8 0,-17-10-4 0,-17 10-8 16,17-10-3-16,0 0-15 0,-16 1-16 0</inkml:trace>
  <inkml:trace contextRef="#ctx0" brushRef="#br0" timeOffset="175862.83">10870 9730 345 0,'0'0'-3'0,"0"0"-1"0,0 9 0 15,16-9-3-15,-16 0-13 0,0 9-9 0,0-9-5 16,17 0-4-16,-17 10-10 0,0-10-16 0</inkml:trace>
  <inkml:trace contextRef="#ctx0" brushRef="#br0" timeOffset="180226.23">11465 8725 53 0,'0'-9'54'0,"0"-10"-24"16,0 10-10-16,0-10 0 0,0 1 0 0,17 8 1 16,-17-8 3-16,0 8 8 0,0 1-1 0,0 0 0 15,0-10-2-15,0 10-6 0,0 9-2 0,0-9-7 16,0 9-5-16,0-10-3 0,0 10-4 0,16 0-1 16,-16 0 0-16,0 0-3 0,0 10 4 15,-16-1-2-15,16 0-2 0,0 10 0 0,-17-1 2 16,1 10 2-16,-1 0-2 0,1 0-2 15,-1 0 5-15,1 9-2 0,-17 0-1 0,16 1-3 16,-16-1 3-16,0 0 0 0,16 0 3 0,-16 10-3 16,17-10 0-16,-1 10 0 0,1-10 0 0,-1 9-2 15,0-9 2-15,1 1-2 0,-1 8 2 0,17-9 3 16,-16 1-2-16,16-1-1 0,0 0 0 0,0 0-3 0,0 0 1 16,0 1 6-16,16-1-4 0,-16 9 0 15,17-8 0-15,-1 8 0 0,1-9 0 0,0 10 0 16,-1-1 0-16,17 1 0 0,0-1 1 0,0 1-4 15,17-1 3-15,-17-8 1 0,17 8 4 0,16-9-3 16,-16 10 1-16,16-10-3 0,0-9 4 0,0 9-6 16,17-9 2-16,-17 0 0 0,17 0 2 0,-1-10-2 15,1 1 3-15,16-10-3 0,-16 1 2 0,0-1-1 16,16-9-1-16,-16 0 0 0,16-9 0 0,-16 9 1 16,16-10-1-16,-16 1-8 0,0-10-8 0,-1 10-10 15,1-10-16-15,0 1-9 0,-1 9-6 0,1-10-4 16,-17 0-19-16</inkml:trace>
  <inkml:trace contextRef="#ctx0" brushRef="#br0" timeOffset="181786.44">10919 7888 50 0,'0'18'53'0,"0"1"-28"16,0 0-12-16,-16-1-7 0,16 10-3 0,0 0-1 15,0 0-2-15,0 0 3 0,0 0-3 0,0 9 0 16,0-9 0-16,0 9 2 0,0 0-4 0,0 10 2 15,16-1 2-15,-16-8-2 0,0 8 0 16,0 1 0-16,0-1 0 0,17 1 0 0,-17-1-2 16,0 1 2-16,16-1 0 0,-16 1 0 0,0-1 0 15,0 10 2-15,17 0-4 0,-17-10 2 0,0 10 0 16,0 9 2-16,0-9-2 0,-17 0 2 0,17 0-2 16,-16-1-3-16,16 1 3 0,0 0 0 0,-17 0 2 15,17 0-2-15,-16-10 0 0,16 10 2 0,0-9-2 16,0-1 0-16,-17 10 2 0,17-10 0 0,0 1-2 15,0-1 0-15,0-8 0 0,0 8 2 0,0-9-4 16,0 1 4-16,0-1-2 0,0-9-2 0,0 0 2 16,0-1 0-16,0 1 0 0,0 0 0 0,0-9 1 15,0 9 0-15,17-10-1 0,-17 1 0 0,16 9 0 16,-16-10-2-16,0 1 3 0,17 0-1 0,-1-1 0 16,1 1 2-16,0-10 3 0,-1 10 0 0,1-1-3 15,-1 1-1-15,1-10 0 0,-1 10 1 0,17-10-1 16,-16 0-1-16,-1 1 0 0,18 8 0 15,-1-8 0-15,-17 8 4 0,17-8-1 0,-16-1-3 16,16 0 2-16,0 1 3 0,0-1 0 0,0 0-3 0,-16 10-1 16,16-10 3-16,0-9 0 0,0 9-1 15,17 1 0-15,-17-1-2 0,0-9 1 0,0 9-2 0,17-9 0 16,-17 0 2-16,16 0-2 0,1 10 5 0,0-10 1 16,-1 0 9-16,1 0-6 0,16 0-2 0,0 0-4 15,-16-10-1-15,16 10-2 0,0 0 2 16,17-9-2-16,-17 9 3 0,17-9-3 0,-17 9-2 15,17-10 2-15,-1 1 2 0,-15 9 1 0,15-9-3 16,1-1 0-16,0 10 0 0,-1 0 0 0,18-9 1 16,-18 9-1-16,18-9-3 0,-1 9 3 0,0 0 2 15,1 0-5-15,-1 0 3 0,17-9 3 0,-17 9-5 16,0 0 2-16,0-10 1 0,1 10-1 0,-1-9 0 16,0 9 0-16,0 0 0 0,-16 0 2 0,16-9-2 15,17-1-3-15,-16 10 5 0,15-9-2 0,1 0 0 16,17-1 0-16,-18 1 1 0,18 0-1 15,-18-1 0-15,1 1 0 0,0 0 0 0,-17 0 0 16,17-1-2-16,-17 1 4 0,1 0-4 0,-1-1 2 16,-16 1 2-16,16 0-2 0,0-1 1 0,1 1-1 15,-1 0 2-15,-17 0-2 0,18-1-3 0,-1 1 3 0,-16 0 1 16,16-1-4-16,-16 10 5 0,16-9-4 0,-16 0 2 16,16-1 0-16,-16 1 0 0,-1 9 2 0,1-9-1 15,0 0-4-15,0-1 4 0,-17 10 0 16,17-9-1-16,-17 0 0 0,16-1 0 0,-15 10 2 15,-1-9-2-15,0 0-2 0,0 9 2 0,0-10-2 16,0 1 3-16,1 9 0 0,-18-9 2 0,17 0-3 16,-16 9 0-16,16 0 0 0,-16-10-2 0,16 10 2 15,-16-9 0-15,-1 9 0 0,1 0 0 0,-17 0 0 16,17-9 0-16,-1 9 0 0,-16 0-3 0,17 0 4 16,-17 0 1-16,17 0-2 0,-17 0 1 0,0 0-1 15,0-10 0-15,17 10 0 0,-17 0 0 0,0-9 0 16,0 9 0-16,0 0 0 0,0-9 0 0,0 9 0 15,0 0 0-15,0 0 0 0,-16-10 0 0,16 10 1 16,0-9-8-16,0 9-1 0,-16-9-7 0,16 9-4 16,-17-9-7-16,1 9-3 0,-1-10-13 0,1 10-14 15</inkml:trace>
  <inkml:trace contextRef="#ctx0" brushRef="#br0" timeOffset="183342.15">11763 7916 9 0,'33'0'27'0,"17"0"24"0,-17 0-25 0,17 0-12 15,-1 0-7-15,-16 0-3 0,17 0 0 16,0 0-2-16,-1 0 2 0,1 0-2 0,-1 0 2 16,1-10 0-16,16 10 0 0,-16 0 2 0,0 0-2 15,-1 0 0-15,17 0-4 0,-16-9 5 0,16 9-2 16,0-9 0-16,1 9-2 0,-1-9 0 0,0 9 1 15,0-10-2-15,0 10 2 0,17 0-2 0,-17-9 0 16,0 9 0-16,17 0 1 0,-17 0 1 0,17 0-2 16,0 0 0-16,-1 0 1 0,1 0 7 15,0 0 3-15,0 0-2 0,-1 0 0 0,18-9-4 0,-18 9-2 16,1 0 0-16,0 0-1 0,16 0-2 16,-16 0 1-16,-1 0-3 0,18 9 2 0,-18-9 0 0,18 0-3 15,-18 0 5-15,34 0-1 0,-16 0 0 16,-1 9-1-16,17-9 0 0,-1 0 0 0,-15 0 0 15,15 0 0-15,1-9 0 0,-16 9 0 0,15 0 2 16,1-9-2-16,-17 9 0 0,17-10 0 0,0 10 0 16,-17-9 2-16,17 9 0 0,0-9 0 0,16-1 1 15,-16 10-1-15,0-9-2 0,0 9 0 0,16-9 3 16,-16 9-3-16,0-9 2 0,0 9 1 0,16-10-1 16,-16 10-2-16,-17-9 0 0,17 9 0 0,0-9 3 15,-1 9-3-15,1-10 2 0,-17 10 0 0,17-9-2 16,-16 0 0-16,-1 9 0 0,17-10 0 0,-17 10 2 15,0-9 0-15,-16 0-2 0,16 0 0 0,-16 9 0 16,16 0 0-16,-16-10 0 0,-17 10 0 16,17 0 2-16,-17-9 0 0,0 9 1 0,0 0 3 15,-16 0 0-15,0 0 0 0,-1 0-2 0,1 0-1 16,-17 0 1-16,0 9-1 0,0-9 0 0,0 10-1 0,-16-1 0 16,16-9 1-16,-17 9 0 0,1 10-2 0,-17-10-1 15,16 0 2-15,-16 10 1 0,17 0 3 16,-17 8-2-16,0-8-2 0,0 9 1 0,0 0 0 15,0 0-5-15,0 9 6 0,0-9-4 0,-17 9 4 16,17 0-4-16,0 10-2 0,0-1 4 0,0 1-2 16,0 9 3-16,0-1 0 0,0 1 3 0,0 0-5 15,17 9 3-15,-17-9 1 0,17 9-3 0,-1 0 0 16,1-9 2-16,-1 9-2 0,1 0 1 0,-1 0 0 16,1-9-3-16,-1 9 0 0,1-9 4 0,-1 9 1 15,1-9 10-15,0 0 2 0,-1 0-4 0,1-1-4 16,-1 1 1-16,1-9-1 0,-1 9-7 0,17-1 3 15,-16 1-3-15,-1 0-2 0,1-9 0 0,0 8 3 16,-17 1-2-16,16 0 2 0,1-10-5 0,-1 1 2 16,-16 0 2-16,17-10-4 0,-17 0 2 0,16 9 0 15,-16-8 0-15,0-1 0 0,0-9 0 0,-16 9 0 16,-1-9-7-16,1 9-8 0,-1-18-14 0,1 9-10 16,-18-1-6-16,18-8-6 0,-34-10 0 0,17 10-2 15,-16-10-9-15,15 1-75 0</inkml:trace>
  <inkml:trace contextRef="#ctx0" brushRef="#br0" timeOffset="184109.15">11333 9627 30 0,'-33'-9'57'0,"16"0"-21"0,-16-1-17 16,0 1-6-16,0 0-4 0,-17 0-1 0,17-1-3 16,-16 1-1-16,-1 0-1 0,0-1 0 0,1 1-3 15,-17 0 2-15,16 9-2 0,-16-10 1 0,0 1-1 16,-1 0 0-16,-32 9 0 0,17-10 4 0,-1 10-1 15,-16-9 1-15,-1 9 1 0,1 0 1 0,16 9-2 16,-49-9 2-16,16 0-2 0,17 10-2 0,-17-1 1 16,0 0 1-16,0 1-3 0,1-1-1 0,-1 10 0 15,0-1 0-15,17 1 0 0,-17-1 0 0,0 1 0 16,17 0 0-16,-17-1 0 0,17 1 0 0,-17 9 0 16,17-10 0-16,-1 1 2 0,1 0 0 15,16 8-5-15,-16-8 3 0,16 0-11 0,1-1-6 0,15 1-6 16,1-1-8-16,-16 1-28 0</inkml:trace>
  <inkml:trace contextRef="#ctx0" brushRef="#br0" timeOffset="184550">5642 9981 103 0,'0'-10'37'0,"-33"1"-11"0,16 0-4 16,1 0-9-16,-1-1-4 0,0 10-3 0,1 0-2 16,-1 0-4-16,1 10 0 0,16-1 0 0,-33 0 3 15,0 0-1-15,33 10-2 0,-33 0 0 0,16-1 0 16,0 1-2-16,17 0 2 0,-16 8 0 0,16-8 0 15,-17 0-3-15,17 9 3 0,17-10 3 0,-17 1-3 16,0-1 1-16,16-8-1 0,1 8 0 0,0-8 0 16,16-1 2-16,-33 0-2 0,33 0 0 0,-33-9 0 15,33 0 0-15,-17-9 0 0,1 0 1 0,-1 0 0 16,18-1-1-16,-18-8 2 0,1-1 0 0,16 0 3 16,-33-8 7-16,33 8 8 0,-33-9 2 0,0 9-2 15,0-8-3-15,33 8-2 0,-33-9-5 0,-33 9-6 16,33 1 0-16,0-1-2 0,0 1-2 15,-33 8 0-15,33-8 1 0,-33 8 2 0,0-8-5 16,16 8 2-16,-16 1 0 0,16 0-2 0,1 0-1 16,-17-1-1-16,33 1-6 0,-33 0-9 0,33-1-4 15,-33 10-9-15,16-9-12 0,17 9-6 0,0-9-19 16</inkml:trace>
  <inkml:trace contextRef="#ctx0" brushRef="#br0" timeOffset="184821.87">5807 9869 56 0,'0'0'52'0,"17"0"-24"15,-17 9-11-15,33 1-2 0,-33-10-3 0,0 9-4 16,33 0 4-16,-33 1-2 0,0-1-1 0,33 0-1 16,-33 1-2-16,0-1 1 0,0 0 1 0,16-9 5 15,1 9 7-15,-17-9 5 0,17 0 7 0,-17 0 14 16,0 0 11-16,0 0-10 0,16 0-9 0,-16-9-5 15,0 0-3-15,0-10-6 0,0 10 6 16,0-10-3-16,0 1-6 0,0-1-9 0,0 1-7 16,-16-1-3-16,16 0 1 0,0 1-3 0,-17-1 0 15,17 10-2-15,-17-10 2 0,17 10-4 0,-16-10-36 16,16 10-26-16,0 0-20 0,0-1-9 0,0 1-12 16,-33 0-9-16</inkml:trace>
  <inkml:trace contextRef="#ctx0" brushRef="#br0" timeOffset="185288.19">6171 9925 60 0,'17'0'58'0,"-17"0"-22"0,16 0-9 0,-16 0-5 16,17 0-2-16,-1-9 0 0,-16 9-4 0,17-10-3 15,-17 1 0-15,33 0-5 0,-33-1 0 0,0 1-2 16,33 0-5-16,-33 0 6 0,0-1 1 0,0 1-1 15,0 0 1-15,0-1 1 0,0-8-1 0,0 8-2 16,0 1 1-16,-33 0-7 0,33-10 2 0,0 10 2 16,-33 0-4-16,16 9 0 0,1-10 4 0,-1 1-4 15,1 9 0-15,-1 0 3 0,1 0-6 16,16 0 0-16,-17 9 4 0,17 1 3 0,0-1-6 16,0 10-1-16,0-1 3 0,0 1 2 0,0-10-2 15,0 10 0-15,0-1 0 0,17-8 0 0,-1 8 0 16,-16-9 0-16,17 1 2 0,-1-10-4 0,1 9 5 15,-1-9-6-15,1-9 3 0,16 9 0 0,-33-10-2 16,33-8 2-16,-33 9 3 0,33-1-3 0,-33-8 0 16,17 8 1-16,-1-8-3 0,1-1 4 0,-17 10-2 15,16-10 0-15,1 10-2 0,-17-10 2 16,0 10 1-16,16-10-1 0,-16 10 0 0,0-9 2 0,17 8-5 16,-17 1 3-16,0 0 0 0,0-1 0 15,33 10 2-15,-33-9-4 0,0 9 4 16,0 9-5-16,33-9 3 0,-33 0-2 15,0 0 2-15,17 0 2 0,-1 0-2 0,1 0-5 16,-1 0-5-16,1 0-3 0,-17 0-10 0,16-9-7 16,1 9-7-16,-17 0-3 0,16-9-9 0,-16 9-23 15</inkml:trace>
  <inkml:trace contextRef="#ctx0" brushRef="#br0" timeOffset="186044.97">6552 9320 78 0,'0'-18'60'16,"0"8"-23"-16,0 1 2 0,0 0-2 0,0 0 5 16,0-1-10-16,0 1-1 0,0 0-4 15,0 9-11-15,0-10-10 0,0 10 0 0,0 0-4 16,0 10-4-16,16-10 6 0,-16 9-6 16,0 0 2-16,0 1 3 0,0 8-1 0,0 1-2 15,17-1 0-15,-17 10-3 0,0 0 3 0,0 0 3 16,0 0-2-16,0 0 4 0,0 0-5 0,0 0 0 15,16 0 0-15,-16 0 3 0,17-10-3 0,-17 1 0 16,16 9-4-16,1-10-10 0,-17-8-11 0,16 8-6 16,1-9-1-16,16 1-3 0,-33-1 3 0,33-9 6 15,-33 0 3-15,17-9 5 0,-1 9 3 0,1-10 6 16,-1 1 3-16,-16 0 2 0,17 0 1 0,-1-1 3 16,1 1 0-16,-17-10 0 0,0 10 3 0,0-10 5 15,17 10 6-15,-17 0 2 0,0 0 4 0,0-1 2 16,-17 1-1-16,17 9-3 0,0-9-5 0,0 9-3 15,0 0-6-15,0 0-2 0,0 9-4 16,0-9 3-16,0 0 3 0,0 9-3 16,17-9-1-16,-17 0 4 0,0 10-2 0,16-10-2 15,17 0 3-15,-33 0 1 0,0-10-2 16,33 10-1-16,-33-9 2 16,0 0-3-16,0 9-3 0,17-10 5 0,-17 1-2 15,16 0 0-15,-16-1 2 0,0 1-2 0,17 0 0 16,-17-1-2-1,0 10 0-15,0 0 0 0,0 0 0 0,0 0-2 16,0 10 4-16,0-1 2 0,16 0 0 16,-16 1-2-16,0-1 0 0,0 0 4 0,0 10-1 15,17 0 1-15,-17-1-1 0,0 10-3 0,17-9 0 16,-17-1 1-16,16 10 1 0,1 0-2 0,-17-9 0 16,16 9-2-16,17-1 2 0,-33 11 0 0,33-10 2 15,-33-1 1-15,17 11 1 0,-1-10 6 0,1 9 3 16,16-9-2-16,-16 9-3 0,-1-9-1 0,1 9-1 15,-1 0-2-15,17-9 0 0,0 9-4 0,-33 1 0 16,17-11 0-16,-1 11 1 0,1-10 1 0,0 9-2 16,-17-19 0-16,16 10 0 0,-16 0 0 0,17-9 0 15,-17-1-2-15,0 1 5 0,0 0-5 0,0-10 2 16,-17 0 0-16,17 0 4 0,-16-9-4 0,-1 10 0 16,0-10 0-16,1 0 0 0,-1-10-2 0,-16 10 2 15,33-9 2-15,-49 9-2 0,32-18 2 0,-16 8 0 16,0-8-4-16,0-1 2 0,16-9 3 15,-16 0-5-15,0 0 2 0,0 0 0 0,0-9 2 0,16 0-2 16,1-9 1-16,-1-1 2 0,1 1-10 0,16-10-9 16,-17 0-12-16,17 0-7 0,0-9-9 0,17 0-4 15,-17 9-1-15,16-9-23 0</inkml:trace>
  <inkml:trace contextRef="#ctx0" brushRef="#br0" timeOffset="187488.55">11697 7479 17 0,'0'0'40'0,"0"0"1"0</inkml:trace>
  <inkml:trace contextRef="#ctx0" brushRef="#br0" timeOffset="192520.81">10737 6725 19 0,'0'0'44'0,"-16"0"7"0,16-9-21 15,0 9-7-15,0-9-2 0,0 9-7 0,0 0 3 16,0-10-4-16,0 10-7 0,0 0 0 0,16-9 1 16,-16 9 4-16,0 0 3 0,17-9-2 0,-1-1-1 15,1 10-2-15,0-9-3 0,-1 0-3 0,1 9-3 16,16-10 0-16,-17 1 0 0,17 9 0 0,-16 0 2 15,-1 0-2-15,1 0-4 0,16 0-14 0,-16 9-14 16,-17 1-11-16,16-1-7 0,-16 0-20 0</inkml:trace>
  <inkml:trace contextRef="#ctx0" brushRef="#br0" timeOffset="192680.06">10919 6762 25 0,'0'0'35'0,"0"0"10"0,0-9-14 15,0 9-11-15,0 0-10 0,0 0-5 0,0 9-3 16,0-9 1-16,0 10-3 0,0-1 2 0,0 10-2 16,0-10 0-16,0 9 0 0,-16 1 1 0,16 0 0 15,-17 9 0-15,17-10-1 0,0 10-12 0,-16-9-15 16,16-1-28-16</inkml:trace>
  <inkml:trace contextRef="#ctx0" brushRef="#br0" timeOffset="192931.65">11134 6837 37 0,'0'0'67'15,"-16"-10"-25"-15,16 10-20 0,0-9-9 0,-17 9-6 16,17 0-5-16,0 9 0 0,-16 1 0 16,16-1-2-16,0 0 2 15,0 1-1-15,16-1-1 0,-16 0 2 16,0-9 0-16,0 0 2 0,0 10 0 0,17-10 5 15,-17 0-3-15,16-10 0 0,-16 10 1 0,17 0-7 16,-17-9 5-16,17 9-3 0,-17-9-2 16,0 9 1-16,0-10-1 0,0 10-3 15,0 0-4-15,0-9-7 0,0 9-9 0,0-9-9 16,0-1-25-16</inkml:trace>
  <inkml:trace contextRef="#ctx0" brushRef="#br0" timeOffset="193099.93">11283 6614 35 0,'17'-10'71'0,"-17"1"-20"16,16 9-7-16,-16-9-7 0,0 9-11 0,17-10-10 16,-17 10-10-16,0 0 0 0,0 0-2 0,0 10 0 15,0-10-3-15,-17 18 3 0,17-8-2 16,0 8-2-16,0 1 0 0,-16-1 3 0,16 1-1 16,0 0-2-16,-17 8 0 0,17 1-2 0,0 0-11 15,0-9-22-15,0 9-9 0,-16 0-11 16,16 0-20-16</inkml:trace>
  <inkml:trace contextRef="#ctx0" brushRef="#br0" timeOffset="193484.74">11267 6930 64 0,'0'-9'67'16,"0"-1"-25"-16,0 1-7 0,0 0-6 0,0-1-2 16,16 1-6-16,-16 0-7 0,0 9-7 0,0 0-2 15,0 0-4-15,0 0 1 0,17 0-1 0,-1 0-3 16,1 0 4-16,0 9-4 15,-17-9 5-15,16 0-3 16,1 0 3-16,-1 0-5 16,1 0 4-16,-17-9-4 0,16 9 2 0,1-10 1 15,-17 1-1-15,16 0 2 16,-16-1-2-16,17 1-2 0,-17 0 3 16,0 9-3-16,0-9 3 0,0 9 1 15,0 0-4 1,16 0 2-1,-16-10-2-15,0 10 5 0,17 0-3 16,-17-9 0-16,17 9 3 16,-17-9-1-16,0 9-1 0,16 0 4 15,-16-10 0-15,17 10-4 0,-17 0 0 0,16 0-1 0,-16-9 0 16,17 9 0-16,-17 0-2 16,16 0 4-16,1 0-2 0,-1 0 0 0,-16 0-7 15,17 9-5-15,-17-9-13 0,16 0-12 0,-16 10-7 16,0-10-14-16,17 0-14 0</inkml:trace>
  <inkml:trace contextRef="#ctx0" brushRef="#br0" timeOffset="193722.83">11962 6614 96 0,'0'-10'56'15,"0"1"-12"-15,0 0-4 0,0 9-2 0,0-10 0 16,0 10-4-16,0-9-8 0,0 9-9 0,0 0-10 16,16 0-4-16,-16 0 1 0,0 9-2 15,-16 1 1-15,16-1-3 0,0 0 0 0,-17 10 0 0,17-1 3 16,0 1-3-16,-16 0 0 0,16 9 0 16,-17-1 0-16,17-8 0 0,0 9-15 0,0 0-18 0,0 0-8 15,0 0-14-15,0-10-7 0,0 10-30 0</inkml:trace>
  <inkml:trace contextRef="#ctx0" brushRef="#br0" timeOffset="194622.7">12756 6539 45 0,'16'-9'64'15,"-16"0"-24"-15,0-1-15 0,0 1-2 0,0 9-1 16,0-9-1-16,0-1-5 0,0 10-2 0,0-9-6 15,0 9-4-15,-16 0 0 0,16 0-2 0,-17 0-2 16,17 0 2-16,-16 9-2 0,16 1-2 0,-17-10 3 16,1 18-1-16,16-8 3 0,-17-1-3 0,17 9 0 15,-16 1 0-15,16-10-2 0,-17 10 2 0,17 0 0 16,0-10 0-16,0 9 0 0,0-8 0 16,0 8 0-16,0 1 2 0,0-10-2 0,17 1 2 15,-17-1-2-15,0 0 2 0,16-9-2 0,-16 9 0 0,17 1 2 16,-1-10 0-16,1 0-2 15,-17-10-2-15,16 10 0 0,1-9 2 16,-1 9 0-16,-16 0-2 0,17-9-1 0,-17 9-1 16,16-9-1-16,-16-1 2 0,17 1-3 0,-17 9 0 15,17-9 0-15,-17 9 4 0,0-10-2 0,0 1-1 16,0 9 2-16,0 9 3 0,0-9 1 16,0 10-1-16,16-10 1 15,-16 9-3-15,0-9 4 0,0 9-4 0,0 1 2 16,0-1 0-16,17-9 1 0,-17 9-1 0,16 0 0 15,-16 1-2-15,17-10 2 0,-17 0 2 16,16 9-1-16,1-9-1 0,-17-9 0 16,16 9 0-16,-16-10-2 0,17 10 5 0,-17-9-3 15,16 9 0-15,1-9-2 0,-17 0 2 16,17 9 0-16,-17-10 0 0,16 1 0 0,-16 0 0 16,17 9 0-16,-17-10 0 0,16 10 0 0,-16-9-2 15,17 9 2-15,-17-9 2 0,16 9-2 16,1 0 0-16,-17 0-2 15,16 0 5-15,-16 9-3 0,0 0 0 16,17-9 3-16,-17 10 1 0,16-10-2 0,-16 9 2 16,0-9 1-16,17 9 0 0,-17-9 2 0,17 0-1 15,-17 10 4-15,16-10-1 0,-16 0-4 0,0 0 1 16,17 0-4-16,-1 0 0 0,-16-10 0 0,17 10-1 16,-1 0-1-16,1-9 0 0,-1 9 0 15,1 0-5-15,-1 0-1 0,1-9-5 0,0 9-5 16,-1 0-4-16,1 0-2 0,-17 0-8 0,16 0-3 15,1 0-22-15,-1 9-66 0</inkml:trace>
  <inkml:trace contextRef="#ctx0" brushRef="#br0" timeOffset="195416.84">14112 6604 29 0,'0'0'77'0,"0"-9"-24"0,0 9-16 15,0-9-5-15,0 9-1 0,0-10-1 16,-16 10-3-16,16-9 1 0,0 0-7 0,0 9-7 15,0-10-7-15,0 10-2 0,0 0-4 0,0 0 0 16,0 0 1-16,0 0-7 16,0 0-15-16,0 10-17 0,0-10-17 0,0 9-6 15,0 0-19-15</inkml:trace>
  <inkml:trace contextRef="#ctx0" brushRef="#br0" timeOffset="195584.02">14096 6809 41 0,'0'-9'75'16,"0"9"-28"-16,0 0-9 0,16-10-6 0,-16 1-12 15,0 9-1-15,0-9-9 0,0-1-5 0,0 10 1 16,17 0-6-16,-17-9 0 0,0 9-2 16,17 0-19-16,-17 0-15 0,16 9-9 0,-16-9-29 15</inkml:trace>
  <inkml:trace contextRef="#ctx0" brushRef="#br0" timeOffset="195923.95">16263 6400 59 0,'0'-10'80'0,"0"10"-26"0,0 0-13 15,0-9 0-15,0 9-2 0,0 0-2 0,0-9-14 16,0 9-6-16,0-10-11 0,17 10 0 0,-17 0 0 0,16-9-6 15,1 9 0-15,-1-9 3 0,1 9-1 16,0-10-2-16,-1 1 1 0,17 9-1 0,-16 0-2 16,-1 0 6-16,17 0-15 0,-16 0-20 0,16 0-16 15,-16 0-17-15,-1 0-13 0,1 0-105 0</inkml:trace>
  <inkml:trace contextRef="#ctx0" brushRef="#br0" timeOffset="-212147.05">14030 7637 141 0,'0'0'93'0,"0"0"-32"0,0-10-13 0,0 10-10 16,0 0 3-16,0-9-7 0,0 9-7 0,16 0-8 16,-16 0-2-16,0-9-8 0,0 9-7 15,0 0-19-15,0 0-30 0,0 0-20 0,0 0-23 16,0 9-21-16</inkml:trace>
  <inkml:trace contextRef="#ctx0" brushRef="#br0" timeOffset="-206376.19">15601 5107 25 0,'0'0'44'16,"0"-19"6"-16,0 19-16 0,0 0-9 0,0-9-4 15,0 9-3-15,0 0-2 0,17 0-7 0,-17 0-2 16,0 0-4-16,0 0-5 0,0 0 4 0,-17 0 0 15,17 9-2-15,0 10 2 0,-16-1 1 0,-1 1 1 16,1 9 0-16,-1 9-1 0,-16 9 10 0,17-8 3 16,-17 18-4-16,-17-1-4 0,17 10-1 0,0-9-4 15,-17 9-2-15,17 0 2 0,0 1-5 0,0-1 4 16,0 0-4-16,16 9 2 0,-16 1 0 0,17-10 0 16,-1 9 2-16,1-9-2 0,-1-9 0 0,0 0 0 15,17-10 0-15,-16-8 0 0,16-1-8 0,16-9-2 16,-16 0-8-16,17 0-10 0,0-10-13 15,-17 1-9-15,16-10-29 0</inkml:trace>
  <inkml:trace contextRef="#ctx0" brushRef="#br0" timeOffset="-192402.41">13302 6697 34 0,'0'-9'68'15,"0"9"-15"-15,16-9-15 0,-16-1-1 0,0 1-3 16,0 0 0-16,0-1 3 0,0 10-5 0,-16-9 4 16,16 9-4-16,0-9-3 0,0 9-8 0,-17 0-1 15,17 0-9-15,0 0-8 0,-16 0-1 0,-1 0 2 16,17 9-4-16,0-9-2 0,-16 9 3 16,16 1-1-16,0-1 2 0,0 0-5 0,0-9 1 15,0 10 2-15,0-1 2 0,0-9 0 0,0 9 0 16,0-9 4-16,0 10-6 0,16-10 2 15,-16 9 1-15,17-9 0 0,-17-9-3 0,16 9 0 16,-16-10 3-16,17 10-1 0,-1 0-2 0,-16-9 0 16,17 0-4-16,-17 9 6 0,0-10 0 0,16 1-2 15,-16 9 2-15,17-9 0 0,-17-1-2 16,0 10-4-16,0 0 2 0,17 0 2 16,-17 10 0-16,16-1 2 15,-16-9-7-15,0 9 5 0,17 1-2 16,-17-1 3-16,16 0 0 0,-16-9 2 0,17 10-6 15,-17-1 3-15,16-9 0 0,1 9 0 16,-1-9 2-16,-16 0 2 0,17 0-4 0,-17-9 0 16,16 9-2-16,1 0 2 0,-17-9 0 15,17 9 0-15,-1-10 4 0,1 10-4 0,-1 0 0 16,1-9 1-16,-17 9-5 0,16-9 7 0,1 9-6 16,-1 0 3-1,1 0 0-15,-1 0-2 0,1 0 3 16,-17 0 1-16,0 0-5 15,17 0 5-15,-17 9-2 0,16-9-2 16,-16 0 4-16,0 0-5 0,0 0 5 16,0 0-4-16,0 9 0 15,0-9-1-15,0 0 5 16,17 10-2-16,-17-1 0 16,0 0 0-16,16-9 0 15,-16 9 4-15,0 1-6 0,17-10 2 0,-17 9 0 16,16 0 2-16,-16-9-5 0,0 10 4 0,17-10-1 0,-17 9 2 15,16 0-1-15,-16 1-3 0,17-10 2 16,-17 9 0-16,16-9 2 16,-16 9-1-16,-16 0-1 15,16-9 1-15,0 10-1 0,0-1 0 0,-17-9 0 16,17 9 0-16,-16 1-4 0,16-10-15 0,-17 9-9 16,17-9-11-16,0 0-10 0,0 9-1 0,0-9-3 15,0 0 0-15,0 0 0 0,0 0-19 0</inkml:trace>
  <inkml:trace contextRef="#ctx0" brushRef="#br0" timeOffset="-192115.2">14096 6762 50 0,'0'0'84'16,"0"-9"-14"-16,0 9-15 0,0 0-9 0,0-9-2 16,0-1 4-16,0 10-5 0,0-9-3 0,0 9-1 15,0-9-9-15,0 9 4 0,0 0 9 0,0-9-4 16,0 9-5-16,0-10-10 0,0 10-8 0,0 0-5 15,0-9-8-15,0 9-1 16,16 0 0 0,-16 0-4-16,0 0 4 0,17 9-2 15,-17-9 2-15,17 0-2 16,-17 0 4 0,0 0-3-16,0 0-3 0,0-9 2 0,0 9 4 15,0-9-4-15,0 9 1 0,0 0-5 16,0 0-1-16,0 0-17 0,0-10-30 0,0 10-38 15,0 0-18-15,0 10 2 0,0-10-3 0,0 9-14 16</inkml:trace>
  <inkml:trace contextRef="#ctx0" brushRef="#br0" timeOffset="-191951.05">14162 6902 143 0,'0'0'96'0,"0"0"-16"16,17 0-19-16,-17 0-6 0,0 0-7 0,0 0-3 15,0 0 3-15,0-9-8 0,16 9-5 0,-16 0-16 16,0 0-11-16,0 0 0 0,0 0-11 16,0 0-9-16,0 0-27 0,-16 0-24 0,16 0-20 15,0 0-11-15,0 0-11 0,-17 9-19 0</inkml:trace>
  <inkml:trace contextRef="#ctx0" brushRef="#br0" timeOffset="-191306.2">14973 6576 44 0,'0'-9'70'15,"16"-10"-24"-15,-16 10-11 0,0 0 4 0,0-10 7 16,17 10 2-16,-17-10 5 0,0 10 8 0,0 0 0 16,0-1 0-16,0 1 5 0,0 0 11 0,0 0 1 15,0 9 0-15,0-10-10 0,0 10-24 16,0 0-11-16,0 0-19 0,0 0-8 0,0 0-5 15,0 10 4-15,0-1-10 0,0 0 9 16,-17 10-2-16,17-1 2 0,-16 1-4 0,16 9 3 16,-17-10-6-16,1 20 1 0,16-10-4 0,-17-1-28 0,17-8-37 15,-16 9-18-15,16 0-17 0,0-10-9 16,0 10-1-16,0-9 8 0,0 0 6 0,0-1-7 16</inkml:trace>
  <inkml:trace contextRef="#ctx0" brushRef="#br0" timeOffset="-191002.86">15221 6660 127 0,'17'-9'87'15,"-17"-10"-21"-15,0 10-5 0,0 9 1 0,0-9-1 16,0-1-5-16,-17 10-16 0,17 0-19 0,0-9-12 16,0 9-1-16,0 9-8 0,0 1 3 15,0-1-3-15,0 9 0 0,0-8 0 0,0-1 0 16,0 10 0-16,0-10 1 0,17 10-1 0,-17-10 0 15,0 0 1-15,16-9-4 0,1 9 5 0,-1 1-1 16,1-10-1-16,-1-10 0 0,1 1 1 16,-1 9-1-16,1-9 0 0,-17 0 0 15,16-1 2-15,-16-8-2 0,17 8 1 0,-17 1-1 16,0 0 1-16,0-1-1 0,0 1 0 0,-17 0 4 16,17 0-8-16,-16-1 4 0,16 1 0 0,-17 0-3 15,1-1 3-15,-1 10-6 0,1-9-6 0,-1 9-16 16,17 0-28-16,-16 0-14 0,-1 0-5 0,17 9-7 15,0 1-14-15</inkml:trace>
  <inkml:trace contextRef="#ctx0" brushRef="#br0" timeOffset="-190677.1">15965 6455 131 0,'34'-9'115'0,"-18"-9"-18"16,1 8-6-16,-1 1 0 0,1 0 10 15,-17 9 2-15,0-10 6 0,16 1 2 0,-16 9-7 16,0 0-19-16,0-9-21 0,0 9-23 0,0 0-23 16,-16 0-6-16,16 9-4 0,0-9-6 0,-17 9 0 15,1 10 2-15,-1-10 4 0,1 10 4 0,-1-1-2 16,17 1 7-16,-17 0-8 0,1 9-8 0,16-1 2 16,-17 1-5-16,17 10 8 0,0-11-2 0,-16 11-3 15,16-10 3-15,0 9 0 0,0-9-2 0,0 0 2 16,16-1-1-16,-16 1 0 0,0-9-3 0,17 9 7 15,-1-9-4-15,1-1 10 0,0-9 19 0,-17 1-8 16,16 8-7-16,1-8-5 0,-1-10-4 0,1 9 2 16,16-9-8-16,-17 0-5 0,1 0 9 0,-1 0-6 15,18 0-2-15,-18 0-17 0,17-9-43 0,0-1-49 16,-16 10-60-16,16-9-48 0,-17 0-15 0,18-10 4 16,-18 10 6-16</inkml:trace>
  <inkml:trace contextRef="#ctx0" brushRef="#br0" timeOffset="-185552.72">16412 6623 15 0,'0'0'28'16,"0"-9"21"-16,0 9-9 0,0 0-13 0,0-10-5 16,0 10-4-16,0-9 1 0,0 9 3 0,17-9 6 15,-17 9-2-15,0-10-3 0,0 10 0 0,-17-9 0 16,17 9-2-16,0 0-6 0,0 0-6 0,0 0-3 15,-16 0-2-15,-1 0-2 0,17 9-2 16,-16 1 0-16,16-1 1 0,-17 10-1 0,17-10 0 16,-17 9 0-16,17 1 0 0,-16-10 0 0,16 10 0 15,0-10 0-15,0 1 1 0,0-1-1 0,0 0 3 16,0 0-3-16,16 1 2 0,-16-1-2 0,0-9 2 16,17 9 3-16,-17-9-2 0,17 0 9 0,-1-9 3 15,-16 9 1-15,17-9 1 0,-1-1-1 16,1 1 6-16,-1 0-6 0,-16 0 2 0,17-10-3 15,-1 10-1-15,-16-1-7 0,0 1 5 0,17 0-7 16,-17-1-5-16,0 1 2 0,0 0 0 0,0 0-2 0,-17-1-2 16,17 1-2-16,-16 0-4 0,16 9 4 0,-17 0-11 15,1 0-10-15,-1 0-14 0,1 0-11 0,-1 0-11 16,1 9-16-16,-1 0-5 0,0 1-19 0</inkml:trace>
  <inkml:trace contextRef="#ctx0" brushRef="#br0" timeOffset="-185270.38">16644 6623 46 0,'16'0'72'0,"-16"0"-11"0,0-9-19 0,0 9-13 16,0 0-8-16,0 0-3 0,0 0-5 0,0 0-4 15,0 0-3-15,0 0-2 0,0 0 2 16,0 9 7-16,0-9 12 0,0 0 2 0,17 9 3 15,-17-9 2-15,0 9 0 0,0-9-3 0,16 10-8 0,-16-1-5 16,17 0-3-16,-17 1-3 0,17-10-5 0,-17 9-2 16,0 0-3-16,16 1 2 0,-16 8 0 0,17-9-2 15,-17 1 0-15,0-1 2 0,0 10-1 16,0-10 2-16,0 0-3 0,0 10-3 0,-17-10 3 16,17 10-7-16,-16-10-15 0,16 0-20 0,-17 1-19 15,0-1-7-15,1 0-8 0,-1 1 1 0,1-10-8 16,16 9-70-16</inkml:trace>
  <inkml:trace contextRef="#ctx0" brushRef="#br0" timeOffset="-185120.75">16545 6688 61 0,'16'-19'66'0,"1"1"-17"16,-1-1-13-16,-16 1 1 0,17-1-5 0,-1 0-4 16,1 10-2-16,-1-10-9 0,1 10-5 0,-1 0-5 15,1 0-4-15,0-1-3 0,-1 1 3 0,17 9-5 16,-16 0-2-16,-17 0-15 0,16 0-15 0,1 0-14 15,-1 0-13-15,-16 9-30 0</inkml:trace>
  <inkml:trace contextRef="#ctx0" brushRef="#br0" timeOffset="-184866.98">16925 6446 73 0,'17'0'97'0,"-1"-9"-26"15,-16 0-2-15,0-1-4 0,17 1-3 0,-17 0-3 16,0 9-3-16,16 0 0 0,-16-10-16 0,0 10-11 16,17 0-6-16,-17 0-8 0,16 0 9 0,-16 10 15 15,17-1 10-15,-17-9 0 0,16 9-4 0,-16 10-7 16,17-10-4-16,-17 19-11 0,16-9-10 0,-16 9-6 16,17-1-3-16,-17 11 1 0,0-1-3 0,17 0 0 15,-17 10-4-15,0-1 4 0,0 1 2 0,0 8-1 16,-17-8-16-16,17-1-39 0,0 1-36 0,-17-1-35 15,1 10-20-15,16-9-13 0,-17-1-6 0,1-9-155 16</inkml:trace>
  <inkml:trace contextRef="#ctx0" brushRef="#br0" timeOffset="-182912.27">16379 6939 14 0,'0'0'22'0,"0"0"19"0,0-9 7 0,0 9-19 15,0 0-9-15,0 0-1 0,0 0-4 0,-16-9 1 16,16 9 0-16,0-10 5 0,0 10-1 0,0 0-1 15,0 0-1-15,0 0 2 0,0 0-9 0,0 0-1 16,0 0-4-16,0 0-2 0,0 0 0 16,0 0-6-16,0 0 4 0,0 0-1 0,16 0 1 15,-16 0-1-15,17 0-1 0,-1 0-3 0,1 0 6 16,-1 0-3-16,1 0 1 0,-1 0 1 16,1 0-2-16,-1 0-4 0,1-9 4 0,0 9 1 15,-1 0 5-15,17-9-3 0,-16 9 1 0,-1-10 3 16,1 10-5-16,-1-9 3 0,-16 9-3 0,17-9 2 15,-1 9-4-15,1 0 0 0,-17-10 0 16,17 10-2-16,-17 0 6 0,0 0-6 16,0 0 4-16,0 0-4 15,0 0-2-15,0 0 2 0,0 0 0 16,0 0-1-16,0 10-6 0,0-10-11 0,-17 9-20 16,17 0-9-16,-17-9-3 0,17 10-7 0,-16-1-12 15</inkml:trace>
  <inkml:trace contextRef="#ctx0" brushRef="#br0" timeOffset="-176852.45">10837 7395 10 0,'-17'0'25'0,"17"0"20"0,-16 0-10 15,-1-9-13-15,17 9-5 0,-17 0-4 0,17 0-1 16,0 0-2-16,-16 0 1 0,16 0 2 0,0 0 0 15,-17 0 1-15,17 0 4 0,0 0 4 16,0 0 0-16,0 0 0 0,0 0-3 0,0 0-1 0,0 0-5 16,0-10-3-16,0 10-4 0,0 0-2 15,0 0 2-15,17 0 4 0,-17-9-5 0,16 9-3 16,1-9 2-16,0-1 1 0,-1 10 0 0,17-9-1 16,-16 0-4-16,16-1 0 0,-17 1-2 0,17 0 2 15,1 0 2-15,-18-1 1 0,17 1-3 0,0 0-2 16,-16-1 2-16,16 10 1 0,-17-9-3 0,1 9-8 15,0 0-13-15,-17 0-4 0,0 9-12 0,16-9-14 16,-16 19 0-16,-16-10 0 0,16 1-16 0</inkml:trace>
  <inkml:trace contextRef="#ctx0" brushRef="#br0" timeOffset="-176674.68">11101 7404 9 0,'0'0'14'16,"0"0"32"-16,0 0-3 0,0 0-14 0,0 0-12 15,0 0-5-15,0 0 0 0,17 10 1 0,-17-10 2 16,0 9 0-16,-17 0-4 0,17 0-1 0,0 1-7 16,0 8 0-16,-16 1 0 0,16 0-3 15,0-1 3-15,-17 1-3 0,17 9 0 0,-16-10 1 16,16 10-5-16,0-9-15 0,0 9-9 0,0-10-6 0,0 1-20 16,0-10-2-16</inkml:trace>
  <inkml:trace contextRef="#ctx0" brushRef="#br0" timeOffset="-176382.53">11300 7618 20 0,'0'-9'63'0,"0"0"-10"0,0-1-18 16,0 1-7-16,0 9-6 0,-17-9-7 0,17 9 0 16,0 0-8-16,0 0-3 0,0 0-2 0,0 0 1 15,0 9-3-15,0 0 3 16,0 1-5-16,0-10 4 0,0 9-2 0,17 0 5 15,-17-9-1-15,0 0-1 0,16 9 3 0,1-9 5 16,-17 0 1-16,17-9 0 0,-1 9 4 0,-16-9 3 16,17 0-3-16,-1-1 4 0,-16 1 0 15,17 0 1-15,-17-1-1 0,16 1-7 0,-16 0-6 16,0-1 0-16,17 1-7 0,-17 0 0 0,-17 0 3 16,17 9-1-16,0-10-2 0,-16 1-3 0,16 9-5 15,0-9-10-15,-17 9-16 0,17 0-7 0,-16 0-12 16,16 0-6-16,0 0-2 0,-17 0-21 0</inkml:trace>
  <inkml:trace contextRef="#ctx0" brushRef="#br0" timeOffset="-176185.19">11565 7255 130 0,'0'-9'74'0,"16"0"-10"0,-16 9-5 16,0-10-1-16,0 1-10 0,0 9-3 0,0 0-13 15,0 0-7-15,0 0-7 0,0 0-11 0,0 0 0 16,0 0-5-16,0 0 15 0,0 9 5 0,0 1 2 15,0-1-5-15,0 10-11 0,0-10 1 16,0 10-4-16,0 8-7 0,0-8 3 0,0 9 1 16,0 0 0-16,0 0 1 0,0 9-7 0,0 0-5 15,0-9-26-15,17 0-29 0,-17-9-14 0,16 9-1 16,-16-1-7-16,17-8 1 0,-17 0-16 0</inkml:trace>
  <inkml:trace contextRef="#ctx0" brushRef="#br0" timeOffset="-175616.34">11581 7665 71 0,'0'-10'75'16,"0"1"-24"-16,0-10-7 0,0 10-8 0,0 0-7 15,0 9-9-15,17-9-6 0,-17-1-2 0,0 1-2 16,16 9-6-16,1-9 0 0,-1 9 0 16,1-10 0-16,-1 10-4 0,1 0 0 15,0 0 0-15,-1 0-4 0,1 0 7 0,-1 0-1 16,1 0-4-16,-17 0 5 0,16 0-3 0,-16 0-2 15,17 0 4-15,-17-9 0 0,0 9 3 16,0 0-1-16,0 0-3 0,0-9-1 16,0 9 2-16,0-10-2 0,0 1 1 15,0 9 2-15,-17-9 6 0,17 9 6 0,0-9-5 16,0 9 0-16,0 0-8 0,0-10 1 0,17 10-3 16,-17 0 2-16,16 0-4 15,1 0 3-15,-17 0 1 16,16 0-2-16,-16 0 2 0,17 0 1 15,-17-9-1-15,17 9 1 0,-1 0-2 16,-16 9-1-16,17-9 0 0,-1 0 0 16,-16 0 2-16,17 10-2 0,-1-10-3 15,1 0-13-15,-17 0-4 0,16 0-8 16,1-10-5-16,-17 10-1 0,16-9 0 16,1 9 1-16,-17-9 1 0,17-10 5 0,-1 10 6 15,-16-1 2-15,17 1 3 0,-17-9 1 0,16-1 4 16,-16 10 7-16,17-10 7 0,-17 0 13 0,0 10 5 0,16-10 5 15,-16 1 4-15,0 9 2 0,0-10 10 0,0 0 2 16,0 10-4-16,0 0 2 0,0-1 7 16,0 1 6-16,0 0 7 0,0 9-10 0,0 0-11 0,0-9-7 15,17 9-14-15,-17 0-7 0,0 0-11 16,0 9-2-16,0 0 0 0,0-9 3 16,0 9 3-16,0 10-8 0,0-10 2 0,0 10 1 15,0 9 1-15,-17-10 1 0,17 10-2 0,0 0-5 16,0 10-21-16,0-11-40 0,0 11-30 0,17-10-11 15,-17 9 1-15,0-19 9 0,16 10-12 0</inkml:trace>
  <inkml:trace contextRef="#ctx0" brushRef="#br0" timeOffset="-174864.45">12987 7227 114 0,'0'-18'103'0,"17"-1"-17"0,0-9-2 16,-17 10 9-16,16-10 10 0,-16 9 0 0,0 1 2 16,0-1-5-16,17 0-16 0,-17 10-18 0,0 0-16 15,0 0-18-15,0-1-12 0,0 1-11 0,-17 9-4 16,17 0-1-16,-16 9-7 0,16 1 3 16,-17 8-3-16,0 1 4 0,1 9 2 0,16-10-2 15,-17 19-1-15,1-9 0 0,16 0-3 0,-17 9 3 16,17-9-2-16,-16 0-4 0,16 0-14 0,0 0-14 15,0-9-15-15,0 9-1 0,16-10 8 0,-16-8 8 16,0 8-9-16,17-9 1 0,-17 1 7 0,16-1 0 16,1-9 4-16,-1 9 7 0,-16-9-1 0,17 0 7 15,0-9-3-15,-1 9 4 0,1-9-1 16,-1-1 3-16,1 1 3 0,-1 0 8 0,1 0 0 0,-17-1-2 16,16 1 4-16,-16-10 6 0,17 10-9 15,-17 0 10-15,0-1 1 0,16 1 5 0,-16 0 3 16,0 9-5-16,0-10-4 0,0 10-3 0,0 0 1 15,0 0 0-15,17 0-6 0,-17 10 0 0,0-1 5 16,17 0-2-16,-17-9 3 16,0 10-5-16,16-1 4 0,-16 0-5 0,17 1 3 15,-17-10 1-15,16 9 0 0,1-9 3 16,-1 0-4-16,1 0 3 0,-1 0-6 16,1-9 3-16,-1 9 0 0,1-10 5 15,0 10-3-15,-17-9-2 0,16 9 0 16,1-9-2-16,-17-1 0 0,16 10 2 0,-16-9 0 15,17 0 3-15,-17-1-5 0,16 1 2 0,-16 9 4 16,17-9-4-16,-17 9-3 0,0 0 1 0,16 0 2 16,-16 0 2-16,17 0-4 0,-1 0 2 15,1 0 0 1,-17 0 5-16,17 9-5 0,-17-9 5 0,0 0 9 16,16 0 9-16,-16 0-2 0,17 0 0 0,-17 0-5 15,0 9 2-15,16-9 2 0,-16 0 3 0,17 0 8 16,-17 0-8-16,16-9 4 0,-16 9-9 0,17-9-7 15,-1 9-7-15,1-9 1 0,-1 9 0 0,1-10-2 16,0 1 2-16,-1 9-5 0,1-9 4 16,-1 9-2-16,-16 0 1 0,17 0-1 0,-1 0-1 15,-16 0 1-15,17 0-4 0,-1 0 4 0,-16 9-4 16,17-9 7-16,-1 0-3 0,1 0-5 0,-1 9 5 16,1-9-2-16,0 0 0 0,-1 0 1 15,-16 0 3-15,17 10-7 0,-17-10-18 16,16 0-20-16,1 0-15 0,-17 0-21 0,16 0-14 15,1 0-10-15,-17-10 4 0,16 10-3 0,1 0 6 16,-17-9-11-16</inkml:trace>
  <inkml:trace contextRef="#ctx0" brushRef="#br0" timeOffset="-174463.34">14791 7079 62 0,'0'-10'77'0,"16"1"-12"0,-16 0-7 0,0 9-4 16,0-10 4-16,0 10 4 0,0 0 8 15,0 0 9-15,0-9 8 0,0 9 1 0,0 0-12 16,0 0-17-16,0 0-18 0,0 0-24 0,0 0-5 16,0 0-4-16,0 9-6 0,-16-9-5 15,16 10 3-15,-17-1-2 0,17 0 6 0,0 1-7 16,-16-1 3-16,16 0 0 0,0 10 0 16,0-10 0-16,0 0-4 0,0 10 0 0,-17-10-8 15,17 1-4-15,0 8-5 0,0-8 0 0,0-1-4 16,0 0-2-16,0 0-7 0,0 1 0 0,0-1-9 15,0 0 0-15,0-9 3 0,17 10-1 0,-17-10-13 16,0 0 0-16,0 0-8 0,0 0 0 0,0 0 0 16,0 9 1-16,0-9 3 0,0-9-21 0</inkml:trace>
  <inkml:trace contextRef="#ctx0" brushRef="#br0" timeOffset="-173844.89">14526 7376 100 0,'0'-9'59'16,"0"9"-15"-16,-16-9-3 0,16 9 0 0,0-10 1 16,0 10-3-16,0-9 2 0,-17 9 0 0,17 0-7 15,0-9-10-15,0 9-8 0,0 0-9 0,0 0-1 16,0 0-8-16,-17 0 4 0,17-10-2 0,0 20 0 15,0-10-2-15,0 0-14 0,0 9-18 0,0 0-22 16,0 1-10-16,0-1-2 0,-16 0 4 0,16 1-5 16,0 8-3-16</inkml:trace>
  <inkml:trace contextRef="#ctx0" brushRef="#br0" timeOffset="-173683.05">14460 7479 20 0,'0'0'71'0,"0"0"3"15,0 0-1-15,0 0 0 0,0 0-5 0,0 0-8 16,0 0-10-16,0 0-8 0,0 0 1 0,-17 0-4 15,17-10 9-15,0 10-5 0,0-9-10 0,0 9-7 16,0-9-5-16,0 9-8 0,17-10-11 16,-17 10 4-16,0 0-4 0,0 0-4 0,0 0-7 0,0 0-21 15,0 0-19-15,0 0-21 0,0 10-21 0,0-10-10 16,0 9-10-16,16-9-5 0,-16 9-109 0</inkml:trace>
  <inkml:trace contextRef="#ctx0" brushRef="#br0" timeOffset="-172781">14708 7209 10 0,'0'0'15'0,"0"0"11"0,0 0 17 0,0 0 4 16,0-9-15-16,0 9-11 0,-16 0-4 0,16-10-5 16,0 10 4-16,0-9 5 0,0 9 2 0,0-9 4 15,-17 9 4-15,17 0 0 0,0-10 0 0,0 10 9 16,-17-9 2-16,17 9 2 0,0-9-3 0,0 9-2 16,-16-10 8-16,16 1-1 0,0 9-2 0,0-9-6 15,0 9-10-15,0 0-10 0,0-9-3 0,0 9-10 16,0 0-2-16,16-10-3 0,1 10 0 0,16 0 0 15,-16 0 0-15,-1 0-2 0,17 0 4 16,-16 10-4-16,-1-10 4 0,17 9-2 16,-16 0 0-16,16 0 1 0,-16 1 1 0,-1 8-5 15,1-8 6-15,-1 8-5 0,1 1 2 0,-17-1-4 16,0 1 4-16,0 0 1 0,0 9-1 0,0-10 6 16,-17 10-9-16,17 0 5 0,-16 0-4 0,-1 0 2 15,1 0 0-15,-1-10 0 0,1 10-2 0,-1-9 2 16,0-1 0-16,1 1 3 0,16 0-3 0,-17-10 0 15,17 0-4-15,-16 1 4 0,16-10 2 0,0 9-4 16,-17-9 4-16,17 0-4 0,0 0-10 16,0 0 4-16,0 0 3 0,17 0 7 0,-17 0-10 15,16 0-4-15,1-9 0 0,-1-1-11 0,1 1 1 16,0 0 1-16,16-1-2 0,-17 1 3 0,1-10 5 16,16 10 5-16,-17-9 4 0,17-1 4 0,1 0-4 15,-18 1 4-15,17-1 2 0,-16 1 0 0,16-1-3 16,0 10 1-16,-17-10 5 0,1 0 1 0,0 10-7 15,-1 0 3-15,-16-1-2 16,0 1 2-16,0 9-2 0,0-9 2 0,-16 9 0 16,16 0-2-16,-17 9-3 0,0 0 8 15,17 1-3-15,-16-1-3 0,16 0 3 0,-17 10 1 16,17-10-1-16,0 10 3 0,0-10-3 0,0 10-2 16,0-1 2-16,0-8 0 0,17-1 0 0,-17 0 0 0,16 1 0 15,1-1 2-15,-17 0-1 0,17-9-1 0,-1 0 0 16,1 0 0-16,-1 0 2 0,1-9 0 0,-1 9 2 15,1-9-4-15,16-1 8 0,-33 1 1 16,16 0-4-16,1-10 1 0,0 10 3 0,-17 0-1 16,16-10 1-16,-16 10-5 0,0-1 1 0,0-8-3 15,0 8-2-15,-16 1 0 0,16 0 0 0,-17-10 0 16,17 10 0-16,-17 0-6 0,1 9 2 0,-1-10-13 16,17 1-17-16,-16 9-25 0,-1-9-23 0,17 9-22 15,-16 0-8-15,16 0-5 0</inkml:trace>
  <inkml:trace contextRef="#ctx0" brushRef="#br0" timeOffset="-172517.27">15916 7125 108 0,'0'0'129'0,"16"-9"-38"0,-16 9-27 0,-16 0-21 15,16-9-7-15,0 9-3 0,-17 0 3 0,17 9 0 16,-16-9 1-16,-1 9 11 0,1 10 16 0,-1-10-2 15,1 10 7-15,-1-1-6 0,0 1-15 0,1-1-16 16,-1 10-12-16,17-9-9 0,-16 9-3 0,16 0-5 16,0 0-3-16,-17 9 6 0,17-9-3 0,0 9 2 15,0 0-5-15,17-9 1 0,-17 0 1 0,16 9-2 16,1-9 0-16,-17 0 0 0,16-9 1 0,18-1 2 16,-18 1-13-16,1-1-28 0,16 1-22 15,0-10-23-15,0 1-28 0,0-1-27 0,0 0-3 0,0 1-4 16,0-10-14-16</inkml:trace>
  <inkml:trace contextRef="#ctx0" brushRef="#br0" timeOffset="-170242.52">16214 7330 101 0,'0'-10'69'0,"16"10"-8"16,-16-9-7-16,0 9-2 0,0 0-3 0,0 0-8 16,0 0-10-16,0 0-6 0,0 0-11 0,0 0-6 15,0 0-7-15,0 0 5 0,0 0-2 0,0 9-4 16,0 1 0-16,-16-1 2 0,16 0-4 0,0 1 3 16,-17 8 1-16,17 1-1 0,0 9-1 0,-16-10 0 15,16 1 0-15,-17 9 2 0,17 0-1 0,0-10-12 16,-17 10-20-16,17-9-12 0,0 0-7 0,0-1-8 15,0 1-8-15,0-1-5 0,0-8-13 0</inkml:trace>
  <inkml:trace contextRef="#ctx0" brushRef="#br0" timeOffset="-169682.44">16809 7302 72 0,'0'0'95'16,"0"0"-15"-16,17 0-16 0,-17-9-9 0,0 9-13 16,0 0-4-16,0 0-9 0,0 0-2 15,0 0-10-15,0 0 9 0,0 9 8 0,-17-9-2 16,17 9-5-16,0-9 0 0,0 19-3 0,0-10-12 15,-16 0-1-15,16 1-5 0,0 8-6 0,0 1 5 16,0 0-2-16,0-1-1 0,0 1-2 0,0 9 4 16,0-10-4-16,0 10-9 0,0 0-23 0,0 0-27 15,0-9-18-15,0-1-4 0,0 10 6 0,16-19-7 16,-16 10-3-16,0 0-15 0</inkml:trace>
  <inkml:trace contextRef="#ctx0" brushRef="#br0" timeOffset="-169442.83">16710 7618 101 0,'0'0'74'0,"0"-9"-13"0,0 9-2 0,0-9-11 15,0 9-12-15,0-10-8 0,0 10-10 0,0-9-9 16,17 9-2-16,-17-9-6 0,0-1 3 0,16 10-1 15,-16-9-6-15,17 0 4 0,-1-1-1 0,1 1-2 16,-1 0-4-16,1 9-12 16,-1-9-9-16,1-1 0 0,16 10-4 0,-16-9-7 15,-1 0-3-15,17 9-3 0,-16-10-3 0,-1 10-12 16,-16 0-45-16</inkml:trace>
  <inkml:trace contextRef="#ctx0" brushRef="#br0" timeOffset="-168356.96">17488 7125 125 0,'16'-9'106'0,"-16"-10"-18"0,17 10-1 15,-17 0 10-15,16-1 3 0,-16 1 2 0,0-10 3 16,17 19-21-16,-17-9-22 0,0 9-30 0,0 0-9 16,0 0 14-16,16 0 25 0,-16 0 3 15,17 9 5-15,-17-9-12 0,16 10-7 0,1 8-7 16,-1-8 7-16,1 8-7 0,0-8-7 0,-1 8-13 16,1 10-10-16,-1-9-1 0,1 9-10 0,-1 9-3 15,-16-9 3-15,17 9 3 0,-1 0-11 0,-16 10 9 0,17-10-4 16,-17 9-4-16,0 1-5 0,0-1-49 0,-17 1-64 15,17-1-40-15,-16 1-25 0,-1-1-17 16,-16 1-7-16,17-1 4 0,-17 1 6 0</inkml:trace>
  <inkml:trace contextRef="#ctx0" brushRef="#br0" timeOffset="-134689.55">16412 7376 47 0,'0'-9'54'0,"0"0"-23"0,0-1-9 16,0 10 4-16,0-9-1 0,0 0 2 0,0 9-3 0,0-10 1 15,0 1 2-15,0 9 4 0,0-9 0 16,0 9 1-16,0 0 4 0,0 0 2 0,0-9-2 16,0 9 2-16,0 0-9 0,0 0-2 0,0 0-6 15,0 0-13-15,0 0-5 0,0 0 2 0,0 0-1 16,0 9-4-16,0-9-2 0,0 9 7 15,0 0-5-15,0-9 5 0,0 10 4 0,0-1-2 16,0 0-1-16,0 1-1 0,-16 8 2 0,16-8 2 16,0 8 5-16,16-8 2 0,-16-1 3 0,0 0 2 15,0 0-3-15,0 10 3 0,0-10-3 0,0 1-1 16,0 8-1-16,0-8 4 0,17-1 6 0,-17 0-8 16,0 10-2-16,0-10 2 0,0 0-6 0,16 10-5 15,-16-10 0-15,0 1-2 0,17-1-2 0,-17 0 1 16,0 10-2-16,0-10-2 0,0 0 0 0,0 1 3 15,0-1-3-15,0 0 1 0,0 1 4 0,0-1-8 16,0 0 5-16,0 0-5 0,0 1-13 16,-17-1-29-16,17 0-16 0,-16-9-24 0,16 10-13 15,-17-1-6-15,17-9-1 0,-16 9 0 0,16-9 9 16,-17 0 1-16,17-9 8 0</inkml:trace>
  <inkml:trace contextRef="#ctx0" brushRef="#br0" timeOffset="-134500.85">16396 7488 19 0,'0'-9'55'0,"0"-10"2"0,0 10-18 0,0-10-5 16,0 10 0-16,0 0 0 0,0-1 1 0,0 1 1 15,0 0-2-15,0-1-4 0,0 1-6 0,0 0-6 16,0-1-6-16,0 1-4 0,16 0-5 0,-16 9 2 16,0-10-3-16,17 1-2 0,-17 0-5 0,16 9 8 15,1-9-6-15,-1 9-6 0,1-10-18 0,-1 10-10 16,1-9-8-16,0 0-9 0,16 9-6 0,-17-10-13 15,17 10-90-15</inkml:trace>
  <inkml:trace contextRef="#ctx0" brushRef="#br0" timeOffset="-131734.68">17140 7460 23 0,'0'-9'37'0,"0"9"13"0,0-10-12 0,0 10-13 0,0-9-3 16,0 9-3-16,0-9 4 0,0 9 1 15,0-9-2-15,0 9 3 0,0-10-1 0,0 10 2 0,0 0-1 16,0-9-5-16,0 9 1 0,0 0-8 16,0 0-5-16,0 0 2 0,0-9-8 0,0 9 0 15,0 9-2-15,0-9-2 0,0 0-1 16,0 0 6-16,0 0-6 16,0 0 5-16,0 0-4 0,0 0-4 15,0 0-7-15,0 0-6 0,0 9-4 0,0-9-7 16,0 10-4-16,0-10-3 0,0 0 2 0,0 9 4 15,0-9 0-15,0 9 0 0,0-9-8 0,0 0-1 16,0 0 6-16,0 9-15 0</inkml:trace>
  <inkml:trace contextRef="#ctx0" brushRef="#br0" timeOffset="-131317.28">17206 7404 11 0,'0'0'30'0,"17"0"26"0,-17-9-7 15,0 9-10-15,0-9-6 0,0 9-1 0,16 0-7 16,-16 0 1-16,0 0 7 0,0 0 1 0,0 0 2 15,0 0 4-15,0 0-1 0,0 0-6 0,0 0 6 16,0 0-10-16,0 0 5 0,0 0-6 0,0 0-6 16,0 0-1-16,0 0-6 0,0 0-5 0,0 0 0 15,0 0-6-15,-16 0-4 0,16 0 4 16,0 9-4-16,-17 0-3 0,17-9 5 0,-16 10 1 16,16-1-1-16,0 0-7 0,0 0 5 0,-17-9 0 15,17 10-2-15,0-1 4 0,0 0-1 0,0 1 3 16,0-10-1-16,17 9-3 0,-17-9 2 15,0 9 2-15,16 1 8 0,-16-1 3 0,0-9 5 16,17 9 1-16,-1 0-1 0,-16 1-1 0,17-10 1 16,-1 9 7-16,-16 0-7 0,17-9 4 15,0 10 2-15,-17-10-3 0,16 9 5 0,1 0-2 16,-17-9 2-16,16 10-6 0,-16-10-4 0,17 9-10 0,-17-9-2 16,16 0-4-16,-16 9 0 0,0-9 1 0,0 9-3 15,0-9 3-15,0 10-1 0,0-1-5 0,-16 0 5 16,16 1-1-16,-17-1 4 0,1 0-7 15,-1 1 0-15,17-1 2 0,-16 0-14 0,-1 0-10 16,0 1-15-16,1-1-13 0,-1-9-17 0,1 9-4 16,-1 1-7-16,17-10-7 0,-16 0-7 0,-1 9 6 15,1-9 0-15,-1 0 1 0,1 0 6 0,-1-9-7 16,17 9 7-16</inkml:trace>
  <inkml:trace contextRef="#ctx0" brushRef="#br0" timeOffset="-131028.73">17140 7423 26 0,'17'0'67'0,"-17"-9"-3"15,0-1-12-15,0 1-2 0,16 0-5 0,-16 9 0 16,0-10 3-16,0 10 11 0,0-9-1 0,17 9 7 16,-17-9-3-16,0 9-1 0,16-10-1 0,-16 1 0 15,0 9-1-15,0 0 6 0,17-9-6 0,-17 9-1 16,16-10-8-16,-16 1-8 0,17 9-12 0,-1-9-12 15,-16 9-9-15,17-9-1 0,0 9 0 0,-1-10-8 16,1 10 3-16,-1-9-1 0,1 9 2 0,-1 0-6 16,1-9 2-16,-1 9 0 0,1-10 0 0,-1 10-3 15,1 0 8-15,-17-9-5 0,17 9 0 0,-1 0-12 16,-16 0-17-16,0 0-30 0,17 0-11 0,-17 0-24 16,0 0-12-16,0 0-19 0,0 0-12 0,0 0-2 15,-17 9-7-15,17-9-5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24T08:21:44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6502 856 187 0,'0'-19'97'0,"0"10"-1"0,0-10-14 0,0 19-18 16,0-18-15-16,0 18-20 0,0 0-15 15,0 0-6-15,0 0-6 16,0 0 4-16,0 18 2 0,0-18 7 16,0 19 3-16,0 9-2 0,0-10-8 0,0 20-2 15,0-20-2-15,0 29-2 0,0-10-1 0,0 0 3 16,0 10-4-16,0-10 2 0,0 19 1 15,0-10 1-15,0-9-4 0,0 10-9 0,0 9-10 16,0-19-34-16,0 9-34 0,0-8-14 0,0 8 1 16,33-9 4-16,-33-18-3 0</inkml:trace>
  <inkml:trace contextRef="#ctx0" brushRef="#br0" timeOffset="464">6403 1172 90 0,'0'-19'65'0,"0"-18"-22"0,-17 0-2 16,17 9 1-16,0-9 2 0,0 18 4 0,0-18 6 15,0 9-5-15,0 10 0 0,0-20-1 0,17 20-2 16,-1-10-2-16,1 9-6 0,-1 1-6 16,34-1-6-16,-50 0-3 0,33 1-13 0,-16-1-6 15,16 10-1-15,-17 9-1 0,1 0 2 16,16 9-4-16,-17 10-3 0,-16-1 6 0,0 20-3 15,0-20 0-15,0 29 1 0,-16-10 2 0,-1 0-5 16,1 10 2-16,-1-10 2 0,1 0-2 0,-1-18-5 16,1 9 5-16,-1 9 0 0,17-19 3 15,0 1-3-15,0 0 0 0,-33 9 2 0,33-10-2 16,0 1 3-16,0-19-3 0,0 18-2 0,33 1 4 16,-33-19-5-16,0 9 3 0,17 1 5 15,-17-1-5-15,33 9 3 0,-17-18-5 0,1 19 2 16,16-19 0-16,-17 0 0 0,34 19-2 0,-50-19 2 15,33 18-4-15,-16-18 6 0,-1 0-2 0,17 19-3 16,-16-10 4-16,-1 0 3 0,1 1-4 0,-17 8 0 16,17 1 4-16,-1-19-7 0,-16 19 4 15,0-1 6-15,0-18-2 0,0 19 0 0,0-10-4 16,-16 0 6-16,-1 19-4 0,17-28-1 0,-33 19-2 16,16 0 0-16,1-1 2 0,-17-18-4 0,16 19 4 15,17-19-4-15,-33 18-12 0,0-18-23 0,0 10-26 16,16 8-26-16,1-18-22 0,16 0-19 0,-17 0-2 15,1 0-135-15</inkml:trace>
  <inkml:trace contextRef="#ctx0" brushRef="#br0" timeOffset="834.19">7147 1656 115 0,'0'0'123'16,"0"0"-25"-16,0-19-21 0,0 19-9 0,0 0-6 16,0-18 2-16,0-1-4 0,0 0 6 0,0 19 3 15,0-28-6-15,0 10 13 0,0-1-7 0,0 1-3 16,0-20-13-16,0 10-10 0,0 10-23 0,0-19-6 16,0 18-11-16,0-27 1 0,0 27 0 0,0-18-4 15,0 0 1-15,0 9 3 0,33-10-4 16,-33 20 0-16,0-1 12 0,0 1 20 0,0-10 5 15,0 28-4-15,0-19-16 0,0 19-11 0,0 0 0 16,17 0-8-16,-17 0 6 0,0 0-7 16,16 0 5-16,-16 19-1 0,17-19-1 15,-17 28 2-15,17-10-2 0,-17-18-3 0,16 37 3 16,-16-18 1-16,17 0-1 0,-17 9 3 0,16-10-2 16,1 1-1-16,-17 18 0 0,16-18-3 15,17 8-20-15,-33 11-48 0,0-20-57 0,33 1-32 16,-33 9-21-16,17-10-4 0,-17 1 4 0,16 0 10 15</inkml:trace>
  <inkml:trace contextRef="#ctx0" brushRef="#br0" timeOffset="1054.78">7180 1498 105 0,'0'-19'117'0,"0"19"-20"16,0-19-13-16,0 1-11 0,0 8-18 0,0-8-13 15,0 18-5-15,0-19-1 0,17 1 9 0,-1 18-1 16,1-19 0-16,0 0-9 0,-1 1-13 0,17-1-8 16,-16 10-12-16,32-10 5 0,-16 1-10 0,-16-1-19 15,16 19-49-15,0-18-52 0,0 18-23 16,0-19-4-16,0 10-1 0</inkml:trace>
  <inkml:trace contextRef="#ctx0" brushRef="#br0" timeOffset="1260.02">7610 1098 151 0,'0'0'109'0,"0"-19"-12"0,-33 10 0 0,33 9 4 16,0-19-10-16,0 19 10 0,0 0-1 0,0-19-2 16,0 19-4-16,0 0-19 0,0-18-19 15,33 18-32-15,-33-19-12 0,0 19-6 0,17-18 2 16,0 18-3-16,-1-19-8 0,17 10-2 0,-16 9-11 15,-1-19-27-15,1 19-29 0,-1 0-32 0,17 0-19 16,-33 0-9-16,34 0 12 0,-34 0 15 16,0 0 3-16,0 19 5 0,0-19 10 0,0 9-2 15</inkml:trace>
  <inkml:trace contextRef="#ctx0" brushRef="#br0" timeOffset="1481.9">7743 1153 55 0,'0'0'91'0,"0"0"4"0,0 19 2 0,0-19-3 16,0 0-5-16,0 0-14 0,0 0-8 15,0 0-6-15,0 0-4 0,0 0-5 0,0 0-11 16,0 0-15-16,0 0-8 0,0 0 18 0,0 19 23 16,0-19-15-16,0 28-18 0,0-10-7 0,0 1-12 15,0-1-1-15,0 1-2 0,-17 9 0 16,17 9-3-16,0-18-16 0,0 18-14 0,0-28-40 15,0 28-41-15,17-18-22 0,-17 0-18 0,0-1-4 16,0 1 6-16,0-19 12 0</inkml:trace>
  <inkml:trace contextRef="#ctx0" brushRef="#br0" timeOffset="1803.02">8041 1098 196 0,'16'-28'135'16,"-16"9"1"-16,0 19 10 0,17-19 10 0,-17 1 2 16,0-1 3-16,0 19-6 0,0 0-18 0,0-18-15 15,0 18-34-15,0 0-31 0,0 0-30 16,0 0-24-16,-17 0 3 0,17 18-2 0,-16 1-4 16,16-19 6-16,0 37-6 0,-33-18-2 0,33 9 8 15,-34-10-11-15,18 19 5 0,-1-18 0 0,17 9 5 16,-16 9-5-16,16-18 0 0,0-1 2 0,0 10 1 15,0-9-10-15,0-1 10 0,16 1-6 16,-16 0 3-16,17-1 0 0,-1-18 0 0,18 19-23 16,-1-19-3-16,-33 0-14 0,33 0-13 0,-17 0-28 15,17-19-27-15,0 1-26 0,1 18-15 16,-1-19-18-16,0 0 1 0,-17-8 4 0,17 8 17 16,-16 0 19-16,16-18 12 0,-16 19 20 0</inkml:trace>
  <inkml:trace contextRef="#ctx0" brushRef="#br0" timeOffset="1964.69">8438 949 108 0,'0'-19'88'0,"-33"1"-11"0,33 18 4 0,-17-19 11 16,17 0-2-16,-16 19 7 0,16 0-17 16,0 0-18-16,-17 0 0 0,17 0 7 0,0 19 4 15,-17 0 4-15,17-1-12 0,0 1-15 0,-16 9-12 16,16-10-6-16,16 19-20 0,-16 1 1 16,17-10-3-16,-17 9-7 0,17 0 0 0,-17-9 0 15,16 9-6-15,1 0-28 0,16-9-61 0,-33 9-44 16,33 1-36-16,-33-20-4 0,16 1 4 0,1-1 8 15,-17 10 9-15</inkml:trace>
  <inkml:trace contextRef="#ctx0" brushRef="#br0" timeOffset="2354.56">8520 1237 167 0,'0'0'136'0,"-16"-18"-8"0,16 18-4 16,0-19 3-16,0 19 7 0,0-9-6 0,0 9-24 15,0 0-23-15,0 0-26 0,0 0-27 16,0 0-10-16,16 0-9 0,-16-19-4 0,17 19-4 16,0 0 1-16,-1 0-12 0,1-19-29 0,-1 19-50 15,1 0 89-15,16-18-221 0,-33 18 24 0,16-19 39 16,1 1 28-16,-1 18 34 0,1-28 26 0,-17 9 19 16,17 19 22-16,-17-19 14 0,0-18 7 0,0 19 8 15,0-10 7-15,0 9 12 0,0 1 15 0,0-20 15 16,0 20 23-16,-17-10 19 0,17 9 24 15,0 1 13-15,-17-1 23 0,17 0 2 0,-16 1 14 16,16-1 8-16,0 10 1 0,0 9-47 16,0 0-51-16,0 0-43 0,-17 0-17 0,17 0-5 15,0 0 1-15,0 28-3 0,0-10 15 0,0 1-9 16,0 0-7-16,0 18-2 0,0 9-1 0,17-8 3 16,-17-1-7-16,0 9 4 0,0-9-7 15,0 1 5-15,16 8-5 0,-16 10-17 0,0-9-48 16,17 8-51-16,-17-17-36 0,17 27-25 0,-1-28-35 15,-16 9-4-15,17-8 6 0,-1-1 7 0,-16-9 18 16,17 9-122-16</inkml:trace>
  <inkml:trace contextRef="#ctx0" brushRef="#br0" timeOffset="2889.84">6105 2744 72 0,'0'-9'98'0,"33"-1"-23"16,-33 10-20-16,0-18-17 0,17 18-11 0,-17 0-8 15,16-19 0-15,17 19 5 0,-16 0 7 0,16-18 6 16,33-1 6-16,-33 10 2 0,17-1 1 0,16-8-14 16,17 8-8-16,-1-8 2 0,34-1-10 0,-33-18-9 15,49 18-1-15,-32-8-6 0,15 8 1 0,18 0-1 16,-1-18 1-16,33 9-3 0,-32 10 6 0,32-1 2 16,-16-18-8-16,17 18 2 0,-17 1 1 0,-1-10 1 15,-15 9-1-15,16 1 1 0,-33-1-6 0,16 0 4 16,-16 1 0-16,-17 8 0 0,0-8 0 0,-33 18-3 15,17-19-1-15,-33 19-6 0,-1-18-5 0,-16 18-4 16,1 0 0-16,-18-19-1 0,17 19-21 0,-33 0-6 16,0 0-10-16,0 0-6 0,0 0-15 0,-33 0-7 15,17 0-1-15,-1 0-10 0</inkml:trace>
  <inkml:trace contextRef="#ctx0" brushRef="#br0" timeOffset="5042.62">8190 6158 74 0,'0'-10'52'0,"0"1"-21"0,0 0-6 15,0-10-6-15,0 10-3 0,0 0-1 0,0 9 0 16,0-10 1-16,0 1-3 0,0 0 1 0,0 9-2 16,0 0-2-16,0 0-4 0,0 0-4 15,0 0-1-15,0 0-3 0,0 0 3 16,0 9-3-16,0 0 4 0,0 1 1 16,0-1 1-16,0 0 3 0,0 10 5 0,0-1 0 15,33 1 4-15,-33 0 0 0,0 9-3 0,0-1 2 16,0 1-3-16,0 10 0 0,0-1 4 0,0 0-10 15,33 0 3-15,-33 0-4 0,0 10 0 0,0 9 1 16,0 0 0-16,0-1-3 0,16 10-2 0,-16 1-3 16,0-1 2-16,17 9 3 0,-17-9-1 0,0 10-2 15,16 8 0-15,-16 1 0 0,0-10 0 0,0 10 2 16,0 0-2-16,0 9 0 0,0-9 0 0,0-1 1 16,0 1 0-16,0 9 3 0,0-9 4 0,-16 18 2 15,16-9 0-15,-17 9-3 0,1-9 0 0,16 10 2 16,0-1-9-16,-33 10 6 0,0-10-4 0,16 10 7 15,0-1-5-15,-16 1-2 0,17-10 1 0,-1 10-1 16,-16-1-2-16,17-8 0 0,-17 8 6 0,33-8-1 16,-34-1 3-16,1 0 6 0,17 1-2 0,-1-10-3 15,1-10 1-15,-1 10 1 0,1 0 2 0,-1-9-3 16,1 0 1-16,16 0-3 0,0-1-1 0,-34-8-4 16,34 8 1-16,0-8-6 0,0 9 5 0,0-10 0 15,0 0-2-15,-33 10-3 0,33-9 2 0,0-1 5 16,0-9-5-16,0 9-3 0,0-8 3 0,0-1 4 15,0 0-7-15,0-9-1 0,0 9 7 0,0-9 1 16,0-1-4-16,0 10 0 0,33-9 0 0,-33 0 0 16,0-9 0-16,0-1-3 0,0 1 1 0,0-1 6 15,34 1-4-15,-34-10 0 0,0 0-2 0,0 0 5 16,0 0-3-16,0-9 0 0,0 10 0 0,0-10 0 16,0-1 0-16,0 1 0 0,0-9 0 0,0 0 0 15,16-1-2-15,-16 1 4 0,0-1 2 0,17-8-4 16,-17-10 2-16,16 9-2 0,-16 0-2 0,17-9 4 15,-1 0-2-15,-16 0 10 0,17 0 2 0,-1 0 1 16,17-9-5-16,1 0 3 0,-34 9-4 0,33-10-7 16,-17 1 3-16,17 9-6 0,0-9 5 0,0-1 1 0,1 1-3 15,-1 0-3-15,16 0 3 0,-16-1 2 16,17 1-7-16,0 0 11 0,16-10-4 0,-33 10-4 16,33-10 2-16,-16 1 5 0,16-1 5 0,0-9 8 15,17 0 13-15,0 9 2 0,-1-8-15 0,17-11-2 0,1 10 14 16,-1 1 11-16,17-11-3 0,-17 10-6 0,17-9-10 15,16 9-10-15,-16 0-11 0,16 1-1 0,17-1-3 16,-49 0 0-16,49 9-5 0,-17 1 4 0,0-1 1 16,1 0 1-16,-1 10 4 0,17-10-2 0,-17 1 0 15,17-1-17-15,0 1-2 0,0-1 11 0,0 0 8 16,0 1-4-16,0-1 2 0,-1 1 4 0,1-1-2 16,0 0 0-16,-16 1 0 0,-1 8 3 0,0 1 0 15,-16 0-10-15,17 9 3 0,-18 0-1 0,1 0-12 16,0 0-5-16,0 9 2 0,-17-9-5 0,0 0 6 15,1 0 0-15,-18 0 11 0,1 0 4 0,0 0 4 16,-17 0 0-16,0 0-7 0,0 0 3 0,-16 0-5 16,16 0-5-16,-16-9-17 0,-1 9-18 0,1-9-10 15,0-1-10-15,-1 10-14 0,-16-9-11 0,17 9 8 16,-17-9 13-16,17-1 10 0,-17 1 1 0,-17 9-7 16,17-9-48-16</inkml:trace>
  <inkml:trace contextRef="#ctx0" brushRef="#br0" timeOffset="6542.45">8438 6055 5 0,'0'-9'2'0,"33"0"2"15,-33 0 1-15,16-1 0 0,1 10 2 0,-1-9 4 16,1 9 7-16,16-9 8 0,-16-1-5 0,16 1-9 16,0 0-5-16,16-1-1 0,-15 1-2 0,15 9 1 15,1-28-1-15,-1 19 1 0,1-10-3 0,16 10 0 16,17-10-1-16,-33 1 1 0,32-1 0 0,1 19-2 16,-17-28 0-16,33 0 1 0,-16 10 1 0,16-1 0 15,1 1-2-15,-1 8 1 0,0-27 1 0,17 18-2 16,0 1 0-16,0-1 3 0,0 1-2 0,-1 8-1 15,-15-18 1-15,32 10-1 0,-16-1 2 0,0 1-2 16,-1-1 0-16,1 0 0 0,0 1 0 0,0 9 0 16,16-10 0-16,-16 0 2 0,16 1 0 0,1-1-2 15,-1 1 3-15,-16 18 0 0,16-28 1 16,1 9-3-16,-1 0 1 0,0 10 1 0,1-10-2 16,-1 1 1-16,0 9-2 0,17-10 2 0,-16 10-1 15,16-1-1-15,-1-8 0 0,1 8 3 0,0 1-3 16,-16 0 0-16,15 0 2 0,-15-1-2 0,16 10-2 0,-17-9 5 15,0 9-3-15,17-9 0 0,0 9 0 0,-16 0 0 16,16 0 0-16,-1 0 0 0,-15-19-2 16,16 19 5-16,-17-9-3 0,17 9 0 0,0-10 0 15,-17 10 0-15,17-9 2 0,-17 0-2 0,17 9 0 16,0-9 0-16,-16 9 0 0,15-10 0 0,-15 10 2 16,-1 0-2-16,1-9 1 0,-1 9-1 0,0 0 0 15,-16 0-2-15,0 0 4 0,0 0-2 0,-17 0 1 0,0 0-1 16,-16 0 0-16,16 0 0 0,-33 0 0 15,17 9 0-15,-17-9 2 0,0 0-2 0,-16 10 2 16,0-1-2-16,-1-9 2 0,1 9 1 0,0 0-1 16,-17 1 0-16,0-10-2 0,0 28 2 0,0-28 1 0,0 9-2 15,-16 10-1-15,-1-1 0 0,1 1 0 0,-1-1 0 16,1 20 3-16,-1-20-1 0,-16 10-1 16,0 0 2-16,0 19 0 0,0-20-1 0,0 11 1 15,-16 17 0-15,16-17 1 0,-17 17 1 0,1 1-5 16,-1 9 1-16,17 0 2 0,-16 19-3 0,-1-19 2 0,1 28-2 15,-1 0 0-15,0 10-2 0,1-1 4 0,-1 10-2 16,1 9 1-16,-1-1 0 0,1 11 3 0,-1-1 0 16,1 9-4-16,-1-8 4 0,-16 8-4 15,16 10 0-15,1-9-2 0,-17 8 2 0,16-8 0 0,-16 9 2 16,17 9 0-16,-17-9-4 0,16 0 2 0,-16-1 0 16,16 1 0-16,1 9 6 0,-17-18 2 15,16 9 6-15,1-10 4 0,-1 1-2 0,1-1 2 16,-1-9 2-16,0-9 3 0,1 0-1 0,-1 0-1 0,17-9-6 15,-16-1-2-15,-1-8-5 0,17-10-6 0,-16 0 1 16,-1-9-1-16,17-1 0 0,-16-8-2 0,16-10 1 16,0 0 1-16,-17-9-2 0,17-10 0 0,0 10 0 15,-16-19 0-15,16 10 0 0,0-10 1 0,0-9-1 16,-17 0-2-16,17 0 2 0,0 0-3 0,0-10 3 16,-16 1 0-16</inkml:trace>
  <inkml:trace contextRef="#ctx0" brushRef="#br0" timeOffset="6844.23">16991 11860 978 0,'-33'0'79'0,"-33"0"-38"0,0 0-21 0,-17 9-19 16,0-9-6-16,1 0-5 0,-18 0 8 0,1 9-4 15,-17-9 6-15,0 0-5 0,-16 10 5 0,0-10 0 0,-17 9 3 16,16-9-1-16,1 9 2 0,0 1-4 0,16-1 0 16,0 9 2-16,0-8-2 0,1-1 5 0,15 10-9 15,1-10 8-15,-17 10-9 0,0-10 5 0,17 9 0 16,-17-8 1-16,-16 8-5 0,16-8 2 0,17 8 7 16,-17 1-15-16,17-10 2 0,16 10-5 0,0-10-7 15,1 0-9-15,32 1-10 0,-16-1-28 0,33 0-15 16,-17-9-13-16,34 0-20 0,-18 10-2 0,18-10-1 15,-1 0 8-15,1 0 3 0</inkml:trace>
  <inkml:trace contextRef="#ctx0" brushRef="#br0" timeOffset="9737.77">9000 6604 78 0,'17'-18'85'0,"-17"-1"-30"0,0 0-8 0,0 1 1 0,0 9-2 16,0-10-1-16,0 10-2 0,0-10-6 0,0 10-3 15,0-1-4-15,0 1-5 0,0 9-1 0,-17-9-4 16,17 9-5-16,0-9-6 0,-16 9-1 0,16-10-5 16,-17 10 1-16,1 10-8 0,-1-10 4 0,17 9-2 15,-16 0-1-15,-1 0 0 0,0 1 3 0,1 8 4 16,-17-8-4-16,16 8 0 0,17-8 2 16,-16 8-2-16,-1-9-2 0,17 10-1 0,-16-10 5 15,16 1-2-15,0 8 1 0,0-8-3 0,0-1 2 16,0 0 0-16,16 10 0 0,-16-10 2 0,17 0 0 0,-17 10 0 15,16-10-2-15,1 10 2 0,16-10-4 16,-17 0 2-16,1 10 3 0,16-10-6 0,-16 1 6 16,16 8-3-16,-17-8 0 0,1 8 3 0,16-9-3 15,0 10 0-15,-33-10 2 0,0 10 0 0,16 0-1 16,1-10-1-16,-17 10 0 0,0-1 3 0,0-9-3 16,0 10 3-16,-17 0-2 0,17-10-4 0,-16 10 3 15,16-10 0-15,0 0 0 0,-33 0 0 0,33 1 0 16,-17-1-14-16,1-9-11 0,16 9-13 0,-17-9-10 15,1 0-14-15,16-9-9 0,-17 9 3 0,17-9 5 16,0-10 7-16,0 10 0 0,-16-10-7 0</inkml:trace>
  <inkml:trace contextRef="#ctx0" brushRef="#br0" timeOffset="10101.34">9133 6437 71 0,'0'-9'78'0,"16"-10"-20"0,1 0-11 0,-17 10-10 16,0 0-15-16,16 9-15 0,-16-10-1 0,0 10-1 15,0 0 0-15,17 10 7 0,-17-1 8 16,16 0-1-16,-16 10 5 0,0 0-3 0,17 8 2 16,-17 1-5-16,16 0-2 0,-16 9-4 0,17 1-8 15,-17-1-1-15,0 9-3 0,33 1 3 0,-33-1-3 16,0 1 0-16,17-10 2 0,-17 10-2 0,16-10 2 16,1-9-2-16,-17 0 0 0,16 0 0 0,1-10-2 15,-17 1 2-15,16-1-3 0,-16-8 0 0,17-1 1 0,-17 0-2 16,16-9 4-16,-16 0 3 0,0 0-6 15,17-9 4-15,-17 0-1 0,0-1 4 0,16 1 0 16,-16-10 1-16,0 10 5 0,17-9 5 0,-17-1 3 16,33 0-2-16,-33 1-3 0,0-1 2 0,0 1 1 15,17-1-5-15,-1 0-4 0,-16 10 3 0,17 0-6 16,-17-1-4-16,16 1 0 0,-16 9 1 16,17 0-1-16,-17 0 3 0,16 9-3 0,1-9 0 15,-17 10-2-15,16-10 2 0,-16 9 0 0,17 0-10 16,-17 1-18-16,17-10-25 0,-17 9-20 0,16 0-16 15,-16 1-10-15,33-10-6 0,-33 9-82 0</inkml:trace>
  <inkml:trace contextRef="#ctx0" brushRef="#br0" timeOffset="10374.7">9844 6707 126 0,'0'-10'77'0,"-17"1"-23"0,17 9-17 0,0 0-13 16,-16 0-9-16,16 0 2 0,-17 0-6 0,17 9 2 15,-16 1-5-15,16-1 2 0,0 0-7 0,0 10-2 16,-17-1 0-16,17 1 5 0,17 0-3 0,-17-1-3 16,0-9 2-16,16 10-1 0,-16-10-1 15,17 10-2-15,-17-10 3 0,16 1-3 0,-16-1 5 0,17-9-3 16,-17 9 0-16,17-9 3 0,-17 0 7 0,0-9 1 16,16 9 3-16,-16-9 1 0,0 9-3 0,17-10-1 15,-17 1-3-15,0 0-1 0,-17-1-2 0,17 1-1 16,0 0-2-16,0-10-2 0,-16 10 2 0,16 0-2 15,-17-1 0-15,17 1-3 0,-17 0-11 16,17-10-12-16,-16 10-22 0,16 9-17 0,0-10-13 16,-17 1-3-16,17 9-10 0</inkml:trace>
  <inkml:trace contextRef="#ctx0" brushRef="#br0" timeOffset="10650.42">10076 6614 86 0,'0'0'83'15,"0"-10"-19"-15,0 10-11 0,-17-9-8 0,17 9-10 16,0 0-9-16,0 0-7 0,0 0-7 0,-16 9 4 16,16-9 7-16,0 10 6 0,-17 8-4 0,17-9-2 0,0 1-12 15,0 8-4-15,-17-8-2 0,17 8-3 0,0-8 0 16,0 8 0-16,17-9 0 0,-17 1 0 16,0-1 1-16,0 0-3 0,17-9 12 0,-17 10 11 15,0-10 9-15,0 0 15 0,0 0 13 0,0 0 4 16,16 0-13-16,-16-10-11 0,0 10-24 0,0-9-7 15,0 0-7-15,-16-1 3 0,16 1-3 0,0 0-2 16,-17-10-5-16,17 10 1 0,-17 0-7 0,1-1-13 16,-1 1-21-16,1 0-27 0,-1-1-16 0,17 1-17 15,0-9 0-15,-33 8 0 0,17 1 11 0,-1 0 7 16,17-10 2-16</inkml:trace>
  <inkml:trace contextRef="#ctx0" brushRef="#br0" timeOffset="10840.9">9993 6418 78 0,'16'-9'73'0,"-16"0"-18"15,17-1-5-15,0 10-4 0,-17-9-6 0,0 9-8 16,16 0-1-16,-16-9-5 0,0 9-6 0,0 0 8 16,17 0 7-16,-17 9 10 0,0-9 0 0,0 9-1 15,16 1 1-15,-16 8-10 0,0-8-9 16,17 8-7-16,-17 10-7 0,0-9-7 0,16 9-2 0,-16-1-1 16,0 1 0-16,33 10 2 0,-33-11-4 0,0 11-22 15,0-1-39-15,0 0-35 0,17 0-4 0,-17-9 3 16,0 0 3-16,16 0 9 0,-16-9-9 0,0-10-55 15</inkml:trace>
  <inkml:trace contextRef="#ctx0" brushRef="#br0" timeOffset="10984.19">10076 6725 94 0,'0'-9'69'0,"0"-10"-26"0,0 1-9 15,0 8-8-15,0 1-4 0,0 0-10 16,0-1-5-16,16 1-4 0,-16-9 0 0,17 8 1 0,-1 1-4 15,17 0 0-15,-33 9 0 0,33-10-17 0,-16 1-24 16,16 0-21-16,-16-1-24 0</inkml:trace>
  <inkml:trace contextRef="#ctx0" brushRef="#br0" timeOffset="11448.54">10555 6362 55 0,'0'0'74'0,"0"-9"-10"0,0 9-17 0,0 0-16 15,0 0-6-15,0 9 4 0,0-9 15 16,0 10-1-16,0 8-5 0,0-8-6 0,0 8-8 16,0 1-7-16,0-1-12 0,33 1 1 0,-33 0-2 15,0-1 1-15,0 10-5 0,0-9 3 0,0-1-3 16,0 1-2-16,0 0 2 0,0-1 0 0,0-9 0 0,0 1 0 16,0-10-3-16,0 9 6 0,0-9-6 0,-33 0 0 15,33 0 0-15,0 0-3 0,-16-9-1 16,16-1 1-16,0 1 7 0,-17 0-1 0,17-10-2 15,0 1 2-15,-16 8-3 0,16-18 5 0,0 10-4 16,0-1 5-16,0 1-3 0,0-1 0 0,0 0-2 16,0 10 0-16,0-9 2 0,0 8-2 0,16 10 2 0,-16-9 2 15,17 18-2-15,-1-9 0 0,-16 10 0 0,33-1 0 16,-33 0 0-16,17 0 0 0,0 10-2 16,-1-10 2-16,1 10 2 0,-1-10-2 0,1 10 0 15,-17-10 0-15,16 0-2 0,1 1 2 0,-17-10 3 16,16 0 5-16,-16 9 26 0,0-9 11 0,0-9-7 15,0 9 2-15,0-10 2 0,0 1 4 0,0 0 5 16,0-10-1-16,0 1 3 0,0 8-9 0,0-8-1 16,-16-1-15-16,16 1-10 0,-17-10-8 0,1 9-1 15,16 0-7-15,-17 1 3 0,17-10-1 0,0 9-2 16,-16 1-10-16,16-1-20 0,0 0-11 0,0 10-23 16,0-9-32-16,0 18-22 0,16-10 2 0,-16 10 13 15,0 0 11-15,17 10 5 0,-1-10 7 0,1 18 3 16,-1-9-2-16</inkml:trace>
  <inkml:trace contextRef="#ctx0" brushRef="#br0" timeOffset="11966.04">11035 6428 28 0,'17'0'74'0,"-17"0"8"0,0 0-9 0,16-10-6 0,-16 1-3 16,0 9-6-16,0-9 0 0,0-1-5 0,0 1-14 16,0-10 3-16,0 10-2 0,-16 0-1 0,16-10-9 15,0 10 3-15,0 0-12 0,-17-1-7 0,17 1-9 16,0 0 2-16,0-1-7 0,-16 10 0 15,32 10-3 1,-16-1 3-16,0 10 0 0,0-10-3 0,17 0 4 16,-17 10-1-16,16-10 0 0,-16 10-5 0,17-10 0 15,-17 0 5-15,16 1-11 0,-16-1 1 0,17-9 6 16,-1 9-8-16,-16-9-12 0,17 0-1 0,-17 0-7 16,17 0 4-16,-1 0 3 0,-16-9 10 0,17 9 5 15,-17-9 2-15,16-1 2 0,-16 1 6 0,0 0 0 16,17-1-4-16,-17 1 4 0,16-10 1 0,-16 10-1 15,0-9 0-15,0 8 3 0,17 1-1 0,-17 0-2 16,0 9 2-16,0-10-2 0,0 10-2 0,0 0 5 16,16 10-6-16,-16-1 3 0,17 0 4 15,-17 1-4-15,16-1 0 16,-16 0 0-16,0 0 0 0,17 1 0 0,0-1 4 16,-17 0-4-16,0-9-2 0,16 10 4 0,-16-10 0 0,17 0-2 15,-17 0 1-15,0 0 0 0,0 0 5 16,16 0-6-16,-16-10 2 0,0 1-2 0,0 0 0 15,17-1 2-15,-17 1-2 16,0 0 2-16,0 0 1 0,0-1-3 0,16 1 0 16,-16 0 0-16,0-1 0 0,17 10-3 15,-1 0 3-15,-16 10 7 16,17-10-1-16,-17 9-2 0,16 0 0 0,1 1 3 0,-17-1-4 16,17-9-1-16,-1 9-4 0,1 0 4 0,-1 1-1 15,1-10-1-15,16 9 4 0,-17-9-7 0,1 9-9 16,-1-9-28-16,1 0-37 0,0 0-28 15,-1-9-11-15,17 9-13 0</inkml:trace>
  <inkml:trace contextRef="#ctx0" brushRef="#br0" timeOffset="12136.35">12011 6186 252 0,'0'0'148'0,"0"0"-17"0,-16-10 0 0,16 10 1 16,0-9 0-16,0 9-14 0,0 0-26 0,0 0-25 0,0 0-38 15,0-9-15-15,0 9-11 0,0 0-1 0,0 0-29 16,16 9-67 0,-16-9-56-16,0 0-33 0,17 9 1 0,-17-9 5 15,16 10 10-15</inkml:trace>
  <inkml:trace contextRef="#ctx0" brushRef="#br0" timeOffset="12301.91">12111 6372 99 0,'16'0'112'0,"-16"0"8"0,0 0 1 16,0 0 8-16,-16 0-8 0,16 0 10 0,0 0-1 16,0 0-12-16,0 0-26 0,0 0-29 0,0 0-26 0,0 0-15 15,0 0-13-15,0-10 0 0,16 10-12 16,-16 0-28-16,0 0-42 0,0 0-58 0,0 0-38 16,0 0-19-16,0 0 0 0,0 0 4 0,0 0 15 15</inkml:trace>
  <inkml:trace contextRef="#ctx0" brushRef="#br0" timeOffset="12708.38">12690 5935 237 0,'16'-19'182'0,"1"10"-23"0,-17-10-11 15,16 10-27-15,-16-1-43 0,17 1-42 0,-17 0-15 16,0 9-10-16,16-9-5 0,-16 9 0 0,0 0-8 16,0 9 2-16,0 0 2 0,0 0-5 0,0 1 8 15,0-1-4-15,0 10-1 0,0-1 0 0,0 10 2 16,-16-9-2-16,16-1-3 0,0 10 3 0,-17 0 0 16,17 0 0-16,-16 0 0 0,16 0 3 0,-17 0-5 15,17-10 2-15,0 10 2 0,0 0-2 0,0-9 0 16,0-1-5-16,0 1 6 0,0 0-1 0,17-1 6 0,-17 1-6 15,16-10 0-15,1 10 0 0,-1-10 0 16,1 0 3-16,-1 1-3 0,18-1-2 0,-1-9-1 16,0 9 3-16,0-9 0 0,0 0 3 0,17 0 0 0,-1-9 0 15,17 9-5-15,-16-9 2 0,16-1-2 16,17 1 2-16,-17 0-2 0,17-1-2 0,16 1-8 0,0-10-4 16,1 1-15-16,-1 9-3 0,0-10-14 0,0 0-10 15,1 10-13-15,-18-10-14 0,1 1-15 16,0-1-7-16,-17 10-1 0,0 0-3 0,0-10 5 15</inkml:trace>
  <inkml:trace contextRef="#ctx0" brushRef="#br0" timeOffset="13408.53">12938 5842 132 0,'0'-10'71'0,"16"10"-19"0,-16 0-7 0,0-18-10 16,17 8-7-16,-1 1-4 0,-16 9 0 0,17-9-3 15,0 9 5-15,-1-10 0 0,1 10-2 0,-1-9-1 16,1 0 2-16,-1 9-3 0,17-10-3 0,0 10 3 16,1 0-7-16,-1-9 0 0,0 9-3 0,0-9-9 15,16 0 2-15,1 9-2 0,16-10-3 0,0 10 5 16,1 0-8-16,-1-18 5 0,0 18-2 0,17-10 1 16,-17 1-1-16,17 0 0 0,-1-1-2 0,18 1 3 15,-18 0-1-15,18 0 0 0,-18-1 0 0,18 1-4 16,-1 0 4-16,0-1 0 0,0 10 1 0,17-18-1 15,-17 8-2-15,1 1 2 0,-1 0 2 0,0 9-4 16,-16 0 2-16,16 0 0 0,-33 0 0 0,17 0 0 16,-17 0 0-16,-16 0 0 0,0 0 0 0,-17 9 2 15,0-9-5-15,0 9 5 0,-17 1-5 0,1-10 4 16,-17 18 1-16,0-18-2 0,0 0 8 0,0 10 0 16,0-1 0-16,0 0 1 0,-17 1 2 0,17 8-6 15,-16-9-2-15,16 10 1 0,-17 0-1 0,17-1 1 16,0-8-3-16,0 8 3 0,0 1-4 0,17 9 0 15,-17-10 0-15,16 10 3 0,-16-9-3 0,17-1 0 16,-1 10 0-16,1-9 2 0,0 18 0 0,16-28-2 16,-17 19 2-16,1-9-2 0,-1 0 0 0,1-1 0 15,16 1-4-15,-17-1 6 0,1-8-2 0,-17 8 0 16,17-8 0-16,-17-1 0 0,0 0 0 16,0-9 7-16,0 9-3 0,-17-9 6 0,0 0-5 15,1 0 2-15,-1 10 5 0,-16-10 2 0,0 0 3 16,-16 0-3-16,-1 0-4 0,0 9 0 0,1-9-5 15,-18 0-7-15,1 0 5 0,0 9 0 0,-17-9-5 16,1 10-1-16,-18-10-3 0,1 9-11 0,0-9-13 0,16 9-14 16,-33 1-14-16,17-1-10 0,0 0-5 15,0 10-5-15,-17-10-2 0,16 10 6 0,1-10 6 16,-17 10 11-16,17-1-2 0,0 1-4 0</inkml:trace>
  <inkml:trace contextRef="#ctx0" brushRef="#br0" timeOffset="15207.87">9331 8046 77 0,'0'-9'81'0,"0"-1"-24"0,0 1-9 0,0 0-11 0,-16 0-7 0,16 9-4 0,0-10-11 0,0 10-6 0,-17 0-4 0,17 0-4 0,0 0 0 0,0 10-1 0,0-1 2 0,0 0 2 0,0 10-2 16,0-1 2-16,0 1-3 0,0 9-1 0,0 0 1 15,0 0 2-15,0 0-2 0,0 9-3 0,0-9 2 16,-33 9 1-16,33-9-1 0,-17 0 1 0,17-10 0 16,-16 1 0-16,16-1-4 0,0 1 7 0,-17-10-6 15,17 1 4-15,-16-1-2 0,16-9 2 0,0 0 2 16,-17 0-4-16,17 0 1 0,0-9-1 0,-16-1 1 16,16 1-1-16,0-10 0 0,0 1 0 15,0-1 3-15,0 1 5 0,0-1 3 0,0-9 9 0,0 10-3 16,0-10-2-16,0 0-1 0,0 9 3 0,16-9 2 15,-16 10 3-15,0-10 4 0,0 18-5 0,17-8-4 16,-17 9-12-16,16-1-1 0,-16 1-1 0,0 9-2 16,17-9 2-16,-17 18-3 0,16-9 0 0,1 0 1 15,16 9-3-15,-33 1 0 0,17-1 4 16,16 9-2-16,-17-8 0 0,17-1 4 0,0 10-4 16,-16-10 0-16,16 0 1 0,0 10-1 0,-16-10-3 0,-1 0 3 15,17 1 0-15,-16-10 2 0,-1 0 3 0,-16 0 25 16,17 0 19-16,-1 0 14 0,-16-10 13 0,17 1 10 15,-17 0 14-15,17-10 5 0,-17 1-3 16,16-1-6-16,-16 0-8 0,0 1-17 0,0-10-13 16,0 9-24-16,0-9-9 0,0 10-9 0,0-10-11 0,-16 9 6 15,16 1-8-15,0-10 1 0,0 9-4 0,-17 1 0 16,17-1 3-16,0 0 0 0,0 10-9 0,0 0-15 16,0-1-67-16,0 10-49 0,0 0 6 15,0 0-21-15,17 0-13 0,-1 10-6 0,-16-1 9 0,33 0 12 16,-16 1 14-16,-1 8 11 0,1-8 13 15</inkml:trace>
  <inkml:trace contextRef="#ctx0" brushRef="#br0" timeOffset="15883.96">10076 8027 72 0,'0'0'97'16,"0"-9"-19"-16,0 9-1 0,0-9-4 0,0 9 0 16,-17-9-6-16,17-1 0 0,-16 1 4 0,-1 0-3 0,17-1-4 15,-17 1 2-15,1 9-1 0,16-9-10 16,-17-1-19-16,17 10-11 0,-16-9-9 0,16 9-14 15,0 0 1-15,-17 9-1 0,17-9-4 16,0 10 2-16,0-1 2 0,0 0-2 0,17 1-3 16,-17-1 5-16,0 0-6 0,16 1 4 0,-16-1 0 15,17-9 0-15,-17 9-6 0,16-9-1 0,-16 0 10 16,17 9-9-16,0-9 6 0,-17 0-4 0,16-9 2 16,1 9 0-16,-1-9-2 0,1 9-3 0,-17-9 0 15,16-1 5-15,17 1-1 0,-33 0 0 0,0-1 1 16,17 1-7-16,-1 0-2 0,1-1 0 0,-17 1-3 15,17 0 5-15,-1-1 1 0,-16 10-1 0,17-9 6 16,-17 9-5-16,16 0 2 0,1 0 3 0,-17 0 1 16,16 9 2-16,1-9 0 0,-1 10-4 15,17-10 4-15,-33 0 0 0,17 9 0 0,16-9-2 16,-16 0-1-16,-1 0 5 0,1 0 0 0,-1-9-2 16,1 9-5-16,16 0 6 0,-17-10-4 0,17 10-5 15,-33-9 3-15,17 0-2 0,0 0-6 0,-1 9 1 16,-16-10 3-16,17 1 0 0,-17 0 3 0,0-1-1 15,16 1 5-15,-16 0-2 0,0-1 2 0,0 1 4 16,-16 9 0-16,16-9-2 0,0 0-3 0,0-1 3 16,-17 10 0-16,17 0-2 0,0-9 0 0,0 18 2 15,0-9-4-15,-16 10 4 0,16-1 0 16,0 0 0-16,0 0 1 0,16 1 3 0,-16 8-4 16,0-8-3-16,17-1 1 0,-1 10 3 0,-16-10-1 15,17 0 0-15,-1 0 0 0,1 1 0 0,-1-10 2 16,1 0 0-16,-1 0 1 0,1 0-3 0,0 0 1 15,-1 0-1-15,17-10 4 0,-16 1-2 0,-1 9-6 16,1-9 6-16,-1-10-2 0,1 10-2 0,-1 0 8 16,18-10-3-16,-18 10-1 0,1-10 1 0,-1 10-2 15,1-10 0-15,-1 1-1 0,1 8 5 0,-1-8-5 16,1 8 6-16,-1 1 3 0,1 0-1 16,0 0-3-16,-17-1-5 0,16 10-2 0,1 0 3 15,-1 10-1-15,-16-10 1 0,17 9-1 16,-1 0 4-16,1 0 0 0,-1-9-4 0,1 10 0 0,-1-1 0 15,18 0-3-15,-18-9 6 0,17 0-1 16,0 10-1-16,-16-10-20 0,16 0-21 0,-17 0-39 16,18 0-31-16,-18 0-13 0,17-10-4 0,-16 10 9 15,-1-9 1-15</inkml:trace>
  <inkml:trace contextRef="#ctx0" brushRef="#br0" timeOffset="16039.85">11763 7581 70 0,'0'-9'105'0,"0"-1"-24"0,0 1-5 0,0 0 4 15,0-1-8-15,0 1 3 0,-16 9-1 0,16-9-1 16,0 9-10-16,0-9-10 0,0 9-16 0,0 0-14 16,0-10-16-16,0 10-1 0,0 0-15 15,16 0-31-15,-16 10-42 0,0-10-34 16,17 9-8-16,-17 0-10 0,16 0 8 0,-16-9 3 16</inkml:trace>
  <inkml:trace contextRef="#ctx0" brushRef="#br0" timeOffset="16198.5">11929 7730 26 0,'0'9'74'0,"0"-9"5"16,0 0 5-16,0 9 1 0,0-9-4 0,-17 0-3 15,17 0 4-15,0 0-5 0,0 0-4 0,0-9-12 16,0 9-12-16,0 0-21 0,-16 0-12 0,16 0-9 16,0 0-5-16,0-9-5 0,0 9-27 15,0 0-50-15,0 0-37 0,0 0-19 0,0 0 2 16,16 0 9-16,-16 0-3 0</inkml:trace>
  <inkml:trace contextRef="#ctx0" brushRef="#br0" timeOffset="16636.68">12739 7227 235 0,'0'-9'128'0,"0"-9"-5"0,0 8-3 16,0 1-3-16,0 0-2 0,0-1-14 0,0 10-37 16,0-9-37-16,0 9-11 0,0 0-9 0,17 9-5 15,-17-9 0-15,0 0 1 0,0 10 0 16,0 8-2-16,0-8 9 0,0 8 3 0,0 1-2 16,0-1 2-16,0 10-2 0,0 0-6 0,0 0 1 15,-17 9-4-15,17-9-4 0,-16 9 2 0,-1-9 0 16,1 10 2-16,16-11 0 0,-17 11 1 0,1-1-1 15,-1-9-7-15,17 0 9 0,-17 0-4 0,17-1 0 16,-16 1 3-16,16 0-8 0,0-9 6 0,16 9 3 16,-16-10-4-16,17-8 3 0,0 8-2 0,-1-8 1 15,1-1-2-15,16 0 2 0,-17 0-4 0,34-9 3 16,-17 0-1-16,17 0 0 0,16 0-5 0,-17 0-2 16,18 0-2-16,-1-9-9 0,0 9-9 0,17-9 5 15,-1 0 6-15,18-1 1 0,-1 1-5 0,0-10-4 16,17 10-7-16,-17-10 0 0,17 1 7 0,-17-1-4 15,1 1 4-15,-1-1-14 0,0-9-6 0,-16 10-9 16,0 8-6-16,-1-8-6 0,-15 8-5 0,-1-8-3 16,-17 8-6-16,1 1 6 0,-17 0 6 0,0 0-8 15,0-1 5-15</inkml:trace>
  <inkml:trace contextRef="#ctx0" brushRef="#br0" timeOffset="17652.39">12673 7255 28 0,'17'-9'49'0,"-17"9"-9"0,16-9-15 16,1-1-11-16,-1 10-6 0,1-9-1 0,-1 0 1 15,17 9-2-15,-16-9 1 0,16-1-1 0,17 1-1 16,-17 0 2-16,16-1 2 0,18 1-1 0,-18 0 2 15,17-1-3-15,17-8 0 0,0 9-2 0,0-10-2 16,16 0-3-16,17 10 0 0,0-10 1 0,-1 1-1 16,18-1 2-16,-18 1-2 0,18-1 0 0,-17 0 0 15,16 10 0-15,-16-9 0 0,16-1 2 16,-16 0-4-16,16 1 2 0,1 8-2 0,-1-8 2 0,17-1 0 16,-17 1 0-16,-16-1 0 0,16 0 0 0,-16 10 0 15,0-10 0-15,0 1 0 0,-17 9 0 0,0-1 0 16,-16-8 0-16,0 8 0 0,0 1 1 15,-1-10-1-15,-15 10 0 0,-1 0 3 0,0-10-3 16,0 10 0-16,0 0 0 0,-16-1 0 0,-17 1 0 0,17 0 10 16,-17-1 4-16,-17 10 7 0,17-9 3 15,-16 9 2-15,-17 0 3 0,16-9-2 0,-16 9-4 0,0 0-3 16,17 0-4-16,-17 0-5 0,0 0-8 16,0 9-3-16,-17-9 0 0,17 9 2 15,-16 1-2-15,-1 8 0 0,17-8 0 0,-16 8 0 16,-1-8 2-16,1 8-2 0,-1 10 0 0,17-9 1 15,-16 9-1-15,-1-1-2 0,17 1 4 16,-17 0-6-16,1 9 4 0,16-9 1 0,0 10 2 16,0-10-3-16,0 9-2 0,0-9 2 0,0 9-2 0,0 0 0 15,16 0 4-15,-16-9-2 0,17 9 2 0,-17 1-2 16,17-11 0-16,-1 11 0 0,1-10 2 0,-1-1-5 16,1 1 4-16,-1 0-3 0,-16-9 3 0,17 0 2 15,-1-1-3-15,-16-9 1 0,17 1-1 0,-17-1 2 16,0 0-2-16,0 1 0 0,0-1-2 0,0 0 2 15,-17 1 0-15,1-1 0 0,-1 0 0 16,1-9 2-16,-17 9 0 0,16-9-5 0,-16 10 3 16,16-10 1-16,-16 9 0 0,0-9-1 0,0 9 0 15,0-9 0-15,-16 10-2 0,15-10 0 0,-15 0 2 16,-1 9-3-16,1-9-9 0,-1 9 2 0,0-9 6 16,-16 0 0-16,0 10 6 0,0-10-5 0,-17 9 3 15,0-9 0-15,1 9 2 0,-18 0-2 0,-16 1 2 16,1-10-4-16,-1 18-2 0,-17-8 4 0,18-1 0 15,-18 0 3-15,18 10-3 0,15-10 0 0,1 10 0 16,0-10-3-16,16 10 3 0,0-10 0 0,17 10 0 16,16-10 2-16,1 0-2 0,-1 0 0 0,34 1-12 15,-17-1-24-15,16 0-23 0,0-9-9 0,17 10-11 16,0-10-11-16</inkml:trace>
  <inkml:trace contextRef="#ctx0" brushRef="#br0" timeOffset="20987.88">9397 9358 12 0,'0'0'21'0,"0"0"17"0,0 0 2 0,0 0-5 16,0 0-5-16,0 0-2 0,0 0 2 0,0-10 0 15,0 10 5-15,0 0 3 0,0 0-2 0,0 0-10 16,0-9 2-16,0 9 5 0,0 0-3 0,0-9 1 16,0-1 1-16,0 1 2 0,0 0-5 0,0-1 1 15,0 1-5-15,0 0-3 0,0 0-3 16,0-10-10-16,0 10 5 0,0-10-8 0,0 10-2 16,0-10 1-16,0 1 0 0,0-1-5 0,0 0 3 0,0 10-7 15,0-19 4-15,0 10 0 0,0-1 0 0,0-9 1 16,0 9-1-16,0-9 3 0,0 1-3 0,0 8 2 15,0-9-5-15,0 9 3 0,0 1 2 0,0-1-2 16,0 10 2-16,0-10-2 0,0 19 6 0,0-9-8 16,0 9 0-16,17 0 0 0,-17 0 0 15,16 9 4-15,-16-9-4 0,17 10 0 0,-1 8 2 16,-16 1 0-16,17-1 5 0,16 1-2 0,-33 9-7 16,17 0 4-16,-1 0 2 0,1 9-2 15,-1 0-2-15,1-9 4 0,-1 9 1 0,17-9-3 16,-16 0 0-16,0 0-5 0,-1 0-3 0,17 0-20 15,-16 0-22-15,-1 0-13 0,1-10-5 0,-1 1-9 16,1 9-5-16,-17-19-5 0,16 10-1 0,-16-1-6 0</inkml:trace>
  <inkml:trace contextRef="#ctx0" brushRef="#br0" timeOffset="21194.33">9546 9413 89 0,'0'-18'72'0,"17"8"-24"0,-17 1-23 0,16-9-12 16,1 8-3-16,-1 1-6 0,1-10-2 0,-1 10 1 16,1 0-1-16,16-1-2 0,0 1-2 0,-16 0-11 15,-1 9-15-15,17-9-16 0,0 9-23 0</inkml:trace>
  <inkml:trace contextRef="#ctx0" brushRef="#br0" timeOffset="21988.57">10175 9246 92 0,'-17'0'53'0,"17"0"-15"0,-33-9-12 0,33 9-4 15,-16-10-3-15,-1 10-1 0,1 0 1 0,-1 0 1 16,17 0-3-16,-16 0-6 0,-1 0-4 0,17 0-5 15,0 0-1-15,-17 0 1 0,17 10-1 0,0-1-1 16,0 0-2-16,0 1 4 0,0-1-2 16,0 0 2-16,0 0-1 15,17-9-1-15,-17 10 0 0,17-10 0 0,-1 0 0 16,1 0 2-16,-1-10 0 0,1 1-4 16,-1-9 5-16,17 8-3 0,-33 1 3 0,17-10-3 15,-17 1 2-15,16-1 3 0,1-9 1 16,-17 10-6-16,17-10 4 0,-17 0-2 0,16 0-1 15,-16 0-1-15,0 9 4 0,0-9-4 0,0 1 2 0,0 8-4 16,0-9 2-16,-16 9 0 0,-1-8 2 16,17 8 1-16,-17 0 3 0,1 1 11 0,-1 8 9 0,17 1-3 15,0 0-8-15,-33 9-9 0,33-9-1 0,-16 9-3 16,16 9 2-16,0 0-6 0,-17 10 4 0,17-1-2 16,0 1 0-16,0 9 0 0,0 0-4 15,0 0 6-15,17 0 1 0,-17-1-1 0,16 1-2 16,17 0 0-16,-33 0-2 0,17-9 2 0,-1-1-5 15,1 1 1-15,0 0 0 0,-1-1 1 0,1-8-1 16,-1-1 0-16,1 0 0 0,-1-9 2 0,1 0 2 16,-17 0-2-16,16 0 2 0,17 0 0 0,-33-9-3 15,0 9 3-15,17-9 1 0,-17-1-5 0,17 1 6 16,-1-10-2-16,-16 10-2 0,17 0 2 0,-17-1-3 16,16-8 3-16,1 9 0 0,-17-1 0 0,0 1 2 15,16 9-6-15,-16-9 4 0,0 9-3 16,0 9 5-16,17-9-2 0,-17 9-3 0,0-9 4 15,16 10-1-15,-16 8 0 0,17-9 0 0,-17 1-2 16,0-1 2-16,16 0 0 0,17 1 0 0,-33-1 0 16,0 0 0-16,0 1 2 0,17-1 0 0,0-9-2 15,-1 0-2-15,-16 0 4 0,17 0-2 16,-17-9 0-16,0 9 1 0,16-10-1 16,-16 1-3-16,0 0 4 0,17-1-3 0,-17-8 3 15,16 8-1-15,-16-8 2 0,17-1-2 0,-1 10-4 16,-16-10 4-16,17 1 4 0,-1 8-3 0,-16 1 3 15,17 0-2-15,0-1-2 0,-17 1 0 0,16 9 6 16,-16 0-4-16,17 0-1 0,-17 0 2 0,16 0 2 16,-16 0-3-16,17 0-2 0,-1 9 4 15,1-9-4-15,-17 10 0 0,16-10 5 16,-16 0-3-16,17 0-2 0,-17 0 2 16,16 0 0-16,-16 0-4 15,0 0 5-15,17-10-3 0,-17 1-3 16,17 9 3-16,-17-9-9 0,16 0-6 15,-16 9-5-15,17-10-12 0,-1 10-10 0,-16-9-6 0,17 0-9 16,-1-1 1-16,1 10-12 0,-1-9-68 0</inkml:trace>
  <inkml:trace contextRef="#ctx0" brushRef="#br0" timeOffset="22234.37">11515 8679 92 0,'0'-10'130'0,"0"1"-20"0,0 0-10 0,0-1 7 15,-17 1 3-15,17 9-18 0,0 0-37 0,0-9-27 16,0 9-13-16,17 0-12 0,-17 0 3 0,17 9-6 16,-1-9 0-16,-16 9 5 15,17-9-3-15,-1 10-2 0,1-1-2 0,-1 10 2 16,1-10-18-16,-17 0-28 0,16 0-27 0,1 1-9 15,-1-1-4-15,1 0-1 0,-17 1 0 0,17-10 5 16,-1 0 5-16,1 0-8 0</inkml:trace>
  <inkml:trace contextRef="#ctx0" brushRef="#br0" timeOffset="22428.36">11995 8474 73 0,'0'0'92'0,"0"-9"-19"16,-17-1-15-16,17 10-10 0,0 0 8 0,-16 0 6 15,-1 10 0-15,17-1 1 0,-16 10-7 0,-1-10-6 16,1 19 3-16,-1-10-12 0,0 1-14 0,17 9-11 16,-16 0-8-16,-1 0 1 0,17 9-6 0,-16-9-1 15,16 9 1-15,0 0-3 0,0 0-21 0,0 1-28 16,0-1-31-16,0 0-20 0,0 0 2 0,16-9 5 16,-16 0 3-16,17 0 7 0,-1-9-3 0,-16-10-62 15</inkml:trace>
  <inkml:trace contextRef="#ctx0" brushRef="#br0" timeOffset="22851.33">12094 8874 79 0,'0'-19'88'0,"0"10"-17"0,0-10-6 15,17 10-4-15,-17 0-1 0,0 9-2 0,0-10-11 16,0 10-14-16,0 0-12 0,0-9-13 0,0 9-6 16,0 0 0-16,0 9 0 15,0-9 0-15,16 0 2 16,-16 0-1-16,0 0 4 0,17 0-7 0,-1 0 6 15,-16 0 7-15,0 0-5 0,17-9 1 16,-17 9-2-16,16-9-7 0,-16 0 4 0,17-1-6 16,-17 1 3-16,0 9-3 0,16-9 2 0,-16-1 0 15,17 1 0-15,-17 0 0 0,0-1-3 0,0 1 9 16,0 9-10-16,0-9 0 0,16 18 4 16,-16-9-2-16,0 9 2 15,0 1 0-15,0-1 1 0,0 0 4 0,17 1-5 16,-17-1-2-16,0 0 2 0,17 1-3 0,-17-1 3 15,16-9 4-15,-16 9-7 0,17-9 1 0,-17 9 0 16,16-9 2-16,1 0 0 0,-17-9 3 0,16 9-2 16,-16-9-1-16,17 9 0 0,-17-9-3 0,16-1 7 15,1 1-4-15,-17 0-2 0,16-1 3 0,-16 1 1 16,17 0-2-16,-17-1-4 0,17 1 1 0,-1 0 0 16,-16 0 6-16,17-1-9 0,-17 1-15 0,16 9-5 15,-16-9-10-15,17 9-6 0,-1 0-1 0,-16 0-1 16,17 0-5-16,-1 0 0 0,1 0-1 0,-1 0-5 15,-16 0-7-15,17 0-4 0</inkml:trace>
  <inkml:trace contextRef="#ctx0" brushRef="#br0" timeOffset="23004.49">12822 8567 44 0,'0'-9'93'0,"0"-1"-10"16,0 1-7-16,0 0 7 0,0-1 11 15,0 1 7-15,-17 0 18 0,17 0 5 0,0 9-6 16,0-10-15-16,0 10-25 0,0-9-32 0,0 9-22 15,0 0-18-15,0 0-3 0,0 9 0 0,0-9-14 16,17 0-36-16,-17 10-59 0,0-1-49 0,0 0-27 16,17 0 7-16,-17 1 8 0,0-1 5 0</inkml:trace>
  <inkml:trace contextRef="#ctx0" brushRef="#br0" timeOffset="23180.04">12888 8734 179 0,'0'0'137'16,"0"0"-2"-16,0 0-6 0,0 0-1 0,0 0 20 0,0 0 4 16,0 0-25-16,0-9-21 0,0 9-23 15,0 0-32-15,0 0-31 0,0 0-4 0,17 0-16 16,-17-9 0-16,0 9-23 0,0 0-54 0,16 0-44 16,-16 0-44-16,0 0-19 0,0 0-11 0,0 0 3 15,0 0 16-15</inkml:trace>
  <inkml:trace contextRef="#ctx0" brushRef="#br0" timeOffset="23912.07">13418 8409 127 0,'0'-19'73'0,"16"1"-10"15,-16-1 0-15,17-9 3 0,-17 9 6 0,16 1 11 16,-16-1 16-16,17 1 12 0,-1 8 3 0,1-8 5 16,-17-1-7-16,16 10-26 0,1 0-19 0,-17-1-32 15,17 10-16-15,-17-9-11 0,0 9-3 0,16 9 2 16,-16-9-4-16,0 10-3 0,0 8 6 15,0-9-6-15,0 10 3 0,0 0-6 0,0 9 3 16,-16-1 0-16,-1-8 0 0,17 18 0 0,-17-9 2 16,1 0-2-16,-1 0 0 0,17 9 0 0,-16-9 0 15,16 0 3-15,-17 0-5 0,17 0 6 0,0 0-10 16,-16 0 6-16,16 0 1 0,0-1-1 0,16 1 2 16,-16-9-2-16,0 9-11 0,17-10-5 0,-17 1 2 15,16 0-1-15,1-10-11 0,-1 10 5 0,18-19 11 16,-18 9 5-16,17-9-3 0,0 0 5 0,0 0 1 15,17-9 0-15,-17 9 5 0,17-19-3 0,-1 10 0 16,-16-10-3-16,17 10 0 0,0-10 3 0,-1-9 2 16,1 10-5-16,0-10 0 0,-1 9-17 0,1-9-48 15,-1 10-33-15,-15-1-32 0,-1 0-13 0,0 1-5 16,-17-1 9-16,1 10 13 0,-1 0-3 0</inkml:trace>
  <inkml:trace contextRef="#ctx0" brushRef="#br0" timeOffset="24496.37">13285 8297 103 0,'0'-9'103'0,"0"0"-32"15,0-1-24-15,17 1-21 0,-17 0-12 0,16 9-2 16,-16-10 11-16,17 1 4 0,16 0 6 16,-16-10 2-16,16 10 5 0,0 0-3 0,16-10-1 0,18 10 1 15,-18-10 2-15,34 0-4 0,-17-8-12 0,33 8-4 16,-16-9-7-16,16 9 4 0,17-8-2 0,-17-1-5 16,17-10 7-16,-17 10-3 0,17 1-5 0,0-11-8 15,16 10 7-15,-16 1-6 0,17 8 2 16,-1-9-1-16,-16 9 1 0,16 1-3 0,-16-1 0 0,-17 10 0 15,0 0-7-15,1-1 0 0,-18 10-10 16,-15-9 4-16,-1 9-2 0,-17 0 3 0,1 0 3 0,0 9 2 16,-17-9 2-16,-17 10 0 0,1-10-5 0,-1 9 3 15,-16 10 10-15,0-10-5 0,0 9 0 0,-16 1 2 16,-17 9 2-16,16-9-5 0,1 8 5 16,-17 1-6-16,0 0 6 0,16 0 0 0,-16 0-2 15,16 9-4-15,1-9 6 0,-1-9-2 0,17 9 0 0,0-10-3 16,0 10 3-16,0-9 4 0,0-1-7 0,17 1 3 15,-17-10 0-15,16 10 0 0,1-10-5 0,-1 10-9 16,1-10-6-16,0 0-3 0,16 1-11 0,-17-1 1 16,1 0 9-16,-17 1 5 0,16-1-5 0,1-9-2 15,-17 9 7-15,0 1 10 0,0-10 2 0,0 9 10 16,-17-9-3-16,17 9 1 0,-16-9-1 0,-1 0 0 16,1 9 0-16,-1 1 3 0,-16-10 1 0,0 9 0 15,0 0 3-15,0 1 0 0,0-1 0 0,-17 0-2 16,0 1 1-16,1-1-5 0,-1 0 3 0,-16 0-4 15,16 1 0-15,-16-1-2 0,0 0-5 0,16 10-19 16,-16-10-29-16,0 1-22 0,0-1-13 0,16 0-6 16,1 1-89-16</inkml:trace>
  <inkml:trace contextRef="#ctx0" brushRef="#br0" timeOffset="25108.87">15783 8186 48 0,'0'0'68'0,"0"0"-12"0,0 0-15 15,0 0-16-15,0-10-10 0,0 10-6 0,17-9 2 16,0 9 4-16,-1-9 2 0,17-1 2 0,0 1 5 16,0 0 0-16,0-10 8 0,1 10 3 0,15-10 2 15,1 10 1-15,16-10-3 0,0-9-3 0,0 10-5 16,1-1-3-16,15-9-1 0,1 10-6 0,0-10-3 16,-1 9 1-16,18-9-7 0,-1 10-4 0,0-1-1 15,17 0-1-15,-17 1-2 0,1 9 1 0,15-10-1 16,-15 10-4-16,-1-1-17 0,17 1-18 0,-17 0-25 15,-16-1-10-15,16 1-9 0,-16 0-5 0,-17 9 6 16,0-9-1-16,0-1 1 0</inkml:trace>
  <inkml:trace contextRef="#ctx0" brushRef="#br0" timeOffset="26919.24">18480 7488 66 0,'0'-9'66'0,"0"-1"-24"0,0 1-2 0,0 0-2 0,0-1 1 16,0 1 7-16,0 0 1 0,0 0 6 0,0 9 2 16,0-10 0-16,0 1 3 0,0 9-1 0,0-9-15 15,0 9-16-15,0-10-9 0,0 10-10 0,0 0-5 16,0 10 3-16,17 8-5 16,-17-8 0-16,0 8 1 15,0 1-3-15,16 9 4 0,-16 0-2 0,0-10 0 0,0 10 0 16,0 0 2-16,17-9-2 0,-17-1 3 0,0 1-5 15,0-1 2-15,0-8 2 0,0 8-4 0,16-8-1 16,-16-1 3-16,0-9 2 0,0 9-5 0,0-9 1 16,0 0 0-16,17 0-2 15,-17-9 1-15,0 9 6 0,17-9-3 0,-17-1 0 0,0 1-4 16,16 0 6-16,-16-1-2 0,17-8 0 0,-17 8-4 16,16-8 4-16,-16 9 0 0,17-10 0 0,-1 0 1 15,-16 1-1-15,17 8 0 0,-17-8 0 0,16 9 0 16,-16-1-2-16,17 1 2 0,-17 9-3 0,16-9 4 15,-16 18-1-15,17-9 0 0,-17 9-3 16,16 1 6-16,-16-1-2 0,17 0-3 0,-17 0 5 16,17 10-3-16,-1-10-3 0,-16 1 1 0,17-1 4 15,-1 0 0-15,-16 1-2 0,17-1-4 0,-1-9-1 16,-16 9 2-16,17-9-10 0,-1 0 3 0,-16 0-2 16,17 0 6-16,-17-9 3 0,16 9 0 0,-16-9 1 0,0-1 0 15,0 1 2-15,17 0-4 0,-17-1 2 16,0-8 2-16,0 8 0 0,0-8 0 0,0 9 4 15,0-10-4-15,0 10 0 0,17-1 3 0,-17-8-3 16,0 8-4-16,0 1 2 0,16 0 2 0,-16 9-2 16,0 0 0-16,17 0 0 0,-17 9 0 15,0 0 2-15,0 1 0 0,16-1 0 0,-16 10-2 0,0-10-11 16,17 0 0-16,-17 10 0 0,16-10 4 16,-16 0-5-16,17 1 7 0,-17-1 0 0,16-9 1 0,-16 9-3 15,17-9-3-15,-17 0 0 0,16 0 0 0,-16 0 0 16,17 0-3-16,-17-9 4 0,17 0 5 15,-1-1-4-15,-16 10 5 0,17-18 3 0,-1 9 0 16,-16-1 2-16,17 1-2 0,-1-10 4 0,-16 10-5 0,17 0 4 16,-1-10 0-16,-16 10-3 0,17 0 3 15,-1-1-1-15,-16 1-2 0,17 9 3 0,-17-9-5 0,17 9 4 16,-1 9 2-16,1-9-2 16,-17 9 2-16,16-9-2 0,-16 10-7 0,17-10-5 15,-17 9-11-15,16-9-6 0,1 0-6 0,-17 0-4 16,16-9-3-16,-16 9-1 0,17-10 5 0,-17 1 6 15,16 0-8-15,-16-1 1 0,0-8 7 0,17-1 9 16,-17 10 10-16,0-10 7 0,0 1 3 0,0-1 6 16,0 0 11-16,0 1 18 0,0-10 18 0,0 9-10 15,0-9-14-15,0 10-10 0,0-10-5 0,0 0 1 16,0 0 5-16,0 9 9 0,0 1 15 0,0-1 21 16,0 1 6-16,0 8-8 0,0 10-23 0,0-9-25 15,0 9 0-15,0 0-2 0,17 9 15 0,-17 1 13 16,0 8 2-16,0 10-5 0,-17 0-14 0,17 0-6 15,0 0-9-15,0 9 2 0,0-9-1 0,-17 9-7 16,17-9 5-16,0 9-5 0,0-9 2 0,0 0-1 16,0 0 0-16,0 0-3 0,0-9 7 0,0-1-5 0,0 1-4 15,17-10 4-15,-17 10-2 0,0-19 6 16,0 9-2-16,0-9 0 0,17 9-2 0,-17-9-2 0,16-9 7 16,1 0-7-16,-1-1 7 0,1 1-7 15,-1 9 2-15,1-9 4 0,-1 9-3 0,1-10-1 16,-1 10 8-16,1 0 6 0,0 0 0 0,-1 0-4 15,-16 10-6-15,17-10 0 0,-17 9-4 0,16-9 4 16,-16 9-7-16,0 1 5 0,0-1 3 0,0 0-5 16,0 1 4-16,0-1 2 0,-16-9-3 15,16 9-3-15,-17-9 0 0,17 9 1 0,-16-9-4 16,-1 0-3-16,17 0-20 0,-17 0-15 16,17 0-19-16,-16 0-12 0,16 0 0 0,0-9-6 15,0 9 3-15,0-9 7 0,0 0 7 0,0-1 5 16,16 1 11-16,-16-10 2 0,17 10 5 0,0-10 8 15,-17 10 14-15,16 0 11 0,1 0 16 0,-17-1 24 16,16 1 6-16,-16 9-8 0,17 0-6 0,-17 0-6 16,0 0 8-16,0 0 2 0,0 0 9 0,16 0-4 0,-16 0 4 15,0 9 4-15,0-9 5 0,0 10-5 16,17-10 0-16,-17 9 3 0,0-9-6 0,16 0 1 16,-16 0-9-16,17 0-6 0,-17 0-6 0,16 0-8 15,1-9-1-15,-17 9-6 0,17-10-3 0,-1 1-5 0,1 0 8 16,-1-1-3-16,-16 1-3 0,17 0 3 0,-1-1-2 15,-16 1 2-15,0-10-1 0,17 10-2 0,-17 0 2 16,0 0-2-16,0-1 0 0,0 1 0 16,16-10 0-16,-16 10 0 0,0 0 2 0,0-1 1 0,0 10-5 15,0-9-2-15,0 0 4 0,0 9-3 16,17 9 3 0,-17-9-4-16,0 9 2 0,0-9 7 0,16 10-8 15,-16-10 4-15,17 9-1 0,0-9 3 16,-17 9-3-16,0-9-2 0,16 0 6 0,-16 0-3 15,0 0 2-15,17-9-5 0,-17 0 2 16,0-1 0-16,16 10 5 0,-16-9-3 0,0 0 0 16,0 0-1-16,0-1-1 0,0 1 0 0,0 0-2 15,0-1 0-15,0 1 3 0,0 0 0 16,0-1-1-16,0 10-5 0,0 0 3 16,0 10 6-16,0-1-7 0,0 0 1 15,0 1-1-15,0-1 3 0,17 10 0 0,-17-10 4 16,0 9 0-16,16 1-6 15,1-10 2-15,-17 10 3 0,16 0-3 16,1-10 0-16,-17 0 1 0,16 10 4 0,1-10 1 16,0 0 8-16,-17 1-2 15,16-10-7-15,-16 9-2 0,17-9 1 0,-17 9-4 0,0-9 1 16,16 0-1-16,-16 0 5 0,0 10 6 0,0-10 3 16,0 0 5-16,0 0 1 0,0 0 3 0,0 0-6 0,0 0-9 15,0 0-6-15,0 0 2 0,0 0-1 0,0 9-3 0,0-9 2 16,0 0 0-16,17 0 4 0,-17 0 9 0,0 9 16 0,16-9 1 15,-16 0-3-15,17 0-5 0,-17 0-5 0,16 0-7 16,1 0-7-16,-1 0 1 0,-16-9-6 0,17 9 5 16,-1 0-1-16,1-9-7 0,0 9-18 0,16 0-38 15,-17-10-40-15,1 1-34 0,-1 9-27 0,17-9-15 0,-16-1 2 16,-1 1 2-16</inkml:trace>
  <inkml:trace contextRef="#ctx0" brushRef="#br0" timeOffset="28792.19">21624 6976 21 0,'0'0'50'0,"0"-9"8"0,0 9-12 0,0-9-8 15,-17 9-3-15,17 0 6 0,0-10 4 0,0 10 0 16,0 0 4-16,0 0-6 0,0 0-4 0,0 0-7 16,0 0-8-16,0-9-5 0,17 9 3 0,-17 0 7 15,0 9-4-15,16-9-9 0,-16 10-3 0,0-1-8 16,17 0 1-16,-17 1-6 0,0 8 3 0,0-8-3 15,0 8 0-15,0 10 0 0,0-9 3 0,0 9-2 16,0-1-6-16,-17-8 9 0,17 9-4 0,0 0 0 16,-16 0 1-16,16 0-3 0,0 0 2 0,-17-1 0 15,17 1 0-15,0 0-15 0,0-9-31 0,0 9-20 16,0 0-21-16,0-10-11 0,0 1-1 0,17 0-3 16,-17-10-86-16</inkml:trace>
  <inkml:trace contextRef="#ctx0" brushRef="#br0" timeOffset="29302.37">21756 6911 149 0,'-16'-18'137'0,"16"-10"-26"0,0 9-2 0,-17-9-14 15,17 10-8-15,0-10-12 0,0 9-5 0,17 0-10 16,-17 1-21-16,16-1 2 0,-16 1-9 0,17-1-5 16,16 0-9-16,-17 10-8 0,17-9 1 0,0-1-8 15,17 10-1-15,-17-1 1 0,17 1-5 0,-1 0 0 16,-16-1 6-16,17 10-1 0,0-9-3 0,-1 9-2 16,1 0 2-16,-17 9 0 0,17-9 3 0,-17 10-3 0,-17 8-2 15,17-8-2-15,-16 8 4 0,0 10 0 16,-17-9 2-16,16 9-2 0,-16 9-2 0,0-9-2 15,-16 9 6-15,16 0 1 0,0 0-6 0,-17 10-1 16,17-10 1-16,-17 10 3 0,17-10-4 0,0 0 2 0,0 0 0 16,0 0-6-16,17-9 4 0,-17 10-2 0,17-11-3 15,-17 1-4-15,16 0 5 0,1-9 5 16,-1 9-7-16,1-10 10 0,-1 1-5 0,1 0-3 0,-1-10-8 16,1 10-1-16,-1-10-6 0,1 0-2 0,-17 0 1 15,17 1 3-15,-1-1-1 0,-16 0 8 16,0 1-1-16,17-10 9 0,-17 9 6 0,0-9-6 15,0 9 10-15,-17-9-4 0,1 0 0 0,16 10 0 16,-17-10 2-16,-16 9-2 0,16-9-2 0,-16 9 6 16,17-9-4-16,-17 9 2 0,0-9-2 0,-1 10-3 15,1-1 3-15,0-9 0 0,0 0 3 0,0 9-3 16,17-9-10-16,-18 0-27 0,1 0-41 0,17 0-32 16,-17 0-6-16,16 0-2 0,1-9 8 0,-17 0 3 15</inkml:trace>
  <inkml:trace contextRef="#ctx0" brushRef="#br0" timeOffset="29818.58">21971 7014 28 0,'17'0'64'0,"-17"0"8"16,0-10-9-16,0 10-11 0,0 0-8 0,0 0 2 15,0 0 0-15,0 0 5 0,0-9-3 0,0 9 6 16,0 0-1-16,0 0-10 0,0 0-7 0,0 0-11 15,0 0 4-15,0 9 7 0,16-9-1 0,-16 0-12 16,0 10-10-16,0-1 2 0,0 0-7 0,0 0-6 16,0 1 3-16,0 8-8 0,0-8 3 0,0 8 2 15,0 1 1-15,0-1 0 0,0 1-5 0,0 0 7 16,0-1-7-16,-16 1-3 0,16-1-17 0,0 1-24 16,0-10-25-16,0 10-12 0,0-10-3 0,0 1-4 15,0-1-4-15,0 0-2 0,0 0 6 0,0-9-1 0</inkml:trace>
  <inkml:trace contextRef="#ctx0" brushRef="#br0" timeOffset="30237.59">21806 7181 27 0,'0'0'39'0,"0"0"13"0,0-9-4 0,0 9-14 0,0 0-4 0,0 0-2 15,0 0 2-15,0 0 2 0,0-10 3 0,0 10 0 16,0 0-1-16,0 0-5 0,16-9-2 0,-16 9-4 15,0 0-1-15,0 0-7 0,17 0-1 0,-17-9 0 16,16 9-3-16,1 0 2 0,-17 0-7 16,16-10 5-16,1 10-1 0,0 0-4 0,16-9 1 15,-17 9 1-15,1 0-4 0,16-9 2 0,0 9-1 0,0 0-2 16,-17-9 0-16,18 9 1 0,-1-10-6 0,0 10 2 16,0-9 0-16,0 9 0 0,0-9 2 0,0 9-2 15,0 0 1-15,-16-10 3 0,16 10-9 16,-17 0 0-16,1 0-8 0,-17 0-9 0,16 0-13 0,-16 0 0 15,0 0-7-15,0 0-11 0,0 0-13 0,0 0-8 16,0-9 3-16,0 9 4 0,0 0-9 0</inkml:trace>
  <inkml:trace contextRef="#ctx0" brushRef="#br0" timeOffset="30920.92">22037 6865 23 0,'0'0'43'15,"17"-10"14"-15,-17 10-10 0,0-9-10 0,0 9-4 16,0 0 3-16,0-9 2 0,0 9 1 0,0 0 5 16,0 0 3-16,0-10-3 0,0 10-5 0,0 0-5 15,0 0-11-15,0 0-7 0,0 0-7 0,0 0-5 16,0 10-2-16,0-10 5 0,0 9 8 0,-17 0-5 16,17 1 2-16,0 8-4 0,-16-8 1 0,16 8-2 15,-17-8-2-15,17 8-1 0,-16 1 2 0,16-10-6 16,-17 10 0-16,17-10-4 0,-16 10 4 0,16-10 0 15,0 9 5-15,0-8-5 0,-17-1-4 0,17-9 5 16,0 9 2-16,0 1-6 0,0-10-1 31,17-10 4-31,-17 1 0 16,16 0 2-16,-16-1-2 0,17 1 2 0,-17-9-2 16,16 8 0-16,-16-8-3 0,0 8 1 0,17-8 0 15,-1 8 2-15,-16-8 2 0,17-1-2 0,-1 1 0 16,-16 8 3-16,17-8-3 0,-17-1 2 0,16 0-2 15,-16 10 2-15,17 0-2 0,-17 0 1 0,0 9 3 16,0 0-2-16,17 9-2 16,-17 0 0-1,0 0 0-15,0 1 2 16,0 8-2-16,0-8-5 0,0-1 7 0,0 0-2 0,16 1 0 16,-16 8 0-16,0-8 0 0,17-1 3 15,-17 0-5-15,0 0 4 0,0-9-4 0,16 10 5 16,-16-10-5-16,0 9 4 0,0-9-4 15,0 0 4-15,0 0 0 0,-16 9-5 16,16-9 5-16,-17 0-2 0,1 0-3 16,-1 0 3-16,0 10-2 0,1-10-20 15,-1 0-22-15,1 9-18 0,-17-9-14 0,16 9-16 16,1 1-6-16,-1-1-10 0,1-9-89 0</inkml:trace>
  <inkml:trace contextRef="#ctx0" brushRef="#br0" timeOffset="31392.78">22120 7330 64 0,'0'0'96'16,"0"-10"-13"-16,0 10-10 0,0-9 0 0,0 9-7 16,0-9-7-16,0 9-1 0,0-9 4 0,17 9 6 15,-17-10 6-15,0 10-4 0,0 0 6 0,0-9-11 16,0 9-10-16,0 0-12 0,0 0-15 0,0 0-14 16,0 0-5-16,0 0-11 15,0 9 2-15,16 1 2 0,-16-1-4 16,0 0 4-16,0 10-2 0,0-10 0 15,17 0-2-15,-17 10 7 0,0-10-3 0,0 1-8 16,16 8 6-16,-16-8 0 0,17-1 0 0,-17 9 0 0,0-8 5 16,16-1-5-16,-16-9-3 0,17 9 1 0,-17-9 7 15,0 0-1-15,0 0-9 0,16 0 5 0,-16 0 1 16,17-9 6-16,-17 9-9 0,0-9 15 16,0-1 5-16,0 1 6 0,16 0 5 0,-16 0 3 15,0-1-3-15,0-8-7 0,0 8-8 0,0-8-5 16,0 8-4-16,0 1-2 0,17-10 4 0,-17 10-7 15,0-9 0-15,0 8-3 0,0 1 6 0,0 0 0 16,0 9-15-16,0-10-36 0,0 10-36 0,0 0-30 16,0 0-31-16,0 0-6 0,0 0 3 0,0 0 0 15,0 10 3-15,0-10 4 0</inkml:trace>
  <inkml:trace contextRef="#ctx0" brushRef="#br0" timeOffset="31618.36">22120 7330 49 0,'0'-10'86'0,"0"10"3"15,17 0-13-15,-17 0-13 0,0-9-15 0,0 9-2 16,0 0-4-16,16-9 5 0,-16 9-2 0,17 0-1 16,-17-9-6-16,16 9-3 0,-16 0-6 0,17-10-11 15,-1 10-10-15,-16 0-2 0,17 0-4 0,-1 0 0 16,1 0-7-16,-17 0-14 0,16 0-24 15,-16 0-18-15,0 0-12 0,0 0-6 0,17 0 4 16,-17 10 0-16,0-10 3 0,0 0 4 0,0 9-6 16,0-9-54-16</inkml:trace>
  <inkml:trace contextRef="#ctx0" brushRef="#br0" timeOffset="35137.32">13897 8734 78 0,'0'0'55'0,"0"-9"-19"0,17 9-11 16,-17-9-10-16,0 9-2 0,16-10 1 0,1 10-1 15,-17-9 1-15,17 0 1 0,16 0 3 0,-17 9 0 16,1-10 2-16,16 1 1 0,0 0-1 0,0-1-3 16,0 1 1-16,17 0-3 0,-17-10-5 0,16 10 2 15,1 0-6-15,0-1 2 0,-1 1-4 0,1-10-4 16,0 10 0-16,-1 0 3 0,1-1-3 0,16 10 0 16,-16-9-2-16,-1 0 4 0,18 9 0 0,-18-9-2 15,1-1 0-15,16 1 0 0,-16 9 0 0,16-9-2 16,-17 9 4-16,18-10-4 0,-18 10-6 0,1-9-4 15,-17 9 0-15,17-9-3 0,-17 9-6 0,-17 0 0 16,17 0-1-16,-33 0 3 0,17 0 1 16,-1-10-2-16,-16 10-8 0,0 0-7 0,0 0-2 15,0 0-11-15,-16 0-17 0</inkml:trace>
  <inkml:trace contextRef="#ctx0" brushRef="#br0" timeOffset="35428.36">17090 8120 48 0,'-16'-9'54'0,"-1"0"-18"15,-16 9-18-15,17-9-8 0,-17-1-2 0,0 1-5 16,0 9 1-16,-1-9-3 0,1 9 1 0,0 0-2 16,-16 0 0-16,16 0 0 0,-1 0 0 0,-15 0-2 15,16 0 2-15,0 9 0 0,0-9 0 0,-17 9-5 16,17 1 1-16,16-1-3 0,-16 0-2 0,0 10-8 16,0-10-13-16,16 0-10 0,-16 1-29 0</inkml:trace>
  <inkml:trace contextRef="#ctx0" brushRef="#br0" timeOffset="36047.19">15783 8353 50 0,'0'-9'70'16,"0"-10"-21"-16,17 10-13 0,-17-10-8 0,0 10-4 0,17 0-3 16,-17-10-3-16,16 10-1 0,1-1-3 0,-1 1 1 15,17 0 5-15,-16-1-4 0,16 1 7 0,0 0-2 16,0 0-1-16,0 9-4 0,0-10-3 0,0 10-1 15,0-9-5-15,1 9-3 0,-1 0-2 16,0 9-1-16,0-9-1 0,0 10 2 0,0-1-2 0,0 9 0 16,-16 1 0-16,16-10-3 0,-17 19 3 0,1-9-2 15,-17 9 0-15,16 0-3 0,-16-10-3 0,0 10 0 16,0 0-1-16,-16 0 0 0,16 0 4 16,0 0-3-16,-17 0 3 0,17 0-1 0,-16 0 0 15,16-10 9-15,-17 10-3 0,17-9-2 0,-16-1 2 16,16-8 0-16,0-1-3 0,0 9 3 0,16-8-3 15,-16-1 3-15,17 0-3 0,-17 1 3 0,16-10 0 0,1 9 1 16,-1-9 1-16,17 0-2 0,-16 0 1 0,16 0-1 16,0-9 1-16,17 9 4 0,-17-10 4 15,17 1 0-15,-1 0 0 0,17-1 15 0,1 1 1 0,-1 0 5 16,16-10 0-16,1 10 8 0,0-10 9 16,0 10 3-16,-1-10-6 0,18 10-13 0,-18 0-5 15,18 0-11-15,-18-1-4 0,1 1-5 0,0 0 1 0,-17 9-5 16,0-10 2-16,0 10-4 0,0 0 0 0,-16 0 5 15,-17 0-7-15,0 10 2 0,0-10-5 16,-16 0-2-16,16 9 5 0,-33-9-2 0,17 0 2 16,-1 9 2-16,-16-9-4 0,17 10 1 0,-17-10-5 15,16 9-15-15,-16-9-14 0,17 0-11 16,-17 9-10-16,16-9-10 0,1 0-4 0,-1 9-8 16,1-9-4-16,-1 0-4 0,18 0-15 0</inkml:trace>
  <inkml:trace contextRef="#ctx0" brushRef="#br0" timeOffset="37328.12">18695 8632 76 0,'0'-9'73'0,"17"-1"-11"0,-17 1-6 0,16 0-7 16,-16 9-1-16,17-9-3 0,-17-1-3 0,0 10 1 16,0-9-1-16,0 9 0 0,0-9-1 0,0-1-2 15,0 10-3-15,0 0-6 0,0-9 0 0,0 9-11 16,0 0-2-16,0-9-14 0,0 9 5 0,-17 0-8 15,1 0 0-15,16 9-2 16,-17-9 2-16,17 9-3 0,-16-9 3 0,-1 10 1 16,1-1-1-16,16 0 1 0,-17 1-5 0,1-1 6 15,-1 9-1-15,1-8-1 0,-1-1 1 0,17 0-1 16,-17 10 2-16,1-10 0 0,16 1-2 0,-17 8-3 16,17-9-1-16,-16 10-2 0,16-10 1 0,0 1-5 15,0-1 3-15,0-9 1 0,0 9 3 0,0-9 5 16,16 10-4-16,-16-10 4 0,0 0-5 0,17 0 1 15,-1-10 2-15,1 1-2 0,-17 0 5 0,33-10-6 16,-16 0 5-16,-1 1 0 0,1-1-7 0,-1 1 7 16,1-10-2-16,-1 0 4 0,1 0 0 0,-1 9 1 15,17-18-1-15,-16 9-2 0,0 0 1 0,-17 0 1 0,16 0-4 16,1-9 2-16,-1 9-6 0,-16-9 6 16,17 9-2-16,-17-9 0 0,0 9 0 0,16-9 2 15,-16 9-2-15,0 0 1 0,-16 10 5 0,16-1 8 16,0 0 6-16,0 10-8 0,0 0-2 0,-17-1-5 0,17 1-4 15,0 18-3-15,0 1 3 0,-16-1-3 16,16 10 2-16,-17-1 2 0,17 1-4 0,0 9 4 16,-16 0 0-16,16 0-1 0,0 9-6 15,0-9 3-15,0 0 2 0,0 9 1 0,0-19-1 0,16 10 0 16,-16-9 0-16,17 9-2 0,-1-10 4 0,-16-8-2 16,17 8 0-16,-1-8-3 0,1-10-7 0,-1 9 2 15,1-9 2-15,-1 0 2 0,18 0 4 0,-18-9 0 16,1-1-3-16,-1 1 3 0,1 0 0 15,-1-10-4-15,1 10 4 0,-1-10 3 0,1 10 0 0,-1-10-3 16,-16 10 0-16,17-10 4 0,-17 10-6 0,0 0 2 16,0-1 0-16,0 10 1 0,-17 0-1 15,17 0-2-15,0 0 4 0,-16 10-2 16,16-1-3-16,0 0 3 0,0 1 2 0,0-1-2 16,0 0 0-16,0 1-4 0,16-1 4 0,-16 9 5 15,17-8-5-15,0-10-5 0,-17 9 7 0,16-9-2 16,1 0-2-16,16 0 5 0,-17 0-6 0,1 0 5 15,16-9-1-15,-17-1-1 0,18 1-2 0,-18-9 0 16,17 8 6-16,0-8-4 0,-16-1 2 0,16 0-5 16,0-8 3-16,-16 8 1 0,16 0 1 0,-17 1 0 15,1-1-2-15,-1 1 5 0,-16-1 0 0,17 0-1 16,-17 1-1-16,0-1-2 0,16 1 6 0,-16-1 11 16,0 0 29-16,0 10 8 0,0-10-4 0,-16 10-3 15,16 0-13-15,0 9-18 0,0 0-3 0,-17 0-10 16,1 9-4-16,16 0-2 15,0 10 6-15,-17 0 0 0,17-1-1 0,-16 10 0 16,16 9-1-16,0-9 3 0,-17 19-1 0,17-10-4 16,0 9 0-16,-16 1 2 0,16-1-1 0,0 1-1 15,0 0 3-15,0-1-3 0,0 1 4 0,0-1-4 0,0-9 0 16,0 10-2-16,0-10-11 0,0 0-19 16,0-9-13-16,0 9-23 0,0-18-23 0,0 9-19 15,0-10-9-15,0 1 1 0,0 0 1 0,0-10 12 0,0 0 15 16,-17 0 2-16,17 1 11 0</inkml:trace>
  <inkml:trace contextRef="#ctx0" brushRef="#br0" timeOffset="37771.39">19324 8799 15 0,'17'-9'45'0,"-17"0"14"0,16 0-19 16,1-10-9-16,-17 10-10 0,16-10-4 0,1 10-6 15,16-1-3-15,-17-8-4 0,1-1 1 16,16 10 1-16,0-10-2 0,0 10-1 0,0-10-3 15,-16 1 1-15,16 9 0 0,0-1 0 0,-16 1-1 0,-1 0 0 16,17 9 2-16,-33-10-2 0,17 10 0 0,-17 0 4 16,16 0 11-16,-16 0 13 0,0 0 3 0,0 0 0 15,0 0-5-15,0 0-4 0,0 0-7 0,-16 0-7 16,16 0 0-16,0 10-5 0,0-10 0 0,0 0-1 16,0 9-2-16,0 0 0 0,0 1 0 15,16-1 0-15,-16-9 2 0,0 0-1 16,17 9-1-16,-17-9-3 0,16 0 0 15,-16 0-5-15,0 0 5 0,17 0 1 0,-17 0-3 16,0 0 2-16,16 0-2 0,-16-9 5 0,17 9-4 16,-17-9 2-16,17-1 2 0,-17 1 0 0,16 0 0 15,-16-1 0-15,0 1 2 0,17 0-2 0,-17 9 11 16,16-10 3-16,-16 10 1 0,0-9-6 0,0 9 5 16,17-9-4-16,-17 9 3 0,0 0 6 0,0 9-1 15,16-9 0-15,-16 9-4 0,0-9-6 16,17 10 2-16,-17-1-7 0,16 0-1 0,-16 1 3 0,0-10-1 15,17 9-2-15,-17 0-2 0,0 1 0 0,16-1-5 16,-16-9 0-16,0 9-6 0,17-9-17 0,-17 9-12 16,0-9-8-16,0 0-16 0,0 0-12 0,17-9-3 15,-17 0-1-15,0 9-5 0</inkml:trace>
  <inkml:trace contextRef="#ctx0" brushRef="#br0" timeOffset="37974.71">20251 8213 83 0,'0'-9'93'16,"16"-9"-16"-16,-16 8-4 0,17 1 1 0,-17 0 5 16,0-1 6-16,0 10 8 0,0-9-10 0,16 9-12 15,-16 0-25-15,0 0-23 0,0 0-11 0,-16 0-6 16,16 9 1-16,0-9-2 0,0 19-5 0,-17-10 4 16,17 10 0-16,0-1-2 0,-16 1 0 0,16 9-5 15,-17 0 3-15,17 0-12 0,0 0-28 0,-17 0-35 16,17-1-24-16,0 1-6 0,0-9 5 0,0 0 0 15,0-1 4-15,0-8 0 0,0-1 8 0</inkml:trace>
  <inkml:trace contextRef="#ctx0" brushRef="#br0" timeOffset="38301.46">20532 8037 94 0,'0'-10'89'0,"0"1"-19"0,0 9-11 0,0-9-4 16,0 9-1-16,0-9-3 0,0 9-8 0,0 0-2 15,0-10-4-15,0 10-5 0,0 0-7 0,0 0-9 16,0 0-8-16,0 0 0 0,0 10-1 0,0-10 0 16,16 0 5-16,-16 0-1 0,0 9-5 0,0-9-2 15,0 9 3-15,0 0-4 0,0 1 4 0,0-1 6 16,0 0 9-16,0 1-1 0,0 8-8 0,0 1-4 15,0-1-6-15,-16 1 3 0,16 0-1 0,-17 9-5 0,17-10 0 16,0 10 0-16,-16 0 0 0,16 0 2 16,0 9-1-16,-17-9-4 0,17 0 7 0,0 0-4 15,0 0 0-15,0-10 0 0,0 10-15 0,0-9-15 0,0 9-21 16,0-10-22-16,0-8-9 0,17 8-6 16,-17-8-4-16,0-1 3 0,0-9 4 0,16 9-5 0</inkml:trace>
  <inkml:trace contextRef="#ctx0" brushRef="#br0" timeOffset="38507.54">20399 8446 98 0,'0'-9'102'0,"0"9"-22"0,0-10-16 0,0 10-12 15,17-9-13-15,-17 0-15 0,0 9-5 0,16 0-1 16,1-10-10-16,-17 10 3 0,17-9-3 0,-1 9-6 15,1-9 1-15,-1 9-1 0,17-9-1 0,-16 9-1 16,16-10 0-16,-17 10-14 0,18-9-22 0,-18 9-26 16,1-9-19-16,-1 9-12 0,1 0-11 0</inkml:trace>
  <inkml:trace contextRef="#ctx0" brushRef="#br0" timeOffset="38916.24">21111 8390 103 0,'0'-9'102'0,"0"9"-17"0,0-9-12 0,0 9-4 15,0-10-16-15,0 10-13 0,0-9-7 0,16 9-11 0,-16 0-6 16,17-9 0-16,-1 9-7 0,-16-10-9 16,17 10 4-16,0-9-4 0,-1 9 0 0,-16 0-3 15,17 0-11-15,-1 0-22 0,-16 0-16 0,17 0-14 16,-17 0-4-16,0 0-3 0,0 9 2 0,0 1-9 0,0-1 5 16</inkml:trace>
  <inkml:trace contextRef="#ctx0" brushRef="#br0" timeOffset="39071.01">21061 8511 36 0,'0'9'61'0,"0"-9"-11"0,0 10-11 16,0-10-5-16,0 0 2 0,0 0 3 0,0 0 6 15,17 0 5-15,-17 0-2 0,16 0-6 0,-16 0-8 16,17-10-10-16,-1 10-11 0,1-9-7 16,-1 9 1-16,1 0-3 0,0-9-6 0,-1 9-2 0,17-9-17 15,-16 9-30-15,16-10-29 0,0 10-26 0,-17-9-18 16</inkml:trace>
  <inkml:trace contextRef="#ctx0" brushRef="#br0" timeOffset="39602.01">21872 8195 232 0,'0'-19'138'0,"16"10"-15"0,-16-10-12 0,0 10-16 15,0 0-3-15,0 9-21 0,-16-10-24 0,16 10-11 16,-17 0-3-16,17 0-7 0,-16 0 1 0,-1 0-1 16,1 10 3-16,-1-1 3 0,1 0-9 0,-1 10-1 15,1-10-5-15,-1 10-7 0,0-1-6 0,1 1-3 16,-1 9 1-16,17-9-1 0,-16-1 2 0,16 10-3 16,0-9 3-16,0-1-12 0,0-8-8 0,16 8-14 15,-16-9-19-15,17 1 0 0,-1-1-12 0,1 0-5 16,0 1-11-16,-1-10-1 0,1 0-4 0,16 0 5 15,-17 0 12-15,17 0 9 0,-16-10 13 0,16 10 18 16,0-9 10-16,0 0 8 0,-16-10 3 0,16 10 2 0,-17 0 1 16,1-10 2-16,-1 0 1 0,1 1 2 15,-1-1 0-15,1 1 3 0,0-1 2 0,-17 0 8 16,0 10 14-16,16-10 16 0,-16 1 6 0,0 9 6 0,0-1 3 16,0 1 1-16,0 0-9 0,-16 9-22 0,16-10-11 15,0 10-9-15,0 10-7 0,-17-1-4 16,17-9 6-16,0 19-4 0,-17-10-1 0,17 0-3 15,0 10 2-15,0-10 0 0,0 0-3 0,0 10 3 16,17-10 0-16,-17 1-2 0,17-1 4 0,-17 0-2 16,0 0 0-16,16 1-5 0,-16-10 1 0,17 0-1 15,-17 9-1-15,16-9 3 0,1 0 5 0,-17-9-5 16,16-1 3-16,-16 10 2 0,0-9-7 0,17 9 2 0,-17-9 6 16,16 0-2-16,-16 9 1 0,0-10-2 15,0 1 0-15,0 0-3 0,17-1 3 0,-17 1-6 16,0 0-14-16,0-1-22 0,16 1-16 0,-16 0-7 0,0 0-14 15,0-1-14-15,17 10-4 0,-17-9-5 0,0 9-7 16</inkml:trace>
  <inkml:trace contextRef="#ctx0" brushRef="#br0" timeOffset="39913.17">22501 8120 159 0,'0'-9'95'16,"0"0"-10"-16,0 0 6 0,0-1-1 0,0 10 4 15,0-9 10-15,0 9 5 0,0-9-7 0,0 9-16 16,0-10-30-16,0 10-28 0,0 0-13 0,0 10-7 16,0-10-1-16,0 9-5 0,0 0 4 0,-17 1-3 15,17-1-6-15,0 9-2 0,0-8 6 0,0 8 4 0,0-8-4 16,0 8-4-16,0 1 1 0,0-1 3 16,0-8-1-16,0 8 2 0,0-8 0 0,17-1-2 0,-17 0-2 15,0 1 4-15,0-10-6 0,16 9 4 0,-16-9-3 16,0 0 6-16,0 0-7 0,17 0 8 0,-17 0-1 15,0-9-3-15,0-1-3 16,0 1 3-16,0 0-6 0,0 9 3 0,0-10-2 0,0 1-13 16,0 0-8-16,0-1-10 0,-17 1-18 0,17-9-5 15,-16 18-13-15,16-19-12 0,-17 10-9 0,0-1-13 16,1 1-2-16,16 0 3 0,-17-1 9 0,17 1-9 16</inkml:trace>
  <inkml:trace contextRef="#ctx0" brushRef="#br0" timeOffset="40224.15">22699 8074 62 0,'0'0'95'0,"17"-9"-10"0,-17 9-12 16,0 0-4-16,0-10-4 0,0 10 1 0,0 0-2 16,0 0-1-16,0 0-5 0,0 0 7 0,0 0-6 15,-17 0-10-15,17 10-10 0,0-10-5 0,0 9-13 0,-16 0-8 16,16 10-8-16,0-10 1 0,0 10-1 0,0-1-5 15,-17 1 2-15,17 0 0 0,0-10-5 0,0 9 4 16,17 1 3-16,-17-10-4 0,0 1 0 0,0-1-4 16,16 0 4-16,-16 1 5 0,0-10-1 0,0 0 1 15,17 0 13-15,-17 0 15 0,0 0-6 0,0 0-7 16,0 0-14-16,0-10 2 0,0 1-5 0,-17 0 2 16,17-1-1-16,0 1-6 0,-16 0 8 0,-1-1-8 15,0 1 8-15,1-9-6 0,-1 8 0 0,1 1-11 0,-1 0-31 16,1-1-21-16,-1 1-45 0,1 0-26 15,-1-1-22-15,1 1 2 0,-1 0 7 0,17 9 2 16</inkml:trace>
  <inkml:trace contextRef="#ctx0" brushRef="#br0" timeOffset="40959.67">22914 8176 145 0,'0'0'163'0,"0"-9"-31"0,0 0-24 0,0-1-10 16,0 10-1-16,0-9 6 0,0 9 7 0,0-9-13 16,0 9-9-16,0 0-20 0,0-10-29 0,0 10-21 15,0 0-10-15,0 0 0 0,0 0-3 0,0 10-4 16,0-1 4-16,0-9-8 0,0 9-3 16,17 1 6-16,-17-1-10 0,16-9-1 0,-16 9-13 0,17-9 1 15,-17 0-2-15,16 10-5 0,-16-10 5 16,17 0 7-16,-17 9 2 0,0-9 1 0,16 0 1 15,-16 0-2-15,17-9 3 0,-17 9 0 0,17 0 8 0,-17-10-2 16,16 10 1-16,-16-9-2 0,0 9-1 0,17-9 4 16,-17 9 7-16,0-10-5 0,16 1 3 0,-16 9-3 15,0-9 1-15,0 9 3 0,17 0 1 0,-17-10-2 16,0 10-3-16,16 0 3 16,-16 0-2-16,17 10 0 15,-17-10 0-15,16 0 5 0,-16 0 1 16,0 0-2-16,17 9-5 0,-17-9 5 15,16 9-2-15,-16-9-5 0,17 0 3 0,-17 0 3 16,0 0 2-16,17-9-3 0,-17 9 1 16,16-9-1-16,-16 9 1 0,0-10 1 0,17 10-5 15,-17-9 3-15,16 9 0 0,-16-9 1 0,17 9-3 0,-17-9 2 16,16 9 0-16,-16 0 3 0,0-10-7 0,17 10 2 16,-17 0 4-16,16 10-5 15,-16-1 9-15,17-9-8 0,-17 9 2 0,0 0 1 16,16 1-1-16,-16-10 1 0,0 9 1 0,17 0-5 15,-17 1-33-15,0-1-33 0,17-9-23 0,-17 9-14 16,0-9-2-16,16 10 9 0,-16-10 15 0,17-10 11 16,-17 10 17-16,16 0 8 0,-16-9 7 0,0 0 4 15,17-1 8-15,-17 1 6 0,16 0 10 0,-16-10 7 16,17 10 4-16,-17-10 8 0,16 1 16 0,-16 8 15 0,17-8-2 16,-17-1-3-16,16 1-4 0,1-1 1 15,0 0-1-15,-17 1 10 0,16-1 14 0,1 0 17 16,-17 1 27-16,16 9 8 0,-16-1 12 0,0 1 9 15,17 0-3-15,-17 9-10 0,0-10-29 0,0 10-35 0,0 0-31 16,0 0-1-16,0 0-4 0,0 0 4 16,0 10 5-16,0-1-7 0,0 10 1 0,0-10-8 0,0 9-4 15,0 1 1-15,0 0 0 0,0-1 0 0,0 10-6 16,-17 0 2-16,17 0 6 0,0 0-5 0,0 0-15 16,0 0-37-16,0 0-27 0,0 0-21 0,0-1-5 15,17 1-7-15,-17-9-11 0,16 9-6 0,-16-10-3 16,0-8 5-16,17-1 11 0,-17 0-1 0,16 1-71 15</inkml:trace>
  <inkml:trace contextRef="#ctx0" brushRef="#br0" timeOffset="41131.61">23593 8111 65 0,'0'0'95'15,"0"-9"-13"-15,0 0-16 0,0-1-4 0,16 10-7 16,-16-9-10-16,17 0-15 0,-17 9-18 0,16-10-2 15,1 10-5-15,-1 0-3 0,17 0-1 0,-16 0-1 16,-1 0-10-16,17-9-13 0,1 9-22 0,-1 0-14 16,0 0-13-16,0 0-15 0,-17 0-15 0</inkml:trace>
  <inkml:trace contextRef="#ctx0" brushRef="#br0" timeOffset="41363.35">24238 7953 189 0,'16'0'123'16,"-16"-9"-16"-16,0 9-27 0,0 0-23 0,17 0-20 16,-17 0-1-16,16 0-6 0,-16 0-6 0,17 0 1 15,-1 0-1-15,1 0 2 0,0 9-7 0,16-9 1 0,-17 9-13 16,17-9-5-16,-16 10-2 0,16-10 0 0,0 9 3 15,0-9-13-15,-16 9-47 0,16 1-43 0,0-10-27 16,-17 9-6-16,1-9 3 0,16 0 9 0</inkml:trace>
  <inkml:trace contextRef="#ctx0" brushRef="#br0" timeOffset="41582.66">24866 7879 57 0,'0'-10'114'0,"0"10"-17"0,0-9-21 16,0 0-6-16,0 9-19 0,0 0-15 0,0 0-15 15,0 0 0-15,0 0 31 0,0 9 17 0,0-9 3 16,0 19-3-16,-16-10-14 0,16 9-4 0,0-8-15 16,-17 18-11-16,17-10-5 0,-16 10-10 0,-1 0-3 15,17 0-3-15,-16 0-7 0,-1 9 5 0,17 0-2 0,-16 1 0 16,-1-1 2-16,1 0-5 0,-1 0 3 16,17 10 4-16,-17-10-23 0,17-9-21 0,-16 9-24 15,16-9-21-15,0 0-13 0,16-10-8 0,-16 1-4 0,17 0 8 16,0-10 6-16,-1-9 6 0,1 9 3 0</inkml:trace>
  <inkml:trace contextRef="#ctx0" brushRef="#br0" timeOffset="42386.85">25048 8186 123 0,'0'-19'100'16,"0"10"-14"-16,0-1 2 0,17 10-8 0,-17-9-9 15,0 9-17-15,0 0-15 0,0 0-13 0,0 0-5 16,0 0 24-16,0 0 13 0,0 9 1 0,17-9-3 15,-17 10-8-15,0-1-13 0,0 0-2 0,16 1-6 16,-16-1 3-16,17 0 9 0,-1-9 0 0,1 9 8 16,-1-9 3-16,1 10-6 0,-1-10-7 0,1 0-7 0,-1 0-7 15,1-10-16-15,-1 10-4 0,1-9 3 16,0 0-6-16,-1 0 5 0,1-1-5 0,-1 1 0 16,-16 0 2-16,17-1-2 0,-17-8 5 0,16 8-11 0,-16-8 4 15,0 9 6-15,17-10-4 0,-17 0-2 0,0 10-1 16,0-10 3-16,0 10-4 0,-17 0 8 0,17 0-9 15,0-1 1-15,0 1 4 0,-16 9-4 0,16 0 8 16,-17 0-9-16,17 9-3 0,-16 1-4 0,-1-1 6 16,17 0-4-16,-16 10-6 0,16-10-14 0,-17 10 2 15,17-1-9-15,-17 1-7 0,17-10-6 0,0 10 0 16,0-1 7-16,0-8 1 0,0-1 8 0,0 10 5 16,17-10 7-16,0-9 1 0,-17 9 3 0,16-9-1 0,1 9 2 15,-1-9-6-15,1 0-1 0,-17 0-3 16,16-9-6-16,1 9 3 0,-1-9 0 0,1 0-8 0,-1-1 15 15,1 1-10-15,0 0-2 0,-1-1 8 0,1 1-1 16,-1 0 8-16,-16-1 7 0,17 1 9 0,-17 0 4 16,16 0 3-16,-16 9-1 0,17-10 0 0,-17 10-6 15,0 0 2-15,0 10 4 16,0-1-2-16,0-9 1 0,0 9-1 16,0-9 2-16,16 9-1 0,-16-9 5 0,0 10-3 15,17-10 3-15,-17 0-4 0,0 9 5 0,16-9-5 16,-16 0 7-16,17 0-4 0,-17 0 1 0,0 0-3 15,17-9-3-15,-1 9 3 0,-16-10-3 16,17 1 0-16,-17 9-2 0,16-9 4 0,-16 0-4 16,17 9 2-16,-17-10 0 0,0 1 2 0,0 0-2 15,0-1 2-15,16 1 2 0,-16 9-2 0,0-9 3 16,-16 9-5-16,16 0 1 0,0 9 1 16,0-9-5-16,0 9 5 0,-17-9 1 15,17 10-3-15,0-1 0 0,0 0 0 0,0 1 1 16,0-1-1-16,0 0 2 0,0 0 1 0,17-9 5 0,-17 10 5 15,0-1 3-15,16-9 6 0,-16 0 8 0,0 0 3 16,0 0 10-16,17 0-7 0,-17 0-6 0,0 0-4 16,16 0-8-16,-16 0 7 0,17-9 1 0,-1 9 3 15,-16-10 3-15,17 10 1 0,0-9 8 0,-1 9 3 16,-16-9-11-16,17 9-12 0,-1 0-6 16,1 0-11-16,-1-9-2 0,1 9 2 0,-17 9-6 15,0-9 4-15,16 0 0 0,-16 9-2 0,0-9-2 0,0 9 4 16,17 1-8-16,-17-10-20 0,0 9-21 0,0 0-16 15,0 1-15-15,0-10-7 0,0 9-12 0,0 0-5 16,16-9 1-16,-16 0 15 0,0 0-4 0,0 0 2 16,17 0-4-16,0-9-79 0</inkml:trace>
  <inkml:trace contextRef="#ctx0" brushRef="#br0" timeOffset="42655.71">26240 8009 107 0,'16'-9'113'0,"1"-1"-14"15,-1-8-5-15,-16 8 14 0,0 1 13 0,17 0-5 16,-17 9 7-16,0-10-2 0,0 10-6 0,0 0-17 15,0 0-32-15,0 0-19 0,0 0-2 0,-17 0-3 16,17 10-4-16,-16-1-18 0,-1 0 2 0,17 1-9 16,-16-1-5-16,-1 10-2 0,1-10-6 0,16 9 3 15,-17 1 5-15,17 0-8 0,-17-1-4 0,17 1 4 0,-16-1 0 16,16-8-2-16,0 8 7 0,0-8-8 16,0-1 1-16,0 0 7 0,0 1-5 0,16-10 5 15,-16 9 0-15,0-9 2 0,0 0 15 0,17 0 11 0,-17-9 5 16,0-1-13-16,17 10-3 0,-17-9-5 0,0-10-8 15,0 10 0-15,-17 0-5 0,17-10 0 0,0 10 0 16,-17-10-4-16,1 1 0 0,-1-1 0 0,-16 0-3 16,0 1-20-16,0-1-30 0,0-9-35 0,0 10 88 15,-17-1-228-15,1 0-4 0,-1 10-4 0,-16-9 8 16,16 8 17-16,1-8 13 0</inkml:trace>
  <inkml:trace contextRef="#ctx0" brushRef="#br0" timeOffset="46147.55">9679 10065 96 0,'0'-10'89'0,"-17"10"-26"0,17 0-14 0,0-9-8 0,0 9 2 16,0-9-5-16,-17 9 6 0,17-10-14 16,0 10-5-16,0-9-3 0,0 9-8 0,0-9 0 15,0-1-2-15,17 1 5 0,-17-10 5 0,0 10 2 16,0-9 5-16,17-1 0 0,-17 10 1 0,0-10 1 15,16 0-12-15,-16 1-2 0,0-1-3 0,0 1-2 16,0-1 2-16,0 0-1 0,0 1-2 0,0-1-2 0,0 10 0 16,-16-10 3-16,16 10 2 0,0 0-4 0,-17-1-7 15,17 10 1-15,-17 0-6 0,17 0 5 16,-16 10-1-16,-1-1-7 0,1 10 5 0,-1 9 0 16,1 9-2-16,-1 0 7 0,1 0-5 0,-1 10-4 15,17-1 5-15,0-9 1 0,-33 10-4 0,33-1-9 16,-17-8-1-16,17-1-11 0,0 0 0 0,0 0-10 15,17-9 3-15,-17 0-2 0,0-9 10 0,33-1 1 16,-33 1 3-16,0-1 0 0,0-8 3 0,17-1 8 16,-17-9 3-16,16 9-2 0,-16-9 7 0,17-9-1 15,-1-10 0-15,1 10 1 0,-1 0 2 16,-16-10-3-16,17 1 10 0,-1-1 1 0,1 10-2 16,0-10 3-16,-1 1 0 0,17 8 0 0,-33-8 1 15,17 8-6-15,-1 10 0 0,1-9-9 0,-1 18 6 16,1-9-4-16,-1 10 0 0,-16-1 0 15,17 0 0-15,0 1 0 0,-1 8 0 0,1-9 0 16,-17 10 0-16,16 0-5 0,17-10-7 0,-33 0-10 16,17 1-21-16,-17-1-13 0,16 0-11 0,1 0-8 15,-1-9-7-15,-16 0-4 0,17 0 0 0,0 0-6 16</inkml:trace>
  <inkml:trace contextRef="#ctx0" brushRef="#br0" timeOffset="46428.14">10208 10083 57 0,'0'-9'84'16,"0"0"-13"-16,0 9-20 0,0-10-14 0,0 10-17 16,0 0-9-16,17 0-5 0,-17 0-3 0,0 0 4 15,0 10 10-15,0-1-3 0,0 0-3 0,-17 10-2 16,17-10-7-16,0 10 0 0,0-1 1 16,0-8-3-16,0 8 2 0,0 1-2 0,0-10 0 15,0 10 0-15,0-10 0 0,0 0 0 0,0-9 2 0,0 10 7 16,0-10 26-16,0 0 24 0,0 9-3 0,-17-9-15 15,17 0-14-15,0-9-8 0,-16 9-2 0,16-10-6 16,0 10 0-16,-17-9-6 0,17 0-1 0,-33-1-2 16,17 1-1-16,-1 0 1 0,1-1 0 15,16 1-4-15,-17 0 5 0,1 0-7 0,-1 9-7 16,0-10-16-16,1 1-17 0,-1 0-13 0,17 9-22 16,0-10-23-16,-16 10-7 0,16 0 0 0</inkml:trace>
  <inkml:trace contextRef="#ctx0" brushRef="#br0" timeOffset="48019.1">10588 10092 38 0,'0'0'66'16,"0"-9"-10"-16,0 0-8 0,0 0-3 0,0 9 0 16,0-10 4-16,-33 1 3 0,17 0 2 0,-1 9-7 15,17-10-6-15,-16 10-5 0,-1 0-14 0,1 0-8 16,-1 0-6-16,17 10-4 0,-16-1 1 0,-1 0-4 15,17 1-3-15,-16-1 5 0,16 0 0 0,0 0-6 16,0 10 3-16,0-10 2 0,0 1 1 16,0-10-2-16,0 9-1 0,16 0-2 0,1-9 0 15,-17 10 3-15,0-10 0 0,16 0-1 0,1-10 0 16,-1 10 0-16,-16-9 0 0,17 9 0 16,-1-9 0-16,1-1-13 0,-1 1-10 0,17 0-15 15,-33 9-5-15,17-10-5 0,0 1-5 0,-1 0 0 16,1 0 1-16,-1 9 16 0,1-10 10 15,-1 10 5-15,1-9 6 0,-1 9 3 0,1 0 1 16,16 0 3-16,-16 0 2 0,-1 0 3 0,1-9 1 16,-1 9 2-16,17-10 3 0,-16 10 0 0,-1-9 4 15,1 0 3-15,-1 9 2 0,1-10 3 0,-17 1 6 16,17 9-2-16,-17-9 2 0,0-1 4 0,0 10 0 16,-17-9 0-16,17 0-6 0,-17 9-1 0,17-9-4 15,-16-1-1-15,-1 10-4 0,17 0-5 0,-16 0 0 16,-1 0-4-16,1 10-2 0,-1-1 5 0,1 0-3 15,-1 10 0-15,17-1 1 0,0 1-1 0,-16 0-3 16,16-1-1-16,0 1-6 0,0-1 2 0,16 1 1 16,-16 0 0-16,17-10-1 0,-1 10-2 0,1-10-1 15,-1-9 3-15,1 9 2 0,-1-9 3 0,1 0 3 16,-1-9-2-16,1 0 2 0,0-1 0 0,-1 1 2 16,17-10 4-16,-16 1 6 0,-1-1 5 0,-16 1 5 15,17-10 2-15,-1 0 5 0,1 0-3 0,-17 0-4 16,16 0-3-16,1-9-1 0,-17 0-8 0,17-1 0 15,-1 1-5-15,1-9-1 0,-17 8 3 16,16-8-5-16,1-1 1 0,-1 1 0 0,1-1 16 16,-1 10 11-16,1 0 5 0,-1 0 8 0,-16 9 1 15,0 9-12-15,17 10-11 0,-17 0-10 0,-17 9-13 16,17 9 5-16,0 0-1 0,-16 19-2 16,16-9-2-16,-17 18 2 0,1 0 2 0,-1 0-4 15,17 10 2-15,-16-10 1 0,-1 10-3 0,17-1 0 16,0-9 0-16,0 1-10 0,0-1-5 0,17-9-7 15,-17 0-8-15,16-1-6 0,1-8-4 0,-1 0 6 16,1-1 1-16,-1-8-3 0,1-10 3 0,0 9-4 16,-1-9 5-16,17-9-4 0,-16 9 3 0,-1-10-4 15,1 1 3-15,-1 0 2 0,17-10 7 0,-16 10 4 16,0-10 7-16,-17 1 9 0,16 8 2 0,1-8 7 16,-17-1 2-16,16 10 4 0,-16-1 1 0,0 1 7 15,0 0 0-15,0 9-6 0,0 0-5 16,0 0-1-16,0 0-3 0,0 9-1 15,17 0 0-15,-17 1 0 0,0-1 2 0,0 10-2 16,16-10 0-16,-16 0-2 0,17 1 2 0,-1-1 2 16,1 0 0-16,-1-9-5 0,1 0 4 15,0 0 2-15,-1-9 6 0,1 0-3 0,-1-1 3 16,-16 10 1-16,17-18 4 0,-17 8-1 0,16 1-2 0,-16-10 1 16,0 1-3-16,0 9-1 0,0-10-4 15,0 0-1-15,0 1-6 0,0-1 1 0,0 1-13 16,0-1-10-16,0 0-10 0,0-9-6 0,17 10-1 15,-17-10 0-15,0 0-8 0,16 0 6 0,1 0 15 16,-17 0 13-16,16 0 10 0,-16 0 15 0,17 10 30 16,0-1 19-16,-17-9-9 0,16 10-6 0,-16-1 1 15,0 1 7-15,17 8 5 0,-17-8 9 0,0 8 3 16,0 1 4-16,0 0 1 0,0-1 0 0,0 10-6 16,0-9-18-16,0 9-22 0,0 0-12 0,0 9-9 15,0-9-4-15,0 19 2 0,0-10-4 0,0 10 0 16,-17 9 0-16,17 0-3 0,0 0 9 15,0 0-6-15,17 9 2 0,-17 9-2 0,0-9 0 16,0 10 2-16,16-10 1 0,-16 10-3 0,0-1-16 16,17-9-13-16,-17 1-14 0,16-1 1 0,-16-9-1 0,0-10 2 15,17 10 3-15,-17-18 8 0,16-1 8 0,-16 0 9 16,0-9 8-16,17-9 5 16,-17 0-3-16,0-10 3 0,0 10-3 0,0-10 6 15,16 0-1-15,-16-8 0 0,0 8 6 16,0-9-1-16,0 9 1 0,17-8 4 0,-17-1 3 15,17 9 0-15,-17 0-5 0,0 1 1 0,16 9-4 16,-16-10-7-16,0 19-3 0,17-9 1 0,-17 9 6 16,0 0-2-16,16 9-2 0,-16 0 0 0,0 1-3 15,17 8 3-15,-17 1 1 0,16-10-1 0,-16 10 0 16,17-1 0-16,-17 1 0 0,16-10 0 0,1 10 0 16,-17-10-2-16,16 0 0 0,-16 1 4 0,17-1 0 15,-17-9 2-15,0 9-4 0,16-9 0 0,-16 0-2 16,0 0 0-16,0-9 2 0,17 9 0 0,-17-9 0 15,0-1 3-15,0 1 0 0,17 0-6 0,-17-1 6 16,0 1-3-16,16-9-3 0,-16 8 3 0,17-8 0 16,-17-1 2-16,16 10-2 0,-16-10 0 0,17 10 0 15,-17 0 0-15,16-1-5 0,-16 1 5 0,0 9 3 16,0-9-3-16,17 9 0 0,-17 0-2 16,16 0 2-16,-16 9 3 0,0-9 2 15,17 9 0-15,-17 1 3 0,0-10 4 0,16 9-9 16,-16-9 5-16,0 9-5 0,0-9 1 0,17 9-2 0,-17-9-4 15,0 10 2-15,0-10 7 16,17 0 8-16,-17 0 8 0,0 0 6 16,0 0-11-16,0 0-6 0,0-10-7 0,0 1-3 15,16 0 3-15,-16 9-7 0,0-9 2 16,17-1 3-16,-17 1-5 0,0 0-3 0,16-1 9 16,-16 1-7-16,17 9 6 0,-17-9-7 15,0 9 1-15,16 0 3 0,-16 0 2 16,0 9 1-16,17 0-5 15,-17-9 0-15,0 10 4 0,0-1 0 0,0-9-1 16,16 9-3-16,-16 1 5 0,0-10-17 0,0 9-27 16,0-9-14-16,17 9-8 0,-17-9-22 0,0 0-20 15,16 0-5-15,-16 0 5 0,17-9-7 0</inkml:trace>
  <inkml:trace contextRef="#ctx0" brushRef="#br0" timeOffset="48246.54">12954 9367 123 0,'0'0'128'0,"0"0"-17"15,0-9-11-15,-16 9-25 0,16 0-31 0,0 0-24 16,0 0-10-16,16 0-4 0,-16 0-3 0,0 0 4 16,0 9-9-16,17-9 6 0,-17 9-4 0,16 0 2 15,1 1-1-15,-17-1-3 16,17 0-9-16,-1 1-11 0,1-1-19 0,-1-9-15 15,1 9-5-15,-1-9-5 0,1 0 3 0,-1 0 5 16,-16 0 7-16,17 0-1 0,-1-9 1 0,1 0 9 16,0-1-13-16</inkml:trace>
  <inkml:trace contextRef="#ctx0" brushRef="#br0" timeOffset="48755.57">13269 9320 47 0,'0'-9'85'0,"0"0"-9"0,0-1-14 16,0 1-5-16,0 0-13 0,0 9-7 0,0 0-8 15,-17 0 0-15,17 9 5 0,-16-9 14 0,16 19 5 16,-17-10-12-16,1 10-15 0,16-1-10 0,-17 10-6 15,17-9-5-15,-17-1-1 0,17 10-4 0,-16 0 3 16,16-9-3-16,0 9 0 0,0-10 0 16,0 10 0-16,16-9 4 0,-16 9-8 0,0-10-8 15,17 1-10-15,-17-10-17 0,17 1 6 0,-17-1 5 16,16 0 14-16,-16-9 2 0,17-9 3 0,-1 9 0 0,-16-9 4 16,17-1-4-16,-17 1-4 0,16-10-2 0,-16 10 2 15,17-10 6-15,-17 10 7 0,16-9-2 0,-16 8 0 16,17-8 7-16,-17 8 0 0,0 1 4 15,0 0 6-15,0-1 6 0,0 1 2 0,0 9-4 16,0-9-13-16,0 9-2 0,0 0-2 16,0 9 3-16,0 0-7 15,16 1 6-15,-16-1-4 0,0 0 4 16,0-9-3-16,0 10 1 0,17-10-2 0,-17 0 2 16,0 9 1-16,0-9 0 0,0 0-7 0,0 0 5 15,0 9 1-15,0-9-5 0,17-9 5 16,-17 0-4-16,16 9 6 15,-16-10-3-15,0 1-9 0,17 0 1 0,-17-1-1 16,16 10 6-16,-16-9-1 0,17 0 0 0,-17 9 1 16,16-10 2-16,-16 10-2 0,0 0 4 15,17 0-2-15,-17 0 3 16,0 10 1-16,0-10 1 0,0 9 3 0,16 0-3 16,-16-9-1-16,0 10 3 0,0-10-1 0,0 9 1 15,17 0-2-15,-17-9 2 0,0 10-2 0,16-10 0 16,-16 0-2-16,0 0 6 0,17 0-9 0,-17 0 4 0,17-10-4 31,-17 10-3-31,0 0-20 0,0-9-25 0,16 9-21 16,1-9-20-16,-17-1-14 0,16 1-8 0,1 0-90 15</inkml:trace>
  <inkml:trace contextRef="#ctx0" brushRef="#br0" timeOffset="48921.6">13914 9451 82 0,'0'0'137'15,"0"0"-5"-15,0 0-13 0,0-10-11 16,0 10-2-16,-17-9 3 0,17 9-21 0,0 0-25 0,0 0-22 16,-16-9-16-16,16 9-11 0,0 0-11 0,0 0 1 15,0 0-31-15,0 0-25 0,0 0-37 0,0 0-25 16,16 0-15-16,-16 0-4 0,0 9 6 0,0-9 8 16,17 9 11-16</inkml:trace>
  <inkml:trace contextRef="#ctx0" brushRef="#br0" timeOffset="49057.86">13947 9562 42 0,'0'0'81'0,"0"10"13"16,0-10 7-16,0 0 12 0,0 0-7 16,0 0-14-16,0 0-11 0,0 0 8 0,0 0 6 15,0-10-16-15,0 10-14 0,0 0-25 0,0-9-18 16,0 9-10-16,0-9-5 0,0 9-31 16,0 0-39-16,0 0-53 0,0 0-46 0,0-10-34 15,-17 10-7-15</inkml:trace>
  <inkml:trace contextRef="#ctx0" brushRef="#br0" timeOffset="49728.07">14840 9116 121 0,'17'-19'115'0,"-17"10"-19"0,0-10-5 15,17 10-14-15,-17 0-15 0,0-1-24 0,0 10-18 16,0-9-12-16,16 9-5 0,-16 0 2 0,0 9-5 16,0-9 6-16,0 10 18 0,0-1 12 15,0 10-4-15,0-1-1 0,0 1-2 0,0-1-13 16,0 10 5-16,0 0-6 0,-16 0-1 0,16 9 0 15,-17-9-4-15,17 9-7 0,-17 1 2 0,17-1-5 16,-16-9 0-16,16 9 5 0,-17 0-3 0,17-9-5 16,0 0 4-16,0 9 0 0,0-9-1 0,0-9 2 15,17 9-2-15,-17-10 0 0,16 1 2 0,1-1-2 16,0-8 2-16,-1-1-2 0,1-9 3 0,16 9 1 16,0-9-4-16,0-9 0 0,0 0-2 0,0-1-1 15,0 1 8-15,17-10-5 0,-17 10-3 0,17-9 3 16,-1-1-18-16,1 10-29 0,-1-10-26 0,-15 0-21 15,-1 1-17-15,0-1-13 0,-17 10 0 0,17-10-10 16</inkml:trace>
  <inkml:trace contextRef="#ctx0" brushRef="#br0" timeOffset="50182.18">15022 9088 146 0,'0'-19'110'16,"0"10"-27"-16,0-10-18 0,0 1-18 0,0 8-21 16,0-8-8-16,17 8-9 0,0 1 5 0,-1-9 11 0,17 8 10 15,0-8-1-15,0 8 3 0,17-8-3 0,0 8-4 16,16-8-4-16,0-10 3 0,17 9 1 0,-1 1-2 16,18-1-7-16,-1 1-9 0,0-1-5 0,-16 0 2 15,16 1-8-15,0 8 1 0,1 1-2 0,-18 0 0 16,1 9 0-16,0 0 2 0,-17 9-2 15,0 0-4-15,-16 1-2 0,0 8-8 0,-17 1 4 16,0 9 3-16,0 0 0 0,-17-10 1 0,1 20 3 16,-17-11 3-16,16 11-2 0,-16-10 2 0,-16-1 2 0,16 1-4 15,0 0 0-15,0 0 2 0,-17 0 0 0,17-9-4 16,0 9 4-16,0-10-3 0,0 1 3 0,0-1 4 16,0 1 0-16,0 0-3 0,17-10 1 15,-1 10-4-15,-16-1 2 0,17-9 3 0,16 10-6 16,-16-10 4-16,-1 10-4 0,1-10 7 0,-1 1-4 15,1-1-2-15,-17 0 2 0,16 0 2 0,-16 1 0 16,0-10-5-16,0 9-2 0,-16 0 6 0,-1-9-1 16,1 10 0-16,-1-1 1 0,1-9-1 0,-17 9-4 15,-1 1 6-15,1-10 2 0,0 9-2 0,-16 0-2 16,16 0 0-16,-17 1-3 0,17-1-16 0,-17 0-34 16,1-9-23-16,15 10-27 0,-15-10-16 0,16 0-4 15,-17 9-7-15</inkml:trace>
  <inkml:trace contextRef="#ctx0" brushRef="#br0" timeOffset="51000.04">16693 9227 18 0,'-16'0'28'0,"16"0"22"0,0 0-3 15,0 0 0-15,0 0-8 0,0 0-4 0,0 0-5 16,0 0 0-16,0 0-11 0,0 0-7 0,0 0-2 16,0-9 1-16,16 9 0 0,1 0 6 0,0-9 1 15,-1 9-3-15,1-10 4 0,-1 10 3 0,17-9 2 16,0 0 3-16,0 9 3 0,17-9-5 0,0-1 1 16,-1 1-9-16,17 0 1 0,-16-1-11 0,16 10-2 15,17-9 2-15,-17 0-7 0,17-1 7 0,0 1-6 16,-1 0 2-16,18 9-3 0,-18-9 2 0,18 9-2 15,-18-10 2-15,18 10-2 0,-1 0 1 0,-16-9-1 16,16 9 3-16,-16 0-5 0,-1 0 2 0,1 9 0 16,0-9 2-16,-17 0-2 0,0 10-2 0,-16-10 2 15,-1 9 0-15,1-9 0 0,-17 9 0 0,0-9 0 16,-16 0 3-16,-1 9-3 0,1-9 0 0,-1 0 3 16,-16 0 10-16,0 0 17 0,0 0 1 0,0 0-6 15,0 0-15-15,0 0-2 0,0 0-4 0,0 10-2 16,-16-10-2-16,16 0 1 0,0 0-3 0,-17 9 2 15,17-9-2-15,0 0-6 0,0 9-23 0,0-9-27 16,0 10-21-16,0-10-14 0,0 9-11 0,0-9-6 16,0 9-2-16,0-9-94 0</inkml:trace>
  <inkml:trace contextRef="#ctx0" brushRef="#br0" timeOffset="51389.52">19572 8976 106 0,'17'-9'128'0,"-17"-10"-21"16,16 10 1-16,-16 0-8 0,0-10 13 15,17 10 0-15,-17-1-14 0,0 1-2 0,0 9-16 16,0-9-3-16,-17 9-19 0,17-9-21 0,0 9-13 16,-16 0-11-16,16 0-8 0,-17 0-6 0,1 9 0 0,-1 0-2 15,1 0 4-15,-1 1 2 0,0-1-4 0,1 10 1 16,-1-1-1-16,1-8 0 0,-1 8 0 0,17 1 0 15,-16-1 0-15,-1 1 0 0,17 0 1 0,-16-1-1 16,16 1-4-16,0-1 5 0,0 1-1 0,0-10-3 16,0 10 5-16,0-10-6 0,0 10 1 0,16-10 5 15,-16 0-5-15,17 10 4 0,-17-19 2 0,16 9 1 16,-16 1-3-16,17-1-1 0,-1-9 0 0,1 9 0 16,-17-9-4-16,16 10 2 0,-16-10-1 0,17 0 5 15,-17 9-5-15,0 0 3 0,0-9 2 16,0 9 0-16,-17-9-2 0,17 10-3 0,-16-1 3 15,-1 0 0-15,1 1-17 0,-17-1-16 16,16 0-15-16,-16 1-18 0,17-10-13 0,-18 9-11 0,18 0-13 16,-1 0-8-16,1 1-9 0,-1-10 1 0,17 0 1 15,0 0 8-15,0 0 2 0</inkml:trace>
  <inkml:trace contextRef="#ctx0" brushRef="#br0" timeOffset="52085.04">19671 9246 60 0,'17'-9'115'0,"0"-1"-19"0,-1-8-21 0,1 8-18 16,-17-8-14-16,0 9 3 0,0-1 1 0,-17 1 2 16,17 0 4-16,0-1 0 0,-16 1 6 0,-1 0 7 15,17 9 3-15,-17 0-16 0,1 0-11 0,-1 0-18 16,17 0-11-16,-16 0-6 0,-1 9-7 0,1-9 0 16,16 9 2-16,-17 10 3 0,17-10-4 0,-16 1-4 15,16-1 3-15,0 0 7 0,0 10-13 0,0-10 10 16,0 0-8-16,16 1 4 0,-16-1-7 0,0-9-4 15,17 9 3-15,-17-9 2 0,16 10-4 0,-16-10 3 16,0 0-2-16,17 0 3 0,-1 0 6 16,1 0 1-16,-17-10-3 0,16 10 2 0,1-9 0 15,0 0 0-15,-17 9-5 0,16-10 7 0,1 1-2 16,-17 0-2-16,16-1 2 0,1 1-2 0,-1 0 3 16,1 0 1-16,-17-1 1 0,16 10-11 0,-16-9 8 15,17 9 5-15,-17-9-9 0,16 9 4 0,-16 0 2 16,17 9-5-16,0 0 3 15,-17-9-2-15,16 10 5 0,1-10-6 0,-17 9 5 16,16-9 2-16,1 9-6 0,16-9 2 0,-17 0-6 16,1 0 8-16,-1 0-4 0,1 0 4 0,0-9-2 15,16 9 0-15,-17-9 0 0,1 9-2 0,-1-10 4 16,1 1-4-16,16 9 5 0,-17-9 0 0,1-1-2 16,-17 1 0-16,17 0-1 0,-1-1 0 0,-16-8 8 0,17 18 3 15,-17-9 5-15,0-1 4 0,16 10-5 16,-16-9 2-16,0 9-15 0,0 0 2 0,0 0-8 15,0 9 8-15,0-9-2 0,0 10-2 16,0-10-4-16,0 9 4 0,0 0 0 16,17 0-3-16,-17 1 6 0,16-1-6 0,-16-9 4 15,17 9-5-15,-1 1 6 0,-16-10 2 0,17 0-4 0,-1 0 3 16,1 0-7-16,-1 0 6 0,1 0-2 0,0 0 3 16,-1-10-7-16,1 10 4 0,-1-9 3 0,1 9-5 15,-1-9 0-15,-16-1 2 0,17 1 3 0,-1 0-3 16,-16 0 2-16,0-1-2 0,0 10 2 15,0-9-1-15,0 0-1 0,-16-1-2 16,16 10-1-16,-17 10 0 0,17-10 1 16,0 9 2-16,-16 0-3 0,16 1 8 0,0-1-4 15,0 0 2-15,0 0-8 0,16 1 7 0,-16-1-2 16,17-9 2-16,-17 9 0 0,16 1-7 0,1-10 5 16,16 0-5-16,-16 9-14 0,-1-9-18 0,17 0-23 15,-16 0-30-15,16 0-18 0,-17-9-11 0,1 9 3 16,16-10 7-16,-16 10 5 0,-1-9-3 0,1 0-69 15</inkml:trace>
  <inkml:trace contextRef="#ctx0" brushRef="#br0" timeOffset="52471.12">20995 8920 31 0,'0'0'63'0,"17"0"-3"0,-17 0-8 15,0 0-2-15,0 0 1 0,0 0 3 0,0 0 12 16,0 0 7-16,0 0 5 0,16-9-2 0,-16 9 6 15,0 0-2-15,0-9-4 0,17 9-3 0,-17 0-8 16,0-10-11-16,16 1-10 0,-16 9-10 0,17-9-12 16,-17 0-10-16,0-1-6 0,16 10 3 0,1-9-14 15,-17 0 15-15,16-1-13 0,-16-8 7 0,17 8 1 0,-17 1-3 16,16 0-4-16,-16-10-3 0,17 10 2 16,-17-10 5-16,17 1-5 0,-17 8 9 0,16-8-4 15,-16 9-1-15,0-10-1 0,17 10-7 0,-17-1 11 0,0 1 10 16,0 9-3-16,0 0-6 0,0 0-2 15,0 0 3-15,-17 9 13 16,17 1 6-16,-16-1-2 0,16 10-5 0,-17-10-8 16,17 9-3-16,-17 1-3 0,17 0 4 0,-16-1-5 15,16 1-3-15,-17 9 2 0,1-10-5 0,16 1 6 16,-17 9 0-16,17-10-3 0,-16 1 0 0,-1 9-3 16,17-9-27-16,-16-1-23 0,16 1-35 0,-17-1-14 15,17 1-5-15,0 0 0 0,-16-10-8 0,16 10-2 16,0-10 13-16,0 0 4 0,0 0 4 0,-17-9 7 15,17 10 3-15,0-10 2 0</inkml:trace>
  <inkml:trace contextRef="#ctx0" brushRef="#br0" timeOffset="52904.08">21078 8753 95 0,'0'-9'77'16,"0"9"-16"-16,-17 0-7 0,17 0-7 0,-16 9-4 16,-1-9-3-16,17 9-3 0,-16 10 0 0,-1-10 4 15,0 0-6-15,17 10-2 0,-16-10-13 0,-1 10 1 16,17 0-12-16,-16-10 0 0,16 9-4 0,-17-8-1 16,17-1 0-16,0 0-4 0,0 1 0 0,0-10 3 15,0 9-3-15,0-9 6 0,0 0 14 0,0 0 7 16,0 0-8-16,0 0-8 0,17-9-3 0,-17 9 5 15,0-10-3-15,16 1-2 0,-16 0 3 0,17-1 3 16,-17 1 0-16,16 0 5 0,1 0 2 0,-17-10 6 16,17 10-1-16,-1-10-1 0,1 0-6 0,-1 1-5 0,1 9-4 15,-1-19 0-15,1 9-4 0,16 0 2 0,-17 1 8 16,1 9 24-16,-17-10 9 0,17 10 3 16,-1 9-1-16,-16-10-18 0,0 10-18 0,17 0-4 0,-17 0-5 15,0 0 5-15,0 0 30 0,0 10 13 0,16-1-7 16,-16 0-10-16,0 10-12 0,0-10-12 0,0 10-4 15,0-10-1-15,0 10-3 0,0-1 1 0,0-8-6 16,17 8 2-16,-17 1 0 0,0-10 1 0,0 10-6 16,16-10-38-16,-16 10-33 0,0-10-43 0,17 9-41 15,-17-8-18-15,0-1-13 0,16 0 7 0,1 1 4 16,-17-1 1-16</inkml:trace>
  <inkml:trace contextRef="#ctx0" brushRef="#br0" timeOffset="92036.48">9877 10753 115 0,'17'-9'72'0,"-17"-1"-12"0,0-8-9 0,0-1 1 0,0 10 3 16,0-10 4-16,0 10 9 0,0 0 5 0,0-10 1 16,0 10-4-16,0-1 3 0,0 1-2 0,-17 9-11 15,17-9-1-15,0-1-2 0,-16 1-21 0,16 9-1 0,0 0-17 16,-17 0-4-16,17 0-7 0,-17 9-2 0,17 1-2 16,-16-1-1-16,16 0-6 0,-17 10 6 15,1 9 0-15,16 0-2 0,-17 0-3 0,17 0 3 16,-16 9 1-16,16-9-5 0,-17 9 5 0,17 0 3 15,0-9-4-15,0 0 1 0,0 0 1 0,17 0 1 0,-17 0-3 16,16-10-2-16,-16 1 3 0,17-1-5 0,-1-8-3 16,1-1 7-16,-1 0-6 0,1 1 4 0,16-10-1 15,-16 0 3-15,-1-10 0 0,17 1-2 16,-16-10-1-16,16 10 3 0,-17-10 0 0,18-8 0 16,-18 8 2-16,17-9-1 0,-16 9 4 0,-1-8 11 0,17-1 0 15,-33 9-2-15,0-9 6 0,0 0-3 0,0 10-3 16,0-10-3-16,0 9 0 0,0 1 1 0,-33-10-6 15,33 9 2-15,-33 0 3 0,17 1-5 0,-1-1 1 16,1 1-4-16,-18 8-3 0,18 1 0 0,-1 9 0 16,-16 0 5-16,33 0-9 0,-33 9-9 0,17 1-35 15,-1-1-52-15,1 0-37 0,16 10-19 0,-17-10-16 16,17 10 3-16,0-1 10 0,0 1 3 0</inkml:trace>
  <inkml:trace contextRef="#ctx0" brushRef="#br0" timeOffset="92380.93">10473 10660 196 0,'16'-19'127'0,"1"10"-32"0,-1 0-19 16,-16-1-16-16,0 1-17 0,17 0-13 0,-17 9 4 16,0 0-7-16,0 0-6 0,0 0-3 0,0 0-2 15,0 9 3-15,0-9-10 0,0 9-4 0,0 10 0 16,0-10-2-16,0 10-3 0,0-1 3 0,0 1-3 15,0 0 5-15,0 9-11 0,0-10 8 0,0 1-5 16,16 9 3-16,-16-19-2 0,0 10 0 0,33-10-1 16,-33 9 3-16,0-8 2 0,0-10-5 0,0 9 3 15,0-9 3-15,0 9 4 0,0-9 14 0,0 0 5 16,0-9 10-16,0 9-3 0,0-9-2 0,0 9-5 16,0-10-2-16,0 1-8 0,0 0-7 0,0 9-5 15,-33-9-4-15,17-1 0 0,-1 1 4 0,1 9-9 16,-1-9 6-16,-16 9-1 0,17-10 0 0,-1 1 4 15,-16 9-9-15,16 0-10 0,17 0-13 0,-49 0-18 16,32 0-22-16,1 0-25 0,-1 9-22 0,17-9-6 16,-16 10-2-16,16-1 10 0,0 0-2 0</inkml:trace>
  <inkml:trace contextRef="#ctx0" brushRef="#br0" timeOffset="92890.91">10820 10771 135 0,'17'-9'103'0,"-1"-9"-15"0,-16 8-6 0,0 1-7 0,0 0-4 16,0-1 12-16,0 1 0 0,-16 0-6 0,16-1-8 15,0 10-4-15,-17-9-12 0,1 0-2 0,16 9-15 16,-17 0-7-16,0 0-7 0,1 0-11 0,16 9-8 16,-17-9 1-16,17 9-4 0,-16 1 0 15,16 8-4-15,-17-8 5 0,17-1-15 0,0 10-16 16,0-10-14-16,0 0 0 0,0 0-6 0,0 1 3 0,0-1 2 15,0-9 8-15,17 9 10 0,-17-9 10 0,0 0 7 16,16 0 10-16,-16 0-3 0,17-9-1 0,-1 0 7 16,-16-1-1-16,17 1-1 15,0 0-10-15,-17 0 9 0,16-1 3 0,-16 10-6 16,17-9 3-16,-17 9 4 0,0 0-9 0,16 0 9 16,-16 0-2-16,0 9-1 0,17 1-1 15,-17 8 7-15,0 1 0 0,16-1-1 0,-16 1-2 16,0 9-2-16,17 0 1 0,-17 0-5 0,16 0 6 0,1 9-8 15,-17 0 4-15,16 0 0 0,1 0 0 16,0 1-3-16,-1 8 3 0,-16-9 3 0,17 1-5 16,-1-1 2-16,1 0 1 0,-17-9 2 0,16 9-2 15,1-9-4-15,-17-9 5 0,0-1 14 0,16 1 2 0,-16-10 26 16,0 0 34-16,0-9 16 0,0 0-10 0,0 0-2 16,-16 0-6-16,16-9-7 0,-17 0-10 15,17-1 0-15,-16 1-17 0,-1 0 0 0,1-10-16 16,-17 1-4-16,16-1-8 0,0 0-5 0,-16-8-8 0,17-1 6 15,-1 0-9-15,1 0 3 0,-1 0-1 0,1-9-8 16,-1 9-40-16,1-9-45 0,-1 9-33 0,17 0-41 16,-17-9-8-16,17 18-2 0,0-9 10 0,17 9 6 15,-17 10 13-15,0 0 4 0</inkml:trace>
  <inkml:trace contextRef="#ctx0" brushRef="#br0" timeOffset="93083.79">11134 10995 110 0,'0'0'165'0,"0"0"-3"0,0-10-9 16,0 10-20-16,-16-9-18 0,16 9-10 0,0-9 6 16,0 9-33-16,-17 0-42 0,17-10-18 0,0 10-34 15,0 0-38-15,0 0-43 0,17 0-31 0,-17 0-22 16,0 0-17-16,16 0-9 0,-16 0 7 0</inkml:trace>
  <inkml:trace contextRef="#ctx0" brushRef="#br0" timeOffset="93465.32">11565 10613 196 0,'0'-18'141'0,"0"8"-21"0,0-8-4 0,0 8-14 0,0 1-7 15,0 0-5-15,0 0-10 0,0 9-16 0,0-10-27 16,0 10-14-16,0 0-12 0,0 10-9 0,-17-10 3 16,17 9-9-16,0 9 6 0,0-8-2 15,0 8 4-15,17 10 0 0,-17-9-11 0,0 9 8 16,0 0 1-16,16 0-8 0,-16 0 6 0,17-1-9 0,-17 1-8 15,16 0-7-15,-16-9 3 0,17-1 2 0,-1-8 13 16,-16 8 4-16,17-8-2 0,-1-10 2 0,1 9-2 16,-17-18 12-16,17 9 9 0,-1-10 10 15,1 1 18-15,-17 0 6 0,16-10 8 0,1 1-3 0,-17 8-21 16,16-8-5-16,-16-1-14 0,17 0-3 16,-17 1-13-16,0-1 5 0,0 1-1 0,0-1-8 15,-17 0-13-15,17 1-27 0,0-1-38 0,0 1-38 0,-16-1-17 16,16 10-12-16,0-10-6 0,0 0 1 0,0 10 11 15,0 9 8-15</inkml:trace>
  <inkml:trace contextRef="#ctx0" brushRef="#br0" timeOffset="93961.29">11962 10604 78 0,'0'-9'112'0,"0"9"-18"15,0-10-14-15,0 1 0 0,0 0-2 0,0 9 7 16,0-10 1-16,0 10-3 0,0 0-13 0,0 0-18 15,-17 10-8-15,17-10-9 0,0 9-5 0,0 0-10 0,0 10-7 16,0-10-8-16,0 10-2 0,0 0 0 0,0-1-1 16,0 1 4-16,0-1-8 0,0-8 6 0,0 8-6 15,17-8 5-15,-17-1-6 0,0 0 1 16,16 0 4-16,-16-9-6 0,17 10 0 0,-17-10 0 16,16 0 4-16,-16 0 2 0,17-10-5 15,-17 1 3-15,0 0-3 0,16 0 8 16,-16-1-5-16,17 1 0 0,-17-10-5 0,17 10 3 0,-17-10 4 15,16 10 1-15,-16-9-3 0,0-1 0 16,17 10-3-16,-17-10 3 0,16 19 5 0,-16-9-11 16,0 9 12-16,17 0-4 0,-17 0 4 0,0 9-4 15,16 0-2-15,-16 1 0 0,0-1 7 0,17 0-7 16,-17 1 0-16,0-1-2 0,16-9-15 0,-16 9-5 16,17 0-20-16,-1-9-12 0,-16 10-7 15,17-10-5-15,-1-10-13 0,1 10 0 0,0-9 3 16,-17 0 4-16,16 0 4 0,1-1 10 0,-1-8 10 15,17 8 11-15,-16-8 12 0,-1-1 13 0,1 10 7 16,-1-1 7-16,-16 1 6 0,17 0 4 0,0 0 7 16,-17 9 8-16,0 0 10 0,16 0 4 0,-16 9 6 0,0-9 1 15,0 9-4-15,0 0-8 0,0 1-3 0,0-1-13 16,17 0-6-16,-17 1-5 0,0-1-6 16,0 0-2-16,0 1-1 0,0-1-4 0,0 0-9 15,16 1-21-15,-16-10-18 0,0 9-15 0,0-9-19 16,0 9-6-16,0-9-5 0,0 0 6 0</inkml:trace>
  <inkml:trace contextRef="#ctx0" brushRef="#br0" timeOffset="94089.14">12524 10446 138 0,'0'-19'104'16,"0"1"-16"-16,0-10-4 0,0 9-8 0,0 1-8 16,-16 8-8-16,16-8-17 0,0 8-21 0,0 1-10 15,0 0-6-15,-17-1 0 0,17 1-11 0,0 9-28 16,0-9-50-16,0 9-37 0,0 0-27 0,17-9-6 15</inkml:trace>
  <inkml:trace contextRef="#ctx0" brushRef="#br0" timeOffset="94379.66">12805 10074 130 0,'0'0'182'0,"0"0"-16"16,0 0-29-16,0 0-33 0,0 0-14 0,0 0 14 0,-16 0 17 15,16 9 1-15,0 0 15 0,-17 1 1 16,17-1-13-16,-16 0-11 0,16 10-33 0,0 0-18 16,-17-10-23-16,17 19-20 0,0-10-6 0,-16 1-2 15,16 9 0-15,-17 0-8 0,17 0-4 0,-16 0 5 0,16-1-7 16,0 11 2-16,-17-10 2 0,17-1 5 0,0 1-9 16,-16 0-4-16,16-9 6 0,0 9 0 0,16-10 5 15,-16 1-8-15,0 0 9 0,17-10-6 0,-17 0-3 16,16 1 0-16,1-1 3 0,-1-9-21 0,-16 0-11 15,33 0-9-15,-16 0-31 0,-1-9-34 0,1-1-29 16,0 10-33-16,-1-9-13 0,17-10-18 0,-16 10-3 16,-17 0 1-16,16-1 14 0,1-8 17 0</inkml:trace>
  <inkml:trace contextRef="#ctx0" brushRef="#br0" timeOffset="94550.03">12723 10399 63 0,'-17'-9'114'0,"17"9"-2"0,0-9-13 0,0 9-1 16,0-10-7-16,0 1 1 0,17 0-4 0,-17 9-10 16,16-9-16-16,-16-1-23 0,17 1-15 0,-1 0-13 15,1-1-8-15,-1 1 2 0,18 0-3 0,-18-1-19 16,17 1-48-16,0 9-46 0,-16-9-46 0,16 0-19 16,0-1 0-16,-16 10-102 0</inkml:trace>
  <inkml:trace contextRef="#ctx0" brushRef="#br0" timeOffset="94691.59">13203 10269 187 0,'0'0'128'0,"0"-9"-14"15,0 9-10-15,0-9-5 0,0 9-5 0,0-10 3 16,0 10-3-16,16-9-23 0,-16 9-27 0,0 0-23 16,0-9-15-16,0 9-24 0,17-10-61 0,-17 10-57 15,0 0-51-15,16-9-19 0,-16 9 7 0</inkml:trace>
  <inkml:trace contextRef="#ctx0" brushRef="#br0" timeOffset="94859.65">13203 10446 96 0,'0'0'126'0,"0"0"-20"0,0 0-19 0,0 0-23 16,0 0-29-16,0 0-13 0,0-9-12 0,16 9-7 15,-16 0-33-15,0 0-28 0,17-10-30 16,-17 10-14-16,0 0-12 0</inkml:trace>
  <inkml:trace contextRef="#ctx0" brushRef="#br0" timeOffset="95527.62">14592 10195 118 0,'0'-10'134'0,"0"-8"-18"0,17-1-10 0,-17 1-13 16,16 8 2-16,-16-8 0 0,17-1 15 0,-17 10 8 16,16 0 11-16,-16-10 1 0,17 10 2 15,-17-1-14-15,17 10-14 0,-17-9-34 0,0 9-27 16,16-9-18-16,-16 9-16 0,0 0-1 0,0 9-6 15,0-9 4-15,0 9-1 0,0 10-2 0,0 0-3 0,0-1 1 16,0 10 6-16,-16 0-12 0,-1 0 1 0,17 0 8 16,-17 9-2-16,1 0-2 0,-1 0 0 15,1 1-4-15,-1-1 9 0,1 0-8 0,16 0 5 16,-17 0-2-16,17 1 0 0,-16-11 2 0,16 11-2 0,0-20 0 16,0 10 5-16,0-9-8 0,16 9 5 0,1-19 3 15,-17 10-5-15,33-10-5 0,-17 0 8 0,1 1 0 16,16-10-5-16,-16 0 0 0,16 0 4 0,0 0-2 15,0-10 0-15,16 1 1 0,-15 0 2 16,15-1-6-16,-16-8 6 0,17-1-5 0,-17 10 2 0,17-10-5 16,-17 1-26-16,0-1-53 0,0 10-48 0,0-10-40 15,-16 10-52-15,-1-10-12 0,1 10 8 0,-17 0 18 16,0-10 31-16</inkml:trace>
  <inkml:trace contextRef="#ctx0" brushRef="#br0" timeOffset="96112.61">14510 10167 156 0,'0'-9'102'0,"0"-1"-19"0,-17 1 2 0,17 0-5 16,0-1-3-16,0-8 1 0,0 8-7 0,17 1 7 15,-17 0-6-15,16 0 2 0,-16-1 5 0,17 1 1 16,16 0 4-16,-17-1-6 0,17 1-2 0,0 0-12 15,1-10-14-15,15 10-5 0,1-10-14 0,-1 1-14 0,18-1 0 16,-1 0-1-16,0 1-5 0,17-1 4 16,16-9-10-16,0 10 0 0,17-10 3 0,-17 0-3 15,17 9-2-15,0-9-3 0,0 0 0 0,-17 1-4 16,17 8 6-16,-17-9 2 0,0 0-4 0,1 10-2 16,-1-10 2-16,-16 0-7 0,-1 9 12 0,1 0 1 0,0 1-8 15,0-1 5-15,-17 10-9 0,0 0 4 16,-17-1 3-16,1 10-5 0,-17 0 4 0,0 0 0 15,-16 0 0-15,-1 10 0 0,-16-1-4 0,0 0 4 0,-16 10-2 16,-1-1 3-16,1 1-1 0,-1 9 3 0,-16 0 0 16,0 9-2-16,0 0-4 0,0 10 7 0,0-10-4 15,16 10-2-15,-16-10 4 0,17 9-2 16,-17-9 3-16,16 1 0 0,17-1-2 0,-17 0 1 0,17 0-6 16,0-9 9-16,0 9-8 0,17-9 8 0,-17 0-5 15,17-9-2-15,-1 9 4 0,17-10 1 0,-16 1-3 16,16 0 0-16,-17-10 0 0,17 9-5 0,-16-8 1 15,-1-1-17-15,1 0-13 0,0 1-10 0,-17-10 9 16,0 9 26-16,0-9-1 0,0 9 4 0,0-9 0 16,-17 10 0-16,0-10-2 0,1 9 5 0,-17 0-3 15,0-9 2-15,0 9 4 0,-17 1 2 0,17-1 0 16,-17-9-7-16,1 9 0 0,-1 1-8 0,-16-1-8 16,16 0-13-16,-16 1 1 0,-17-1 14 0,17 9 3 15,-17-8 9-15,1 8 0 0,-18 1 1 0,1 9-15 16,-17 0-28-16,-16 0-36 0,0 9-25 0,-1-9-20 15,18 9-7-15,-1 0 3 0,-17-9 13 0,34 9 5 16,-17 1 11-16,17-11 0 0,0 1-74 0</inkml:trace>
  <inkml:trace contextRef="#ctx0" brushRef="#br0" timeOffset="99761.56">10109 11609 75 0,'16'-19'61'0,"-16"0"-21"0,33 1-6 0,-33-1 3 16,0 1-5-16,0-1 1 0,0 10-4 0,0-1 1 15,0-8 0-15,0 18-3 0,0-10-1 0,0 1-6 16,0 0 4-16,-33 9-8 0,33 0-10 0,0 0-5 16,-16 0-1-16,16 9 4 0,-17 0-2 0,1 10-2 15,16 0 0-15,-17-1 0 0,1 10 0 0,-1 9 2 16,0-9-2-16,1 9 0 0,-1 10 0 0,1-10 0 16,-1 0 2-16,17 10-2 0,-33-10 0 0,33 0 0 15,-16 1 0-15,16-1-2 0,0-9 4 0,0 0-2 16,16-1 0-16,17-8 0 0,-33 9 0 0,0-19-6 15,17 10-1-15,-1-10 3 0,17-9-3 0,-16 9-4 16,16-9 2-16,0-9-7 0,-16 0-1 0,32 0 2 16,-32-1-1-16,16-8 6 0,0-1 2 0,-16 0 2 15,16 1 3-15,-17-1 4 0,17-9-3 0,0 10-1 16,-33-1 3-16,17 1 0 0,-17 8 0 0,17-8 2 16,-17-1-2-16,0 0 7 0,0 10 9 0,0 0 3 15,-17 0 0-15,17-1-1 0,0 1-5 16,-17 9-2-16,17 0-9 0,0 0 0 0,0 0-2 15,0 9 0-15,0 1 0 0,0-1 0 0,0 9 3 16,0 1-6-16,0 0 5 0,0-1-2 0,17 1 0 0,-17-1 0 16,17-8-3-16,-1 8 1 0,1 1 2 0,-1-10-2 15,1 1 0-15,-1-1 2 0,1-9 0 16,-1 0 0-16,1 0 1 0,-1 0-3 0,17 0 0 16,-33-9 4-16,17-1-2 0,0 1 0 0,-17 0 5 15,16-1-2-15,-16 1 4 0,17-10-7 0,-17 10 3 16,0 0 0-16,0 0 1 0,0-10-4 0,0 10 0 15,0-1 0-15,-17-8 2 0,17 8-2 0,0 1 2 16,0-9-5-16,0 8-15 0,-16 1-13 0,32-10-24 16,-16 10-15-16,0-10 1 0,17 10 5 0,-1 0-2 15,1-10 5-15</inkml:trace>
  <inkml:trace contextRef="#ctx0" brushRef="#br0" timeOffset="100042.18">11002 11609 21 0,'17'0'49'0,"-17"0"9"0,16 0-8 0,-16 0-9 15,0 0-9-15,-16 0-1 0,16 9-4 0,-17-9 0 0,17 9 1 16,-16 10-1-16,16-10-11 0,-17 10-3 0,17-10-6 16,-17 10 1-16,17 9-4 0,0-10-3 15,0 1 1-15,0-1-2 0,0 10-2 0,0-9 2 0,17-1 2 16,-17 1-2-16,17 0 0 0,-17-10 1 16,16 10-1-16,1-10 0 0,-1 0 0 0,1 0 3 15,-1-9-3-15,-16-9 14 0,17 9 20 16,-17 0 3-16,16-9-9 0,-16 0 1 0,0-1-9 15,0 1-1-15,0 0-5 0,-16-1-7 0,16 1 1 16,-17-10-8-16,17 10 2 0,-16 0-2 0,-1-10-5 16,1 10 9-16,-1 0-8 0,1-1-7 0,-1-8-3 15,0 8-11-15,1 1-13 0,-1 9-6 0,1-9-21 16,16 9-21-16,0-9-10 0,0 9-4 0,0 0-68 16</inkml:trace>
  <inkml:trace contextRef="#ctx0" brushRef="#br0" timeOffset="100300.65">11283 11664 75 0,'17'0'74'0,"-1"-9"-13"0,-16 0-3 16,17 9-6-16,-17 0-14 0,0 0-9 0,0 0-7 15,0 0 0-15,0 0-3 0,-17 0-2 16,17 0-3-16,0 9-7 0,0 0-4 0,-16 1-1 16,16 8-2-16,0-8 0 0,0 8 0 0,0 1 0 15,0-10 0-15,0 10 0 0,0-1 0 0,0-8 1 16,16 8 1-16,-16-8-2 0,0-1-2 0,17 0 3 15,-17-9-4-15,0 9 5 0,0-9 2 0,0 0 8 16,17 0 12-16,-17 0 3 0,0 0-2 0,0-9 0 16,0 9-8-16,-17-9-10 0,17 0-1 0,0-1 0 15,-17 1-6-15,17 0 0 0,-16-1 0 0,-1 1-9 16,1 0-22-16,-17 9-17 0,16-10-16 0,1 1-16 16,-1 0-8-16,1 9-1 0,-1-9-18 15</inkml:trace>
  <inkml:trace contextRef="#ctx0" brushRef="#br0" timeOffset="100490.98">11565 11599 88 0,'0'0'126'16,"0"0"-9"-16,0 0-35 0,0 0-36 0,0 0-23 16,0 10 0-16,0-10 4 0,0 9 2 0,0 0-3 15,0 10-10-15,-17-10-9 0,17 0-2 0,0 10-2 16,0-10-2-16,0 10 2 0,0-10-14 0,17 10-14 15,-17-10-25-15,0 0-14 0,0 1-16 0,16-1-2 16,-16 0-2-16,0-9 2 0,0 0-59 0</inkml:trace>
  <inkml:trace contextRef="#ctx0" brushRef="#br0" timeOffset="100622.83">11581 11469 77 0,'0'-28'69'0,"-16"10"-30"16,16 8-12-16,0 1-4 0,0 0-10 0,0-1-8 15,0 10-1-15,0 10-2 16,16-1-6-16,-16 10-9 0,17-10-15 0,-1 9-12 16,1 1-19-16,-17-10-53 0</inkml:trace>
  <inkml:trace contextRef="#ctx0" brushRef="#br0" timeOffset="101012.57">11896 11627 63 0,'0'-9'74'16,"16"9"-15"-16,-16-9-15 0,0-1-4 0,0 1 1 15,0 9-4-15,0-9-1 0,0-1-2 16,0 1 2-16,0 9 1 0,0-9-1 0,0-1-12 16,0 10-9-16,0 0-6 0,17 0-6 15,-17 0-1-15,16 10 0 16,-16-1-1-16,0 0-1 0,17 1 0 0,-17-1 0 16,0 0 0-16,16 1 0 0,1-1-3 0,-17 0 3 15,16-9 0-15,1 9 0 0,-1-9 0 0,1 10-4 16,0-10 4-16,-1 0-3 0,1 0-2 0,-1-10 0 15,1 10 5-15,-1-9 0 0,1 9 0 0,-1-9 0 16,1 0 0-16,-17-1-2 0,16 1 2 0,1 0-2 16,-17-1 2-16,16 1 2 0,-16 0 3 0,0-1 0 15,17 1 4-15,-17 0 2 0,0 0 4 0,0 9 11 16,0-10-4-16,17 1 1 0,-17 9 4 0,0-9-10 16,0 9-3-16,16 0-4 0,-16 0-3 0,0 0 0 15,17-10-10-15,-17 10 4 0,16 0 1 0,1 0 0 16,-17 10 0-16,16-10 2 0,1 0-4 15,-17 9-6-15,16-9-10 0,-16 0-28 0,17 0-17 16,-17 9-8-16,16-9-7 0,-16 0-1 16,0 0 1-16,0 0 6 0,17-9 3 0,-17 9-6 15,0-9 7-15</inkml:trace>
  <inkml:trace contextRef="#ctx0" brushRef="#br0" timeOffset="101327.57">12590 11209 62 0,'0'-10'70'0,"0"1"-18"0,0 0-7 16,0-10 2-16,0 10 10 0,0 0 4 0,0-1 13 15,0-8 3-15,0 8 7 0,0 1 3 0,0 9 3 16,0-9 4-16,0-1-17 0,0 10-22 0,0 0-32 15,0 0-14-15,0 0-5 0,0 0-1 16,17 10 0-16,-17 8 3 16,0-8-6-16,16 8 2 0,-16 1-6 0,0 9 4 15,0 0 0-15,0 0 0 0,0-1 4 0,0 11-4 16,0 8 9-16,0-9-9 0,0 1 2 0,0-1-9 16,0 0-20-16,0 0-36 0,0 0-18 0,17-9-12 15,-17 0-23-15,0-9-7 0,0-1 7 0,17 1-1 16,-17 0-5-16,0-10 13 0</inkml:trace>
  <inkml:trace contextRef="#ctx0" brushRef="#br0" timeOffset="101818.06">12805 11311 151 0,'0'-9'116'16,"0"-1"-15"-16,0 1-7 0,-16 0-7 0,16-1-9 15,0 10-23-15,0 0-21 0,0 0-22 0,0-9-3 16,0 18-7-16,0-9 0 16,0 10-6-16,0-1 4 0,0 0 3 0,16 10-2 0,-16 0-3 15,0-1 8-15,0 1-6 0,17-1 4 16,-17 1-7-16,17 0 8 0,-17-1-5 0,0-9-4 15,16 1 2-15,-16-1 2 0,17 0 1 0,-17 1-1 16,16-1 0-16,1-9 0 0,-1-9-4 16,-16-1 8-16,0 1-6 0,17 0 4 15,-17-1-2-15,0 1 0 0,16 0 4 16,-16-10-4-16,0 10-2 0,0-10 2 0,0 10 0 16,17-10 0-16,-17 10 1 0,0-9-1 0,16 8-2 15,-16 1-2-15,0 0 6 0,17 9-5 0,-17-10 3 16,0 10-3-16,0 0 5 0,17 10-4 0,-17-1 2 15,16-9 0-15,-16 9 0 0,0 1-2 16,17-1 2-16,-17 0 6 0,0 0-6 0,16 1 0 16,-16-1-3-16,0 0 3 0,17-9 1 15,-17 10 0-15,0-10 2 0,0 9-8 16,0-9-8-16,0 0-12 0,0 0-17 0,0 0-10 16,0 0-20-16,0 0-16 0,0 0-9 15,0 0 7-15,0-9-2 0,0 9-70 0</inkml:trace>
  <inkml:trace contextRef="#ctx0" brushRef="#br0" timeOffset="102032.5">13418 11348 64 0,'0'-9'138'15,"0"9"-8"-15,0-9 2 0,0-1-3 0,0 1-6 16,0 0 15-16,-17 9 2 0,17-10-18 0,0 1-5 15,0 0-18-15,0 9-27 0,0-10-22 0,0 10-34 16,0 0-8-16,0-9-6 0,0 9-15 0,0 0-32 16,17 9-55-16,-17-9-41 0,0 10-36 0,0-10-9 15,0 9 7-15,0 10 17 0,0-10 20 0,0 10 11 16,0-10-70-16</inkml:trace>
  <inkml:trace contextRef="#ctx0" brushRef="#br0" timeOffset="102171.1">13484 11562 53 0,'0'0'94'16,"0"0"8"-16,0 0-9 0,0 0-7 0,0 0-4 16,16-9 0-16,-16 9 0 0,0 0-11 0,0-10-9 15,0 10-14-15,0-9-14 0,0 9-21 0,0 0-5 16,0 0-30-16,0 0-52 0,0 0-40 0,0 0-31 16,0-9-28-16,-16 9-2 0</inkml:trace>
  <inkml:trace contextRef="#ctx0" brushRef="#br0" timeOffset="102763.91">14592 11255 8 0,'0'-9'8'0,"0"9"-1"16,0 0-2-16,0-9-4 0,0 9-3 15,0 0-2-15,-16 0 1 0,16 0 0 0,0 0 1 16,0 0 3-16,0 0 3 16,0 0 12-16,0-10 23 0,0 10 5 0,0-9-12 15,0 9-6-15,0-9 0 0,0-1 4 0,16 1 4 16,-16 9 6-16,0-9 11 0,0-1 1 0,17 1 11 15,-17 0 3-15,0 0 16 0,0-1 3 0,16 1-1 16,-16 9-15-16,0-9-20 0,0 9-19 0,0 0-12 16,0-10-11-16,17 10-4 0,-17 10-2 15,0-1-5-15,16 0 4 0,-16 1 2 0,0 8 1 16,0 1-3-16,0-1 0 0,0 10 0 0,0 0 3 16,0 0-3-16,0 0 3 0,0 9-7 0,-16-9 5 15,16 9 4-15,0-9-5 0,0 0 6 0,0 0-12 16,0 0 8-16,16 0 2 0,-16-10-6 0,17 10-2 15,-17-9 4-15,17 9-23 0,-17-10-26 16,16-8-27-16,1 8-20 0,-1-8-2 0,1-1 10 16,-1 0 20-16,1-9 0 0,-1 10-2 0,1-10 3 15,-1-10-5-15,1 10-8 0</inkml:trace>
  <inkml:trace contextRef="#ctx0" brushRef="#br0" timeOffset="103444.88">14592 11283 104 0,'-16'-9'71'16,"16"-1"-25"-16,-17-8-9 0,17 9-7 0,0-1-7 16,0 1-9-16,0 0-7 0,0-1-2 0,17-8 0 15,-17 8 0-15,16 1 1 0,1 0-1 0,16 0 1 16,-17-1-3-16,18-8-1 0,-18 8 0 0,17 1 0 15,17-10-5-15,-17 1 3 0,17-1 0 0,16 1 0 16,-17-1 0-16,18-9 0 0,15 9 3 0,1-8-3 16,16-1-2-16,1 0 2 0,-1 0 0 0,17 0-2 15,-1 0 4-15,-15-9 0 0,-1 9-2 0,0 0 0 16,0 0 4-16,-16 10-4 0,-17-1-3 0,1 10 5 16,-1-1-4-16,-33 1 2 0,16 18 0 15,-32-9-3-15,0 10 1 0,-1-1 4 0,1 0-2 0,-17 10 3 16,0-1 10-16,-17 1 19 0,17 0 12 15,-16-1 4-15,16 1 5 0,-17-1-5 0,0 10-6 16,1-9-13-16,16 9-10 0,-17-10-10 0,17 10-4 0,0 0 1 16,0 0-5-16,0 0-1 0,0-9 2 0,17 9-2 15,-17-1 0-15,16 1 4 0,1-9-1 16,0 9-3-16,-1 0-2 0,1-10 4 0,-1 10 0 16,1 0-4-16,-1-9 2 0,17 9-4 0,-16-10-12 15,-1 1-2-15,1 9-1 0,0-10-4 0,-1-8-17 16,-16 8 13-16,17-8 11 0,-17-1 5 0,0 0 8 15,0-9 5-15,0 10-5 0,0-10 6 0,0 9-2 16,-17-9-1-16,17 9 3 0,-16-9 3 0,-1 0 3 16,0 9 1-16,1-9 1 0,-1 10-4 0,1-1-1 15,-17 0-6-15,0 1-2 0,0-1 2 0,-1 0 2 16,1 1 1-16,0 8-1 0,0 1-1 0,-16-10-1 16,-1 10-2-16,0-1 2 0,1 1 0 0,-1-10 1 15,0 19-1-15,-16-19 1 0,0 19 1 0,-17-9-5 16,17 0 4-16,-17-1-1 0,1 10 0 0,-18-9 0 15,18-1 4-15,-1 10 1 0,17-9 7 0,0-1 6 16,-1 1-1-16,1 0-3 0,17-1 0 0,-1 1-4 16,0-1-6-16,17 1-2 0,0-10-2 0,0 1 0 15,17-1 0-15,-1 0 4 0,17 0-2 0,-17-9-5 16,17 10 3-16,0-10 2 0,0 0-9 0,0 0-2 16,0 0-12-16,0 0-17 0,0 0-17 0,17 0-10 15,-17-10-15-15,0 10-10 0,17 0-5 0,-17-9-14 16</inkml:trace>
  <inkml:trace contextRef="#ctx0" brushRef="#br0" timeOffset="134865.76">14592 11227 39 0,'17'-9'50'0,"-17"0"-16"0,0-1-14 0,0-8 0 0,0 8-4 0,16 1 0 0,-16 0-1 0,0 0 0 0,17-1 0 0,-17 10-1 0,0-9-1 16,16 9-1-16,-16-9-1 0,0 9-2 0,0 0-7 15,17 0-2-15,-17-10 0 0,0 10 3 0,0 10-1 16,0-1-2-16,0 0 0 0,0 1 2 0,0-1-2 16,0 0 3-16,0 10-2 0,0-1 1 0,0 1 3 15,-17 0 0-15,17 8 0 0,0-8 1 16,-16 9-3-16,16 0-3 0,0 9 0 0,-17-9 0 16,17 0 2-16,0 9-2 0,-16-9 0 0,16 9-2 15,0-9 4-15,0 0 0 0,0 0-1 0,0 0-3 16,0 0-2-16,0-10 8 0,0 10-7 0,0-9 0 15,0-1-1-15,16 1 1 0,-16 0 3 0,0-1 0 16,17 1-2-16,-17-10 4 0,16 0-2 0,-16 10 0 0,17-10-2 16,0 1 2-16,-1-1 1 15,1 0-1-15,-1-9 3 0,1 10-3 0,-17-1 0 16,33-9-3-16,-17 0 1 0,1 0 4 0,-1 9-2 16,1-9 2-16,0 0-2 0,16 0 0 0,-17 0 0 15,1 0-2-15,16 0 5 0,-17 0-1 0,17 0-2 16,-16 0 0-16,16 0 0 0,-16 0 0 0,16 9 0 15,0-9 0-15,-17 10-2 0,17-10 2 0,1 0 0 16,-1 9 2-16,-17-9-4 0,17 0 2 0,0 9-3 16,0-9 0-16,1 0 3 0,-18 0-5 0,17 0 1 15,0 0 2-15,0 0-1 0,0 0 1 0,0 0-2 16,1-9 1-16,-1 9 3 0,0-9 0 0,0-1-2 16,0 10 2-16,0-9-4 0,0 0-3 0,0 0 1 15,0 9 3-15,0-10-1 0,-16 1 0 0,16 9 5 16,-16-9-4-16,16-1 3 0,-17 10 0 0,1 0 0 15,-1-9 0-15,1 9 1 0,-1 0 1 0,1-9 0 16,16 9 0-16,-16 0 1 0,-1 0-1 0,1 0-2 16,16 0 0-16,-17 0 0 0,1 0-2 0,16 0 2 15,-17 0 0-15,18 0 0 0,-18 0-3 0,17 0 4 16,-16 0 1-16,16-10-4 0,-17 10 0 0,17 0 2 16,-16 0 0-16,0 0 0 0,16 0 1 0,-17 0-1 15,1-9 0-15,16 9 0 0,-17 0 0 16,1 0 2-16,16 0-5 0,-16 0 3 0,-1 0 0 0,1 0-3 15,-1 0 1-15,-16 0-2 0,17-9 1 0,-17 9 0 16,16 0 3-16,-16 0-3 0,0-9 3 0,17 9-2 16,-17-10 3-16,16 10 0 0,-16-9-1 15,0 9 3-15,0 0-1 16,0-9-2-16,0 9 1 16,17 0-1-16,-17 0-3 15,0-10 3-15,0 10-2 0,16 0 4 16,-16-9-2-16,0 0 1 15,17 9-1-15,-17 0-2 0,0-10 2 0,0 1 0 0,0 0 0 16,0 0 0-16,0-1 0 16,0 1 1-16,0 0-1 0,0-10 0 15,0 10-2-15,0-1 2 0,0-8 0 0,0-1 1 16,0 1-3-16,0-1 2 0,0 0 3 0,0 1-3 16,0-1 0-16,-17 1 3 0,17-1-2 0,0-9 0 15,0 9 3-15,0 1 0 0,-16-1-3 0,16-9 3 16,0 10-2-16,-17-1 1 0,17-9 0 0,0 10 0 15,-16-1-3-15,16 0 2 0,-17 1 1 0,17-1-2 16,-16 1-3-16,16 8 6 0,0-8-4 0,-17-1-2 16,17 10 2-16,0-10 2 0,-16 10-2 0,16 0 1 15,0-10-1-15,-17 10 0 0,17-1-2 0,0 1 5 16,0-10-3-16,-16 10 0 0,16 0 0 0,0 0 0 16,0-1 0-16,0 1 0 0,0 0 0 0,0-10-2 15,0 10 2-15,0-1 0 0,0 1 0 16,0 0-2-16,0 0 2 0,0-1 0 0,0 1 0 15,0 0-2-15,0-1 4 0,0 1-2 0,-17 0 0 16,17-1 0-16,0 1 0 0,0 0 2 0,0 9-1 16,0-9-1-16,-17 9-2 0,17-10 2 0,-16 10-2 15,16 0 4-15,-17 0-2 16,1 0-3-16,-1 0 3 16,17 10 0-1,-16-10 0-15,16 0-3 0,0 9-2 0,-17-9 0 0,1 9-6 16,16-9-3-16,-17 9 0 0,1 1-5 15,-1-1 1-15,-16 0-1 0,16 1 0 0,-16-1-2 16,0 0-7-16,17 1-4 0,-17-1-1 0,-1 0-18 16</inkml:trace>
  <inkml:trace contextRef="#ctx0" brushRef="#br0" timeOffset="142392.42">19953 8167 9 0,'16'0'17'0,"-16"0"10"0,0 0 4 15,0-9-7-15,0 9-8 0,0 0-6 0,17 0-6 16,-17 0-2-16,0-10 3 0,0 10 0 0,0 0 3 0,0 0 2 15,0 0-1-15,0 0-1 0,0 0 1 16,0 0-3-16,16 0-1 0,-16 0-2 0,0-9-3 16,0 9-6-16,0 0-11 0,0 0-4 15,0 0-17-15,0 0-17 0</inkml:trace>
  <inkml:trace contextRef="#ctx0" brushRef="#br0" timeOffset="148383.82">12822 12297 7 0,'-66'0'2'0,"0"-9"-3"0,-1 9-4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4-24T08:24:5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7644 670 138 0,'-17'0'90'0,"17"-19"-35"0,-17 1-25 0,-16-1-13 16,33 19-6-16,-49-19-9 0,32 19 0 16,-16 0 0-16,0 19 0 0,0 0-2 0,16-1 0 15,-16 1-2-15,-33-1 2 0,33 1 3 0,0 9-5 16,-17 9 2-16,17-18 0 0,0 18 0 16,0-9 0-16,17 9 0 0,-1-18 2 0,0 18-4 15,17-9 3-15,-16 9-1 0,32-19 2 0,-16 1-2 16,17 9 2-16,0 9 1 0,-1-18-3 15,1-1 7-15,32 1 5 0,-49 0 10 0,33 9 4 16,0-10 3-16,1 1 1 0,-1-1 4 0,0 1 3 16,16-10 1-16,-16 10-3 0,-16-1-3 0,16 1 1 15,0 0-7-15,0-1 3 0,-16-18-11 16,-1 19-1-16,17-1-12 0,-33 10 11 0,0-28 13 16,0 19 9-16,0 0-3 0,0-1-3 0,0 10-13 15,-33-9-7-15,17-1-8 0,-17 1-4 0,0 18 5 16,-1-18-2-16,1-10-2 0,0 10 0 0,0-1-1 15,0 1 0-15,0-19-3 0,0 18-12 0,0-18-23 16,16 0-34-16,-16 0-23 0,33 0-21 0,-33-18-18 16,17 18-12-16,16-19-5 0</inkml:trace>
  <inkml:trace contextRef="#ctx0" brushRef="#br0" timeOffset="258.13">8057 893 207 0,'33'-19'201'0,"-16"19"-27"16,-1-18-36-16,1 18-40 0,-1-19-39 0,-16 19-27 16,17 0-12-16,-17 0-8 0,0 0 55 15,0 19 64-15,0-19 36 0,0 18 0 0,0 1-32 16,-17 0-28-16,17 18-20 0,0-9-20 0,0 9-19 16,0-19-14-16,0 29-16 0,0-10-3 0,0 19-2 15,0-9-4-15,0 8-11 0,0-17 8 16,0 27-3-16,0-28 4 0,0 9-10 0,17 10-8 15,-17-19-6-15,0 10-20 0,0-10-29 0,17 0-35 16,-17 10-52-16,0-29-46 0,0 20-53 0,0-20-1 16,0 10 25-16,33-9 25 0,-33-1 23 0,0 1 27 15</inkml:trace>
  <inkml:trace contextRef="#ctx0" brushRef="#br0" timeOffset="464.32">8008 1498 308 0,'0'-19'134'0,"33"0"-21"0,-33-18-22 0,0 28-12 16,0-10-14-16,0 1-19 0,16-1-8 15,1 19 3-15,-1-19-2 0,17 1-9 0,-16 9-10 16,16-1-13-16,-16 1 0 0,16 9-2 0,0 0-8 16,-17 0-14-16,17 0-46 0,0 9-39 0,-16 1-38 15,16-1 2-15,17 9 8 0,-50 1 18 0,33 0 22 16,-33-1 13-16,16-18 17 0,1 19 19 15,-1-10-8-15</inkml:trace>
  <inkml:trace contextRef="#ctx0" brushRef="#br0" timeOffset="631.95">8554 1498 8 0,'0'0'31'0,"0"18"26"0,0-18-14 0,0 19-9 0,0-19 1 15,16 0 3-15,-16 9 8 0,0-9 16 0,0 0 12 16,17 0 2-16,-17 0 2 0,16 0-4 16,-16-9-2-16,17 9 4 0,16 0-1 0,-33-19 12 15,16 19-4-15,-16-18 3 0,17 18-6 0,-1-19 0 16,1 0-24-16,-17 19-7 0,0-18-28 0,17 8-5 15,-17 1-7-15,0 0-8 0,0-10 2 0,0 19-6 16,0-18-27-16,0 18-57 0,0-19-60 0,0 19-27 16,0-19-18-16,-17 19-9 0,17 0 2 0,0-18 15 15</inkml:trace>
  <inkml:trace contextRef="#ctx0" brushRef="#br0" timeOffset="1469.72">9083 1498 140 0,'0'0'109'0,"0"0"-26"0,0 0-18 0,0-19-7 16,-33 19-4-16,33 0 4 0,-17 0 6 0,17 0 0 15,-16 0 3-15,-1 19-4 0,1-19-8 0,-1 0-15 16,17 18-13-16,-16-18-13 0,-1 19-10 16,17-10 2-16,-16 0-1 0,16 19-5 0,0-28 0 15,0 19 0-15,16 0 0 0,-16-1 0 0,17-18 3 16,-1 19 1-16,1-19-4 0,-1 0 0 0,1 0 0 15,-1 0-3-15,1 0 3 0,16 0 0 0,-33-19 1 16,33 19-3-16,-16-18 6 0,-1-1 36 0,1 0 26 16,16-9 7-16,-17 10 12 0,1-19-8 0,-1 18-1 15,1-18-14-15,16 9-12 0,-33-9-12 0,17-1-9 16,-1-8-15-16,1 9 1 0,-17-19-7 0,16 9-6 16,-16-8 4-16,0 8-1 0,0-9-2 0,0-9 15 15,0 28 20-15,0-28 17 0,0 28 13 0,-16-19-2 16,16 28-14-16,0-9-28 0,-17 18-9 15,17 19-15-15,0 0-3 0,-16 0 3 0,16 19 2 16,-17-1 2-16,17 10-9 0,0 9 1 0,-33 1 7 16,16 8 6-16,1 10-9 0,-1-19 0 0,17 10 0 15,0 8 3-15,-16-8-5 0,16 9 7 16,16-19-5-16,-16 10-5 0,17-10-4 0,-17 0-3 16,16-9-2-16,1 9-22 0,16-18 1 0,-33-1-15 15,33 1 0-15,-16-1 1 0,-1-8-8 0,17 8 8 16,-16-18 8-16,16 0 4 0,-17-18 13 0,34 18 3 15,-33-10 9-15,-1-8 6 0,17 18-2 0,-16-19 5 16,16 1 1-16,-17-1-4 0,1 0 6 0,-17-8-2 16,17 8 4-16,-17 0-8 0,0 19 10 15,0-18-4-15,0 18-4 0,-17 0 5 0,17 0 4 16,-17 0-2-16,17 18-5 0,-16-18 6 0,-1 19-4 0,1-10 6 16,16 10-6-16,-17 18 2 0,17-18-4 15,0-1 2-15,0 1 0 0,0-10 0 0,17 0 0 16,-17 19 4-16,16-28 0 0,-16 19-4 15,17 0-2-15,-1-19-3 0,1 0 7 0,0 18 0 16,-17-18-5-16,16 0-3 0,17 0 6 0,-33-18-5 16,17 18-8-16,-1 0-19 0,1 0-9 0,-17-19 6 15,16 0-3-15,1 19-1 0,-1-28-12 0,-16 10 0 16,17-1 3-16,0 1 20 0,-17-1 10 0,16 19 8 16,1-19 10-16,-17 1-3 0,16 9-1 0,-16 9 6 15,33-10-2-15,-33 10 2 0,0 10-5 0,0-10 0 16,0 9 7-16,17 9 4 0,-17-18 1 0,0 19 5 15,16-19 13-15,-16 19-5 0,17-19 7 16,-1 18-4-16,-16-18-6 0,17 19-6 0,-17-19 1 16,17 0-6-16,-17 9-2 0,16-9-8 0,-16 0 9 15,17 9-10-15,-17-9 6 0,16 0-3 0,-16 0-8 16,17 0-11-16,-17 0-11 0,16 0-14 0,17-9-12 16,-33 9 4-16,0 0-12 0,0 0 2 0,17 0-5 15,-17 0-9-15,0 0-6 0,16 0 12 0,-16 0-3 16,0 0-2-16,17 0 0 0,-17-9-1 0,17 9 1 15,-17 0-4-15,0-19 6 0</inkml:trace>
  <inkml:trace contextRef="#ctx0" brushRef="#br0" timeOffset="1687.72">10407 1098 77 0,'16'-47'101'0,"-16"28"6"16,17-18 11-16,-17 19 28 0,0-10 24 0,16 9 15 15,-16 1-3-15,0-1 12 0,0 0-3 0,0 19-8 16,0 0-22-16,0-18-60 0,0 18-48 0,0 0-24 15,0 0-19-15,0 18-3 0,-16-18 20 16,16 19-22-16,0 18-5 0,0-18 0 0,0 9 0 16,0 9 0-16,0 0 0 0,0 10 0 0,0-10 0 15,0 19 0-15,0-28 0 0,16 27 0 0,1-8 0 16,-17 9 0-16,16-19-39 0,1 9-68 16,-1-8-40-16,1-20-46 0,-1 10-45 0,17 9-32 0,-33-18 1 15,0 0 23-15,17-1 24 0</inkml:trace>
  <inkml:trace contextRef="#ctx0" brushRef="#br0" timeOffset="1869.76">10373 1395 126 0,'-33'-18'159'0,"33"18"-4"0,-16-19-10 0,16 0-7 16,0 19-25-16,0-18-23 0,0 9-19 0,0-10-23 15,16 19-19-15,17-19-4 0,-33 19-11 0,34-18-5 16,-1 18-9-16,-17-19-2 0,17 19 10 15,0 0-8-15,0-18-24 0,0 18-58 0,1 0-65 16,-1 0-34-16,-17 0-9 0,1 0 17 0,-17 0 17 16</inkml:trace>
  <inkml:trace contextRef="#ctx0" brushRef="#br0" timeOffset="2491.91">8554 1479 127 0,'0'0'88'0,"16"-19"-10"0,-16 1 4 0,0 8 4 0,0-8 10 16,0 18 5-16,0-19-10 0,0 19 6 16,0-18 16-16,0 18 6 0,0 0-5 0,0-19-1 15,0 19-17-15,0 0-13 0,0-19-33 0,0 19-11 16,0 0-22-16,0 0-12 0,0 0-3 0,0 0 2 15,-16 19-6-15,16-19 4 0,0 19-5 0,-17-19 6 16,17 18-3-16,0 1 0 0,0-1 0 0,-17 10-3 16,17-9 5-16,0 0 0 0,0-1 2 15,0 1-2-15,17-1 2 0,-17 10-1 0,17-9-6 16,-17-19 0-16,16 19 5 0,1-19-6 0,-1 18 12 0,1-18-8 16,16 0 0-16,-33 0 0 0,33 0 0 0,-17 0 6 15,1-18-6-15,16-1 0 0,-16 19-2 0,-1-19 0 16,1 1 5-16,16-1 0 0,-33 10-7 15,33-10-5-15,-33 1-22 0,0-1-49 0,16 0-71 16,-16-9-64-16,0 10-39 0,-16-1-6 0,16 1 25 16</inkml:trace>
  <inkml:trace contextRef="#ctx0" brushRef="#br0" timeOffset="3697.88">11962 1219 126 0,'0'-19'95'0,"0"10"-21"0,0-10-17 15,0 0-6-15,0 1-4 0,0-1-8 0,0 19-4 16,0-18-2-16,0-10 13 0,0 9 9 0,0 0 5 16,0 1 2-16,0-1-1 0,0 1 11 0,0-10-5 15,0 9-2-15,0-18-17 0,-17 18-10 16,17-18-6-16,0 9 4 0,-16 10-11 0,16-20 4 16,-17 20 16-16,17-10-2 0,-16-9-3 0,16 18-23 15,-17 1-3-15,0 18-11 0,1 0-8 16,-1 0 5-16,1 18 3 0,-1 1-3 15,1 18 2-15,-17 9-2 0,16-8 0 0,1 8 4 16,-18 10-4-16,18 0 3 0,-1 9-3 0,1-9 0 16,-1-10-3-16,17 10 3 0,-16-9 0 0,16 8-13 15,0-17 4-15,0 8-2 0,16-9-5 0,-16 0-16 16,17-9-4-16,-17 10-9 0,16-20-4 0,1 1 8 16,-1-10 8-16,1 10 6 0,0-19 12 15,-1 18 5-15,1-18 5 0,16 0 5 0,-17-18-6 16,17 8 3-16,-16 1 5 0,-1 0-1 0,18-10-1 15,-18 1 3-15,17-1 1 0,0-18 1 0,-16 18 8 16,16-9 3-16,0 10 10 0,-16-1-4 0,16 0-3 16,-17 19-10-16,1-18 0 0,-1 18-9 0,1 18 1 15,-1-18 2-15,-16 19-3 0,17-19-2 16,-1 19 8-16,-16-1-6 0,17 1 1 0,-17 9-9 16,16-10-48-16,-16 1-29 0,17 0-16 0,-17-1-30 15,17 1-9-15,-1-10 2 0,1 0 4 0,-1 1 12 16,-16-10 1-16</inkml:trace>
  <inkml:trace contextRef="#ctx0" brushRef="#br0" timeOffset="3988.8">12623 1219 160 0,'0'-28'113'0,"0"9"-11"16,17 0-1-16,-17 1 1 0,0-1-10 0,0 1-26 16,0 18-27-16,0 0-14 0,0 0-15 0,0 0-4 15,0 0 14-15,0 18 6 0,0 1-8 0,-17-1-4 16,17 1-1-16,0 0-7 0,0 9-4 15,0 9 4-15,-16-19-6 0,16 10 3 0,0 9 0 16,0-18-3-16,0 18-2 0,0-18 3 0,0-10 0 16,0 10-1-16,0-1 0 0,0-18 3 0,0 19 24 15,0-19 24-15,0 0-10 0,0 0-10 0,-17 0-12 16,17 0-3-16,-16 0-6 0,-1 0-8 0,1-19-1 16,-1 19 3-16,-16-18-4 0,17 8 2 0,-18-8 3 15,18 18-3-15,-17-19-2 0,0 1 0 0,16-1 0 16,-16 19 0-16,0-19 0 0,16 1-28 15,1 9-27-15,-1 9-58 0,17-10-56 0,0 10-19 16,0 0 14-16,0 0 8 0</inkml:trace>
  <inkml:trace contextRef="#ctx0" brushRef="#br0" timeOffset="4290.18">12888 1274 239 0,'17'-18'134'0,"-1"18"-28"0,-16-19-19 0,0 19-13 15,0-18 6-15,0 18-3 0,-16 0-4 0,16-19-12 16,0 19-11-16,-17 0-16 0,17 0-8 0,0 19-11 16,-16-19-4-16,16 18-5 0,0 1-6 15,0-1 0-15,0 1 7 0,0 0-7 0,16 8 0 16,-16-8 3-16,17 0 2 0,-17-1-10 0,16-18 9 16,1 19-8-16,-1-10 4 0,1 0-2 0,-1-9 3 15,1 0 3-15,0 0-6 0,-1 0 3 0,1-9-4 16,-17 0 7-16,16-10 18 0,-16 19 13 0,17-18-3 15,-17-1-11-15,0 0-5 0,-17 1-2 0,17-1-9 16,-16 10-1-16,-1-10-2 0,1 1-2 0,-1-1 0 16,0 1-2-16,-16-1-4 0,17 10-21 0,-1-10-16 15,-16 19-22-15,17-19-33 0,16 19-27 0,-17 0-27 16,1 0 5-16,16 0 10 0,0 0 6 0,0 19 1 16</inkml:trace>
  <inkml:trace contextRef="#ctx0" brushRef="#br0" timeOffset="4574.22">13236 1200 123 0,'16'-9'116'0,"1"9"-5"16,-17 0-1-16,16-19-3 0,-16 19-9 15,0 0-9-15,0 0-20 0,0 0-17 0,0 0-5 16,0 0-2-16,-16 19-2 0,16-19-12 0,0 9-9 16,0 10-6-16,0-1-8 0,0 1-3 0,0 18-2 15,0-28 0-15,0 28 1 0,16-18 1 0,1 0-5 16,-1-1 3-16,1 1-1 0,-1-1 0 15,1-8-5-15,0 8 7 0,16-18 17 0,-17 0 30 16,1 0 31-16,-1 0 23 0,17-18 10 0,-16 8-5 16,-1 1 4-16,1 0-5 0,0-10-26 0,-1 1-15 15,-16-20-32-15,17 20-11 0,-17-1-12 0,0-9-13 16,0 10 0-16,0-1 0 0,0-18 0 0,-17 28-2 16,17-29-45-16,-16 20-44 0,16-1-61 0,0-18-48 15,-17 28-39-15,17-10-34 0,0 0-3 0,0 1 18 16,0 18 36-16</inkml:trace>
  <inkml:trace contextRef="#ctx0" brushRef="#br0" timeOffset="5042.46">13815 1172 175 0,'0'0'100'0,"0"19"-10"0,16-10-4 16,-16 10-10-16,-16-1-4 0,16 1 2 0,0 18 6 15,0-18-8-15,0 27 0 0,0-9-3 0,-17-9-20 16,17 28-10-16,0-19-13 0,0 10-14 15,0 9-5-15,0-10-4 0,17 10 0 0,-17 0-1 16,0-10-7-16,16 10-6 0,-16-10-10 0,17 10-13 0,-1-19-18 16,1-9-5-16,-1 10-12 0,1-20-15 0,-17 1-12 15,16-1-7-15,1-8 8 0,-17-10 10 0,0 9 11 16,17-18 21-16,-17 9 20 0,0-10 16 0,-17-8 7 16,17-1 6-16,0 1 4 0,-17-1 0 15,1-28 2-15,-1 29 1 0,1-19 2 0,-1-19-2 0,1 9 1 16,-1-8 4-16,-16 8 9 0,17-9 10 0,-1-9 15 15,-16 9 11-15,16-9 13 0,1 9 3 0,-1-9-4 16,1 9-8-16,-1-9-6 0,17 10 2 16,-16 8 7-16,16-9 23 0,16 10 17 0,-16 8 10 15,17 1-1-15,-1 0-9 0,1 9 7 0,-1 10-14 16,18 18-6-16,-1-19-18 0,0 19-18 0,0 0-8 16,0 0-12-16,16 0-1 0,-15 19-6 0,15-1-4 15,-16 1-7-15,17 27-8 0,-17-27 3 0,-16 18-5 16,16 10-3-16,-17-10-2 0,1 0 7 0,-17 10 5 15,0 8-5-15,0-17-4 0,0 8 3 16,0-9-8-16,-17 10 4 0,1-10 3 0,-1 0-1 16,1-9 1-16,-18 9-12 0,18-18-12 0,-17 18-25 15,0-18-27-15,0-10-56 0,-17 10-38 0,17-1-36 16,-17 1-24-16,17-1-7 0,-16-18 8 0,-18 19 29 16,18 0 23-16</inkml:trace>
  <inkml:trace contextRef="#ctx0" brushRef="#br0" timeOffset="5572.01">7462 3265 67 0,'-17'0'99'0,"17"0"-24"15,0-9-25-15,0 9-25 0,0 0-11 0,0 0-5 16,0 0-7-16,17 0-2 0,-17 0 3 0,16-10 3 16,1 10 13-16,16-9 17 0,16 9 19 15,-16-9 3-15,1-1-5 0,15 1-14 0,17 9-11 16,1-18-4-16,-1-1-8 0,50 0-4 0,-50 10-6 16,50-19 3-16,-1 9-4 0,18-8 4 0,-17 8 5 15,16-18 1-15,17 0 6 0,16 9-3 0,1-19-5 16,16 10-3-16,0 0-3 0,16-10 2 0,-16 10-8 0,17 18 0 15,16-18 2-15,-17-9 1 0,17 18-4 16,0 0-2-16,-16-9 6 0,16 9-2 0,-16 9-4 16,16 1 2-16,-17-20 0 0,1 20 2 0,-1-10-5 15,-16 9 5-15,0 1-2 0,-16-1-2 0,-1 0 6 16,-16 1-1-16,0 18-8 0,-33-28-6 0,16 28-17 16,-33-9-30-16,-16-1-29 0,0 10-10 0,-34 0 0 15,1 0 4-15,-17 0 11 0,-16 0 16 0,-17 0 3 16,-17 0 0-16</inkml:trace>
  <inkml:trace contextRef="#ctx0" brushRef="#br0" timeOffset="6055.65">7908 3209 48 0,'-16'0'66'0,"-1"0"-5"16,17 0-18-16,0 0-14 0,0-18-9 0,0 18-11 15,0 0-2-15,17 0 10 0,-1-19 5 0,1 19 12 16,-1 0 6-16,17-19 11 0,1 10-4 0,-1-10 4 16,16 10-2-16,1-10-13 0,33 10-1 0,-34-9-10 15,34-20-6-15,0 10-4 0,16 1 3 0,17-1-5 16,-17-10-3-16,33 11 2 0,1-11-3 0,-1 1-2 16,17 0-2-16,16 0 1 0,1-10-4 0,16 10-2 15,0-10 2-15,16 10-2 0,1-9 0 0,-1 9 3 16,1-1-3-16,0-8 0 0,-17 27 0 15,16-18 0-15,1 0 3 0,-17-10-6 0,0 29 5 0,-17-19-2 16,0 18 2-16,-16-9-4 0,-16 9-6 0,-17 1-18 16,-1 18-12-16,-32-19-20 0,0 19-18 0,-17-18-4 15,-16 18 2-15,-1 0 4 0,-16 0 14 0,-16 0 12 16,-1 0 13-16,-16 0 10 0,0 0 6 0,-16 0 2 16,-1 0-3-16,1 0-12 0,-1 0-6 15,-16 0-36-15</inkml:trace>
  <inkml:trace contextRef="#ctx0" brushRef="#br0" timeOffset="7369.61">5890 5404 37 0,'-33'-9'46'0,"33"0"-19"0,0-1-11 15,0 1-2-15,0 0 2 0,0 0-1 0,0 9-1 16,0-19 1-16,0 10 0 0,0-1-3 0,0 1-4 16,0 0-3-16,0 9-2 0,0-10 0 0,0 1 0 15,0 9-1-15,0 0-4 16,0 0 3-16,0 9-1 16,-33 1 0-16,33-1-4 15,0 0 0-15,0 1-3 0,0-1 0 0,-17-9-2 16,17 19 2-16,0-19 2 0,0 0 0 0,0 0 5 15,0 0-3-15,0 0-3 0,0 0-4 16,0 0-7-16,0 0-14 0,0 0-23 0</inkml:trace>
  <inkml:trace contextRef="#ctx0" brushRef="#br0" timeOffset="8377.85">4649 5535 118 0,'17'-10'37'0,"-17"-8"-14"15,16 8-3-15,-16-8-5 0,0 8-6 0,17 10-5 16,-17-18 1-16,16 9-5 0,-16-1 0 15,17 10 0-15,-17 10 2 0,16-10 5 16,-16 9 8-16,0-9 7 0,33 18 3 0,-33-8-3 16,0 8-3-16,0 1 2 0,0 0-2 0,0 8-6 15,0 1 7-15,0 10 5 0,0-11-4 0,0 11-1 16,0 8-7-16,0-9-1 0,0 19-6 16,0-9 3-16,0-1 2 0,-33 19 1 0,33-9 1 15,-16 0 1-15,-1 9 4 0,17 0-2 0,-16-9 3 16,-1 9 0-16,1 0 2 0,-1 0-5 0,0 0-1 15,17 1 0-15,-33 8-4 0,0 0 0 0,33 1-6 16,-33-10 3-16,0 9-6 0,17 1 7 0,-18-1-5 16,18 1 0-16,-1-1 4 0,-16 0-4 0,33 10-2 15,-33-9-2-15,0-1 6 0,17 0-8 0,-1-9 6 16,0 10-2-16,1-10 0 0,-1 9-2 0,17-8 4 16,0-1-2-16,0 9-5 0,-33-9 0 0,33 0 3 15,0 0 3-15,0-9-3 0,0 0 0 0,0 0 0 16,-33 0 0-16,33-10 0 0,0 10 3 0,0-10-3 15,0 10 0-15,0-9 0 0,0 9 0 0,-33-10 0 16,33 10 0-16,0-10 3 0,0 1-5 0,0-1 2 16,0 1 3-16,33-1-6 0,-33-8 3 0,0-1 1 15,0 0 4-15,33 0-7 0,-33 0 3 0,0 1-1 16,33-10-2-16,-33-1 4 0,17 11-4 0,-1-10 2 16,1 0 4-16,16-10-4 0,0 10 1 0,-33 0 1 15,33-9-1-15,0 8-3 0,-33-8 0 0,17 0 5 16,16-1-7-16,-16 10 6 0,16-9 1 0,-17-1-5 15,17-8 4-15,0 8-2 0,0 1-5 0,1-1 2 16,-1-8 8-16,16-1-3 0,17 10-4 0,-32-10 3 16,15 0-1-16,17-9 0 0,1 10 2 0,-18-10-5 15,17 9 3-15,1-9 0 0,-1 0 4 0,16 0-4 16,-15 0 0-16,15-9-2 0,18 9-1 0,-1-10 6 16,0 1-2-16,17 0-1 0,-17-1 0 0,34 1 2 15,-1 0-2-15,-16-1 0 0,16 10 0 0,17-9 0 16,-17 0-4-16,17 0 4 0,-33 9 5 0,16 0-7 15,17 0 2-15,0 0 0 0,-16 0 0 0,49 0 5 16,-50 9-5-16,17 0 2 0,16-9-2 0,1 9 0 16,-17 1-2-16,16-1 3 0,-16-9-4 0,33 9 6 15,-33 1-3-15,16-10 0 0,1 9 3 0,-1-9-3 16,1 0 0-16,-1 0-4 0,1 0 5 0,16 9-1 16,-1-9-2-16,-32 0 5 0,17 10-9 0,-1-1 6 15,-16-9 3-15,0 18-5 0,0-8 7 0,-17-1-4 16,1 0 0-16,-1 10-1 0,-16-10-7 0,-17 10-6 15,0-10-11-15,1 10-8 0,-18-10-18 0,-15 0-14 16,15 1-9-16,-32-1-9 0,0 0 0 0,-1-9-8 16,-16 0-7-16,0 0-103 0</inkml:trace>
  <inkml:trace contextRef="#ctx0" brushRef="#br0" timeOffset="9639.6">4699 5479 21 0,'0'-10'45'0,"0"10"-3"0,0-18-20 0,0 9-10 0,16-1-4 16,-16 1-2-16,0 9-2 0,0-9-2 16,17-1 0-16,-1 1 0 0,-16 0 2 0,33-1-1 15,-33 1 4-15,33 9-1 0,-33-9 2 0,34 0 0 16,-34 9-1-16,16 0 1 0,17 0-4 0,-16-19-1 15,16 19 1-15,16 0-3 0,-15 0 2 0,-1 0-3 16,16 19 3-16,1-19-1 0,0 0 0 0,16 9 0 16,-17 0 1-16,51-9 4 0,-34 9 2 0,0 1-3 15,17-1 2-15,-1-9 0 0,18 9-5 0,-1-9 3 16,17 10-2-16,16-10-2 0,-16 0-1 0,16 0 2 16,17 0 0-16,0 0-3 0,-17-10 0 0,17 10 0 15,0 0 2-15,17-9 0 0,-1 9 0 16,1-9-2-16,16-1 0 0,0 10-2 0,0-9 3 15,0 9-1-15,0 0 3 0,0 0-3 0,0 0 2 16,-1 0-2-16,18 0 1 0,-50 9 1 0,33 1-2 16,0-1 0-16,0 0 1 0,0 1-1 0,16-1 1 15,-32 0-1-15,16 10 3 0,0-1-2 0,-17-8-1 0,17 8 0 16,-16 1 0-16,-1 0 0 0,1-1 3 16,-17 1-6-16,-1-1 3 0,1 1 0 0,0 9 2 15,-16-10 2-15,-1 1-4 0,-16 18 2 0,0-27-2 16,-1 17 0-16,-15-8 0 0,-1 9 3 0,-16 9-3 15,16-27 0-15,-16 17 0 0,-1 1 0 0,1-9 3 16,0 18-3-16,-17-18 2 0,17 18-1 0,-34-9 1 16,17 9 0-16,-16-9-2 0,-17 9 2 0,0 0 0 15,0 1 1-15,-16-1 0 0,-1 0 15 0,1 9 13 16,-17 1 10-16,-17 9-4 0,17 0-2 0,-16 9-5 16,-1 0-5-16,1 0-6 0,-1 9-1 0,-16 10-4 15,17-9 4-15,-17 8-6 0,16 10 3 0,-16 0 0 16,16-9-3-16,-16 9-3 0,17 9 6 0,-17-9-6 15,16 0 1-15,1 10-7 0,-1-10 5 0,-16 0 6 16,16 0-2-16,1 0 1 0,-1 9 1 0,1 10-5 16,16-10-9-16,-17 10 5 0,1-1-7 0,-1-8 6 15,1 8-4-15,-1 1 0 0,1-10 3 0,-1 10-3 16,17-10 4-16,-17 10-8 0,1-10 6 0,16 0-2 16,0-9 0-16,-17 10-3 0,17-20 7 0,0 10-4 15,0-18 2-15,-16-1-2 0,16 1 0 0,0-20 0 16,-17 11 3-16,1-11 1 0,16-8-4 0,-17 9 0 15,1-19 0-15,-1 9 0 0,-16-8 3 0,16-10-6 16,-16 9-2-16,0-9-20 0,0-10-17 0,0 10-22 16,-17-19-29-16,1 10-17 0,-1-19-9 0,1 0-11 15,-18 0-113-15</inkml:trace>
  <inkml:trace contextRef="#ctx0" brushRef="#br0" timeOffset="10711.51">4533 6400 55 0,'-33'0'62'0,"17"-10"-22"16,-18 10-7-16,18-9-5 0,-1 9-3 0,17 0-5 15,-33-9-4-15,33 9-8 0,0 0-3 0,0 0-1 16,0-10-3-16,33 10-1 0,-33 0 0 16,17 0 0-16,-1 0 0 0,1 0 0 0,0 0 0 15,-1 0 1-15,17 0 1 0,0 10 3 0,0-10 3 16,0 0-1-16,-16 0 0 0,33 0 1 0,-1 9 2 15,17-9-10-15,-16 0 6 0,16 9-4 0,34-9-1 16,-34 10 1-16,16-10-2 0,18 0 0 0,-18 9 0 16,18-9 1-16,16 0 0 0,16 9-1 0,-16-9 5 15,16 0 1-15,17 10 3 0,0-10 3 0,0 9 3 16,0-9-5-16,16 9-3 0,1 0-2 0,-18-9 1 16,18 10-2-16,-1-1-4 0,17 0 3 15,0 1-3-15,0 8 0 0,0-8-2 0,17-1 4 0,-17 9 0 16,0-8-1-16,33 8-3 0,-50-8 2 0,17 8-4 15,0 1 4-15,0-1 0 0,17 1 4 0,-17 0-4 16,16-1 0-16,-32 1 0 0,16-1 0 16,0 10 0-16,0-9 1 0,-17 9-1 0,17-10 0 15,-16 10 3-15,-1 0 0 0,-16-9-5 0,16 9 2 16,-16-10 2-16,0 10-5 0,-16-9 3 0,-18 0 0 0,18-1 0 16,-34 1-5-16,0-1-6 0,1-8-3 0,-18 8-1 15,-16-8-2-15,1-1-5 0,-18 0-10 16,-16 0-11-16,0 1-9 0,1-1-3 0,-34 0-18 15</inkml:trace>
  <inkml:trace contextRef="#ctx0" brushRef="#br0" timeOffset="11865.07">3739 4288 80 0,'33'-9'72'0,"-33"-10"-20"0,0 19-4 0,33-28 3 16,-33 19 0-16,0 0 1 0,0-1 0 16,0 10-4-16,0 0-17 0,0-9-17 0,0 9-8 15,0 0 5-15,0 9-4 0,0 1-1 0,0-1 10 16,0 10 4-16,-33-1-5 0,33 10 6 0,0 0-3 15,-33 9-3-15,33 10-3 0,-33-10-3 0,0 9 5 16,33 1-12-16,-50-1 3 0,34 1-2 0,-1 9 3 16,-16-10-3-16,33-9 2 0,-33 10-1 0,33 9 2 15,-33-28-6-15,33 0 2 0,0 9-2 0,0-9-2 16,0 0 6-16,0-10-2 0,0 1 2 0,33-1-2 16,-33 1 1-16,0 0-2 0,33-19 4 0,0 9-4 15,-16-9-3-15,16-9 2 0,0 9-4 0,33 0-10 16,-33-19-11-16,0 0-9 0,0 1-7 0,17-1-4 15,-17 1-4-15,0-1 9 0,0 10 0 0,0-28 6 16,-16 18 10-16,16 0 10 0,0 1 5 0,-33-1 9 16,33 10 14-16,-33-10-1 0,0 10 2 0,0 9-1 15,0-9-4-15,0 9 5 0,0 9 9 0,0 0 7 16,0 10-8-16,0-19-4 0,0 18-5 16,0 10-7-16,0-9-1 0,0 0-3 0,-33 18 2 15,33-19-2-15,0 1-3 0,0 9-7 0,0-10-14 16,0 1-18-16,0 0-1 0,33-10-8 0,-33 0-3 15,0 1-3-15,0-1-3 0,0-9-1 0,33 0 4 16,-33-9-2-16,0-1 2 0,0 1-23 0</inkml:trace>
  <inkml:trace contextRef="#ctx0" brushRef="#br0" timeOffset="11978.51">4235 4800 69 0,'0'-28'84'16,"0"0"-31"-16,0 0-14 0,0 0-10 15,0 0-8-15,0 19-12 0,0 0-7 0,0-10 2 16,0 19-4-16,17 0-7 0,-17-19-9 0,0 19-14 15,0 19-9-15,16-19-10 0,-16 0-17 0</inkml:trace>
  <inkml:trace contextRef="#ctx0" brushRef="#br0" timeOffset="12247.49">4566 4595 144 0,'0'0'85'0,"0"-9"-20"0,0-1-14 0,0 10-4 15,0 0-6-15,-33 0-6 0,33 0-6 0,-16 0 4 16,-1 0-4-16,1 0 1 0,16 10-4 0,-17-1-6 15,0 0-6-15,17 10-8 0,-16 0-3 0,16-19 1 16,0 9-4-16,0 9 2 0,0-8-2 0,0 8 0 16,0-8 2-16,0 8 2 0,16 1 2 0,-16-1 2 15,17-18 4-15,0 19-3 0,-1-10 3 0,1 10 5 16,-1-10-1-16,17 1-1 0,-33 8-8 0,0 1 5 16,33-19-69-16,-33 9 96 0,33 0-19 0,-33 10-9 15,0-10-7-15,0 1 4 0,17-1-5 0,-17 0 1 16,0 10-2-16,0-10 1 0,-17 10-3 15,17-19 0-15,0 9-20 0,-33 0-17 0,33 1-28 16,-33-10-19-16,33 9-16 0,-33-9-7 0,17-9-4 16,16-1-4-16</inkml:trace>
  <inkml:trace contextRef="#ctx0" brushRef="#br0" timeOffset="12455.06">5030 4260 154 0,'0'0'143'0,"33"0"-50"0,-33 0-43 16,0 0-25-16,0 19-1 0,16-19 20 0,-16 9 18 16,0 10-7-16,0-1-9 0,0 1-5 0,-16 18-4 15,16-18-4-15,0 18-5 0,0 0-7 0,-33 10-9 16,33-10-5-16,0 9-3 0,-34-8 1 0,34 8 2 16,0-9-5-16,-33 10-10 0,33-10-20 0,0 0-44 15,0 0-50-15,0-9-14 0,0 0-2 0,0-9 3 16,0 9-112-16</inkml:trace>
  <inkml:trace contextRef="#ctx0" brushRef="#br0" timeOffset="12599.56">4897 4762 149 0,'0'0'110'0,"0"-18"-27"16,0-10-13-16,0 19-7 0,0-10-14 0,17 10-21 15,-1-1-13-15,1 1-6 0,-1 0-6 0,17 9 0 16,1-9 1-16,-1 9-17 0,0 0-30 0,0 0-33 15,16 0-30-15,-15 9-12 0</inkml:trace>
  <inkml:trace contextRef="#ctx0" brushRef="#br0" timeOffset="13155.09">6072 4651 151 0,'33'-9'142'0,"-33"9"-31"0,0-19-18 0,0 19-13 0,0-19-12 15,0 10-19-15,-33 9-19 0,33-9-12 16,0 9-8-16,0 0-3 0,-33 0-6 0,33 0 2 16,-17 0-6-16,17 0 5 0,-16 0 0 15,16 0-4-15,0 0 0 16,0 0 3-16,0 0 1 0,16 0 3 0,-16 0-3 16,0 0-4-16,17 0-8 0,-17-10-4 0,33 10-8 15,-33 0-2-15,0-9-2 0,0 0 0 0,33 9 8 16,-33-9 6-16,0 9 2 0,0 0 5 0,0 0 2 15,0 0-2-15,0 0 3 0,0 9 2 0,0 0 0 16,0-9-2-16,0 9 7 0,0 1-7 0,0-1-1 16,0 0 3-16,0 10 0 0,0-19 2 0,0 19-2 15,33-19 2-15,-33 9-2 0,17-9 0 16,-1 9 1-16,1-9 2 0,-1 0-3 16,1-9 2-16,-1 0-2 0,1 9-6 0,16 0 0 15,-33-19 2-15,33 19-2 0,-33-19 0 16,0 10-3-16,33-10 5 0,-33 10 0 0,0 0 5 15,0 0-1-15,17-10-3 0,-17 10 10 0,0 9 5 16,0 0 3-16,0-19 7 0,0 19 3 0,0 0-10 16,0 0-5-16,0 0-3 0,0 0 1 0,0 0 0 15,-17 0 12-15,17 19 0 0,0-19-2 0,0 9 7 0,0 10-5 16,0-1 1-16,-33-9 11 0,33 19-4 16,0-9 6-16,0 0 0 0,0 8 4 0,-33 1 3 0,33 0-2 15,0 9-6-15,0-9-9 0,0 0-1 16,0 19-9-16,-33-19 1 0,33 0 0 0,-17 9-4 15,17 0 4-15,-16 0 3 0,16 0-2 0,-17 10-7 16,17-10-4-16,-16 10-4 0,16-1 4 0,-17-9-1 16,17 1-6-16,0-1-9 0,-16 0-36 0,16-9-30 15,0 0-44-15,-17 0-59 0,17-10-38 0,0 1-2 16,0 0-162-16</inkml:trace>
  <inkml:trace contextRef="#ctx0" brushRef="#br0" timeOffset="13320.57">5890 5200 213 0,'33'-19'144'0,"-33"0"-33"0,0 1-32 0,16-1-23 15,1 1-21-15,0 18-17 0,16-28-10 0,0 18-5 16,0 1 4-16,33-9-7 0,-33 8 0 0,17-8-13 16,16 8-20-16,0-8-15 0,-16 18-19 15,16-28-26-15,0 19-27 0,0-10-18 0</inkml:trace>
  <inkml:trace contextRef="#ctx0" brushRef="#br0" timeOffset="13900.08">7693 4772 137 0,'0'-10'104'0,"17"-27"-23"0,-1 9 0 15,1-9 8-15,-1 19-3 0,17-29-18 0,-33 19-7 16,0 0-3-16,0 10-5 0,0-20-6 0,0 11-9 15,0 17-14-15,0-8-3 0,0 8-15 0,0 1-5 16,-33 0 3-16,17 18-1 0,-1 0-6 16,1 1 8-16,-1 8-3 0,-16 1-1 0,17 18-3 0,-1-18-1 15,17-10 0-15,-17 10 3 0,17-1 0 16,0 1 3-16,0-10-6 0,0 19-2 0,0-28-1 16,0 19 2-16,0-19-1 0,17 0 1 0,0 0-2 15,-17 0 4-15,16 0-13 0,1 0 8 0,-1 0-3 16,1 0-1-16,16 9 2 0,-17 0 3 0,17 0-1 0,-33 1 7 15,0 8-5-15,34 1 5 0,-34 9 3 16,16-10-8-16,-16 1 2 0,17 9 4 0,-17 0-1 16,16 9 2-16,-16-9-5 0,17 9 5 0,-17 10-5 15,0-19 3-15,16 9 4 0,-16 0-6 0,0 0 0 16,17 0 2-16,-17-9 0 0,0 10 0 0,0-11 0 16,0 1 0-16,0-9 3 0,0 0-5 0,0 9 0 15,-17-28 2-15,17 9 3 0,-16 0-1 0,-1 0-2 16,1-9-3-16,-1-9 3 0,1 9 7 0,-18-9 2 15,34 0 5-15,-49-10 1 0,16 10-4 0,0-19-2 16,16 9-7-16,-16-9 1 0,16 10 0 0,-16-20-2 16,0 10 1-16,17-9-12 0,-1 19-32 0,17-29-45 15,-16 10-57-15,16 0-20 0,16-10-3 0,1 1-144 16</inkml:trace>
  <inkml:trace contextRef="#ctx0" brushRef="#br0" timeOffset="14197.62">8355 4549 244 0,'17'0'157'0,"-1"-10"-49"0,-16 1-34 16,0 9-26-16,0 0-17 0,-16 0-2 0,16 0 7 15,-17 9 12-15,0 10-8 0,1-1 4 0,-1 1-2 16,1 9-4-16,-17-9-4 0,33 8-3 0,-33 1-3 16,33-9-9-16,-33 9-4 0,16 0-10 0,0 0-1 15,17 0 0-15,-16 9-1 0,16-28-3 0,0 10 7 16,0-1-7-16,16 1 2 0,-16-10 2 0,0 1-2 15,17-1 6-15,-17-9 4 0,0 0 8 0,17 0-3 16,-17-9-7-16,0-1 1 0,0 1 0 0,0-10-7 16,0 10-1-16,0-10-1 0,-17 1-2 0,17-10 3 15,-17 9 0-15,-16 1 0 0,17-10-3 0,-17 18-4 0,0-27 4 16,33 9-7-16,-33 0-11 0,-17 10-15 16,17 9-17-16,0-10-19 0,16-9-29 0,-16 19-45 15,33 9-18-15,-16 0 10 0,16 0 9 0,0 9-4 16</inkml:trace>
  <inkml:trace contextRef="#ctx0" brushRef="#br0" timeOffset="14746.74">8487 4762 120 0,'17'0'127'16,"16"-18"-34"-16,-16 18-16 0,-1-28-7 0,-16 19-5 16,0-1-3-16,0 1-1 0,-16 0-12 0,-1-1-10 15,17 10-12-15,-17-9-3 0,-16 9 2 0,17 9-5 16,16-9-5-16,-33 10-12 0,33-1 1 0,-33 0-4 15,16 10 2-15,17 9-1 0,-16-10-2 0,16-18 2 16,0 19 3-16,0 0-1 0,16-10-8 0,-16 10 6 16,17-10-4-16,16 0 2 0,-33 10-7 0,33-19 4 15,-33 0-5-15,0 9-2 0,16-9-4 0,1 0-3 16,-1-9 6-16,-16 9 6 0,17 0 3 0,0-19 2 16,-1 10-3-16,-16-10 3 0,17 10 3 0,-17 0-3 15,0-10-5-15,0 0 5 0,16 19 0 0,-16-18 0 16,0-10 4-16,0 19-8 0,0-1 4 0,0 1-12 15,0 9-32-15,0 0-9 0,0 0 7 0,0 0-6 16,0 9-2-16,0 1-4 0,17-1-2 0,-17 0 4 16,0 10 3-16,33-19 8 0,-33 18 11 0,16-8 9 15,-16-1 11-15,17 0 7 0,-1-9 4 0,-16 10 6 16,17-10 9-16,-17 0 5 0,17 0 2 0,-17 0 8 16,0 0 6-16,0-10 2 0,0 1 2 0,0 0 4 15,0-1 1-15,0 10 12 0,0-18 3 0,0 18-5 16,0-19 0-16,0 10 0 0,0 9-19 0,0 0-14 15,0 0-9-15,0 0-8 0,0 0 5 0,0 9-7 16,0 10 1-16,0-19-1 0,16 18 0 16,-16-8 4-16,0-1-3 0,17 10-1 0,-17-1 0 15,16-8 4-15,1-1 12 0,-1 0 11 0,1 10 2 0,16-19 3 16,-33 9 1-16,0-9 12 0,16 0 2 0,1 0 6 16,-17 0-4-16,17 0-15 0,-1-9-5 0,-16 9-14 15,0-19-8-15,0 10-7 0,17 0 2 16,-17-10-2-16,0 10 9 0,0-10-8 0,0 0-6 15,0 19-35-15,-17-18-30 0,17-10-38 0,0 19-44 16,0-10-29-16,0 0-5 0,0 1 16 0,0 9 14 16</inkml:trace>
  <inkml:trace contextRef="#ctx0" brushRef="#br0" timeOffset="15197.44">9149 4744 104 0,'17'0'103'16,"-17"0"-14"-16,16-19-4 0,-16 10 18 0,0 9 4 16,0-9-15-16,0 9-23 0,0 0-29 0,17 0-13 15,-17 0 4-15,0 9 20 0,0 0 0 0,0 10-6 16,0-1-13-16,0 1-14 0,0 9-7 0,0 0 2 16,0 9-9-16,0 0 3 0,0 1-4 0,0 8-3 15,0-9-4-15,0 10 6 0,0-10 4 0,0 0 0 16,0 10-9-16,0-19-2 0,0-1-12 0,0 1-6 15,0 0-5-15,0-9-12 0,0 0-3 0,-17-19 2 16,17 9-3-16,-16-9 5 0,16 0 2 0,-17-9 6 16,1 9 6-16,-1-19 4 0,0 0 8 0,1 1 4 15,16-10 1-15,-33-9 6 0,16 9-4 0,1-10 4 16,-1-8 2-16,17 9 1 0,0-10-1 0,0 1 7 16,0-1 0-16,0-9 3 0,0 10-1 0,17-1-5 15,-1 19-2-15,1-27 3 0,16 8 10 0,-33 10 12 16,33 9 9-16,-16 0 7 0,16 0 3 0,0 10 10 15,16-1 6-15,1 0 2 0,-17 10 7 0,0 0-14 16,0 9-8-16,17 0-3 0,-17 9-9 0,0 0-4 16,-16 10-2-16,-1 0-5 0,1-1-11 0,-1 1-2 15,-16 9-6-15,0 9 5 0,0-18 1 0,0 8-13 16,-16 1 1-16,-1 0 6 0,1 9-7 0,-1-18 2 16,-16 9 0-16,0 0-14 0,16 0-50 0,-16-10-51 15,0 10-44-15,17-9-48 0,-17 0-40 0,16-10-5 16</inkml:trace>
  <inkml:trace contextRef="#ctx0" brushRef="#br0" timeOffset="16874.48">4169 7414 74 0,'0'0'53'0,"0"-10"-17"16,0 10-14-16,0-9-5 0,0 0-3 16,0 9-4-16,33-10-3 0,-33 10-1 0,0 0-1 15,33-9 3-15,-33 9-4 0,17 0 7 0,16 0-1 0,-16 0 0 16,32 0 6-16,-16 0-1 0,0 0 0 0,-16 0 2 16,33 0 0-16,-17 9-5 0,16-9 2 0,17 0 3 15,-16 10 2-15,0-10-8 0,32 0 0 0,-32 0-4 16,16 9-2-16,0 0-1 0,17 1-1 15,-17-1-5-15,34 0 3 0,-34 0 0 0,0 10-3 16,17-10 6-16,-1 10-3 0,18-10 2 0,-34 1-3 16,33 8-3-16,-16-9 3 0,16 10 2 0,17-10-5 0,-33 10-2 15,16 0 1-15,0-10 0 0,17 0-1 0,-17 10 5 16,17-10-3-16,-17 0 3 0,17 1-3 16,-33-1 3-16,16 0 2 0,17 1-4 0,-17-1 2 15,17 0 0-15,-17 0-2 0,34-9 4 0,-18 10-1 16,1-1-1-16,17 10 0 0,-18-10 2 0,1 0-1 15,0 1-3-15,16-1 2 0,1 9 1 0,-17-8-1 16,-1-1 2-16,1 10-4 0,17-10-1 0,-1 0 3 0,-16 10 0 16,16-10 0-16,-16 10 0 0,0-10 3 0,16 10-6 15,-16-1 3-15,16-8 0 0,-16 8 3 16,16-8-3-16,1 8 0 0,-17 1 0 0,16-10 1 16,-16 10-5-16,0-10 4 0,16 10 0 0,-16-10-2 15,0 9 5-15,-1-8-1 0,1 8 1 0,0-8-5 16,-17 8 0-16,17-8 2 0,0-1 1 0,0 9-1 15,-17-8 1-15,17-1-1 0,-17 0-2 0,0 1 2 16,1-1 0-16,-18 0 2 0,18 10-1 0,-18-10-1 16,1-9-2-16,0 9 2 0,-1 1 3 0,1-10-3 15,0 9 0-15,0-9 2 0,-1 9-1 0,-15-9-3 16,15 0 4-16,-16 0-2 0,1 0 0 0,-1 0 2 16,-17 0 1-16,18 0-3 0,-34 0 0 0,16 0-2 15,-16 0 2-15,0 0 0 0,-16 0 0 0,0 0 5 16,-1 0-5-16,1 0 2 0,-17-9-2 15,0 9-9-15,0-9-16 16,0 9-15-16,0-10-13 0,0 10-13 0,-17-9-6 16,17 9-15-16</inkml:trace>
  <inkml:trace contextRef="#ctx0" brushRef="#br0" timeOffset="17575.14">10555 7041 113 0,'0'-9'51'0,"0"-9"-13"0,0 8 2 16,0 1-4-16,0 0-3 0,0-1-4 0,0 1 0 16,0 0-7-16,0-1 3 0,0 10-6 0,0-9 4 0,0 9-4 15,0 0-5-15,0-9-6 0,0 9-6 0,0 0 2 16,0 9-2-16,0-9 0 0,33 9 17 15,-33 10 8-15,0 0-3 0,-33-1 2 0,33 1-3 16,0 9-2-16,-16 0-6 0,-1 9-5 0,1 0-2 16,-1 0-3-16,1 0 1 0,-17 10-1 0,16-10-5 15,-16 10 0-15,16-1 0 0,-16 1 5 0,0-10-7 16,17 9 5-16,-17-8-3 0,16-1 3 0,-16 0-3 16,16 0-10-16,1 0-21 0,-1-9-18 0,17 0-19 15,-33-9-16-15,33-1-2 0,-16 1-5 0,16 0 2 16,0-10-2-16</inkml:trace>
  <inkml:trace contextRef="#ctx0" brushRef="#br0" timeOffset="18086.12">11416 7255 33 0,'0'0'60'0,"16"-9"-20"0,1 0-14 16,-1-1-11-16,1 10-5 0,-17-9-5 0,16 0-3 16,1 9-1-16,-17 0 1 0,0-9-2 0,17 9 0 15,-17 0 3-15,0 0 0 16,0 0 1-16,16 0 4 0,-16 9 2 0,0-9 1 16,0 0-2-16,0 9-3 0,0-9 3 0,0 0-2 15,0 9 1-15,17-9 4 0,-17 10 5 0,0-1 0 16,0-9 1-16,0 9 3 0,0 1 0 0,0-1-1 15,0-9 2-15,0 9-3 0,0 1 6 0,0 8 12 16,0-9-6-16,0 10 5 0,0 0-6 0,0-10-1 16,0 19-5-16,0-9 7 0,0 8-5 0,-17 1 1 15,17 0-7-15,-16 0-6 0,16 0-2 0,-17 9-4 16,0 0-6-16,1-9-2 0,-1 10 0 0,17-1 1 16,-16 0-1-16,-1-9 5 0,1 9-5 0,-1-9-5 15,1 9-22-15,16-9-24 0,-17 0-40 0,1 0-20 16,-1-9-11-16,0 8-7 0,-16-8-127 0</inkml:trace>
  <inkml:trace contextRef="#ctx0" brushRef="#br0" timeOffset="19100.43">10456 7618 60 0,'0'0'92'16,"0"-9"-21"-16,0 9-13 0,0 0-13 0,0 0-10 0,0 0-11 15,17 0-11-15,-17-9-3 0,0 9-9 16,0 0 2-16,0 0 7 0,0 0 4 0,16 0 10 15,-16 0 1-15,0 0-4 0,17 9 1 0,-17-9-3 16,16 0-4-16,-16 0-7 0,17 0 0 0,-17 9-2 16,16-9-3-16,17 0 2 0,-33 0-3 0,0 0-2 15,17 0 5-15,0 0-5 0,-17-9 3 0,16 9 4 16,1-9 1-16,-1 9-4 0,-16-10 0 0,17 10-2 16,-17-9-1-16,16 0-1 0,-16-1 3 0,17 1-3 15,-17 0 3-15,0-1 0 0,0 1-3 0,0 0 2 16,0 0-4-16,0-1 5 0,0 1-6 0,0 0 1 15,-17-1 2-15,17 10 1 0,-16-9-1 0,-1 9-4 16,1 0 2-16,-17 9 2 0,16-9-3 0,0 10 6 16,17 8-3-16,-49-8 0 0,32 8 3 0,1 1-5 15,-1-1 2-15,1 1 0 0,16 0-2 0,0-1 0 16,-17 1 2-16,34-1 0 0,-17 1 0 0,16-10 0 16,-16 10-2-16,17-10-5 0,-1 0-9 0,17 1-1 15,0-10-5-15,-16 9 3 0,16-9 0 0,-16 0 4 16,16 0 6-16,-17-9 1 0,17 9 0 0,-16-10 6 15,16 1-2-15,-16 0 2 0,-1 0 4 0,1-1-2 16,-17 1 0-16,16 0-2 0,-16-10-1 0,0 10 3 16,0-1 1-16,0-8 2 0,0 9 2 15,0-1 1-15,-16 1 4 0,16 0 3 0,-17 9 1 0,1 0-2 16,-1 0-7-16,17 0 5 0,-17 9-7 0,1-9 2 16,-1 19-3-16,1-10 0 0,16 0-2 0,-17 10 0 15,17-1 1-15,-16-8 3 0,16 8-6 16,0-8 2-16,16-1 1 0,-16 9 1 0,17-18-2 15,-17 10 0-15,16-10 1 0,1 0 2 0,-1 0-3 16,1 0 0-16,0-10 3 0,-1 1-3 0,1 0 0 16,-1 0 3-16,1-10-3 0,-1 10 2 0,1-10-2 15,-1 0 0-15,1 1 1 0,-1-10-1 0,1 9 3 16,-17 1-6-16,17-10 6 0,-17 9-2 0,16-9-1 16,-16 0 0-16,0 1-3 0,0-1 3 0,0 9 2 15,0-9-5-15,0 9 7 0,0-8 10 0,0 17 11 16,0-8-1-16,0 8-2 0,0 1-13 0,0 9-1 15,0 0-7-15,-16 0 2 0,16 9 2 0,-17 1 7 16,17 8-2-16,-17 1 6 0,17-1 1 0,-16 10 0 16,16 0 3-16,0-9-4 0,0 9-3 0,0 0-3 0,0 0-8 15,0 0 5-15,0-1-4 0,16-8 0 16,-16 9-1-16,0-9-1 0,0 8 4 0,17-8-5 16,-17 0-8-16,17-1-9 0,-17-8-19 0,16-1-10 15,-16 0-5-15,17 0-16 0,-1 1-2 0,-16-10 4 16,17 9-2-16,-17-9 1 0,16 0 3 0,1-9 9 15,-17 9 14-15,16-10 12 0,-16 10 12 0,17-9 6 16,-17 9 5-16,0-9 5 0,0 9-2 0,0-9 5 16,0 9 4-16,0-10 7 0,0 10 2 0,0-9 6 15,0 9 10-15,0 0 5 0,0-9 1 0,0 9-2 16,0 0-11-16,0 0-5 0,0 0-11 0,0 9-2 16,0-9 3-16,0 0-6 0,0 9-1 0,0-9 1 15,-17 10-4-15,17-1 3 0,0 0-3 16,0-9-6-16,0 9-14 0,0-9-17 0,0 0-15 15,0 10-9-15,0-10-7 0,0-10-15 0</inkml:trace>
  <inkml:trace contextRef="#ctx0" brushRef="#br0" timeOffset="19233.57">11168 7423 48 0,'0'-9'65'0,"0"-1"-26"0,0 1-16 16,0 0-13-16,0-1-3 0,0 10-9 0,0-9-7 15,0 9-5-15,16 0-9 0,-16 0-22 0,0 0-52 16</inkml:trace>
  <inkml:trace contextRef="#ctx0" brushRef="#br0" timeOffset="19495.97">11350 7302 74 0,'0'0'99'15,"0"0"-22"-15,0-9-9 0,0 9-8 0,0 0-8 16,0-10-11-16,0 10-8 0,0 0-1 0,-17 10 8 15,17-10 3-15,-17 0 6 0,17 9 0 0,-16 0-5 16,-1 0-7-16,17 1-4 0,-16 8 1 16,16-8-1-16,-17 8-9 0,1 1-4 0,16 9-14 0,-17-10 2 15,1 1-5-15,16 9 0 0,-17-9-3 0,17 8 6 16,-16-8-6-16,16 0-2 0,0-1 3 0,0 1-1 16,0-10 0-16,0 10 2 0,16-10 4 0,-16 0-6 15,0 10 0-15,17-10 5 0,-17 1-5 0,16-1 1 16,1 0 2-16,-17 0-6 0,16-9-8 0,1 0-17 15,-1 10-8-15,-16-10-15 0,17 0-22 0,-1-10-23 16,1 10-15-16,0-9-8 0,-1 9-1 0,-16-9-3 16</inkml:trace>
  <inkml:trace contextRef="#ctx0" brushRef="#br0" timeOffset="19697.7">11101 7516 177 0,'0'0'96'0,"0"-9"-14"0,0 9-8 0,0-10-3 16,0 10-10-16,0 0-15 0,17-9-4 0,-17 9-13 15,16 0-4-15,1-9-8 0,0 9-2 0,-1 0-5 16,1-10-2-16,-1 10-3 0,17 0-5 0,-16 0 2 16,16 0-2-16,-17 0-18 0,1 0-45 0,0 10-39 15,16-10-21-15,-33 0-4 0,16 0 0 0</inkml:trace>
  <inkml:trace contextRef="#ctx0" brushRef="#br0" timeOffset="20227.42">11052 7618 101 0,'0'-9'69'15,"0"9"-14"-15,0-9-6 0,0 9 3 0,0-10-4 16,0 10-2-16,0-9 1 0,0 9-5 0,0 0-6 16,0 0-19-16,0 0-3 0,0 0-10 0,0 0 1 15,0 0-3-15,0 0-1 0,0 0 0 0,0 9 4 16,0-9 0-16,0 10-3 0,0-1 0 0,0 0-1 16,0 0-3-16,0 1 2 0,0-1 1 0,-17 0 4 15,17 1-5-15,0-1 0 0,0 0-5 0,0 1-11 16,-16-1-17-16,16 0-14 0,0-9-12 0,0 9-10 15,0-9-8-15,0 0 0 0,-17 0-12 0</inkml:trace>
  <inkml:trace contextRef="#ctx0" brushRef="#br0" timeOffset="20391.76">11019 7497 138 0,'0'-9'73'0,"0"0"-14"0,0-1-7 0,0 1-13 0,0 9-14 0,0-9-12 16,0 9-5-16,0 0-6 0,16 0 1 16,-16 0-10-16,0 0-12 0,0 0-20 0,0 9-18 15,0-9-20-15,0 9-24 0</inkml:trace>
  <inkml:trace contextRef="#ctx0" brushRef="#br0" timeOffset="25143.75">10820 6809 119 0,'0'-19'51'0,"-16"1"-16"0,-1 8-8 0,17-8-5 0,-17 8 1 16,1 1-3-16,-1 0 3 0,17 0 2 0,-16 9-8 15,-1 0-2-15,1 0-2 0,16 0-8 0,-17 9 2 16,1 0-4-16,-1 10 2 0,1-1 1 0,-1 1 3 15,0 9 4-15,-16 9 2 0,17 0 2 0,-17 1 2 16,16-1 2-16,1 9 6 0,-1 10-5 0,1 0-8 16,-1 0 0-16,17-1-10 0,-16 11-1 0,16-1-3 15,-17 0 1-15,17 0 1 0,0 0-2 0,0 0 0 16,17 0 3-16,-17 0-1 0,16-9-2 0,1 0 3 16,16 0-1-16,-17 0-1 0,17-10-1 0,0 10 3 15,0-10-3-15,1 1 3 0,-1-1 0 0,0-8-2 16,16-1-1-16,1-9 3 0,0-10 1 0,-1-8 0 15,1-1 3-15,0-9-3 0,16 0 0 0,0-9 2 16,-16-10 0-16,16 0 7 0,0 1 1 0,-16-10 3 16,16 0 0-16,0-9 1 0,0 9-1 0,-16-9-2 15,16 0-4-15,-16-1 1 0,16 1-5 0,-17 0-2 16,1 0-4-16,-17-10 7 0,17 1-6 0,-17 8-2 16,0-17 0-16,0 8 2 0,-16-9-1 0,-1 1-3 15,1 8 3-15,-17-9-4 0,0 0 1 0,0 1-5 16,-17 8 1-16,1-9 0 0,-18 10-1 0,1-1-2 15,0 10 1-15,0 0-1 0,-16 0 4 0,15 9 0 16,-15 0-2-16,-1 9-17 0,1 1-20 16,-1 8-22-16,0 1-12 0,1 0-8 0,-1 9-3 0,0 9 4 15,1 0 0-15,16-9-1 0</inkml:trace>
  <inkml:trace contextRef="#ctx0" brushRef="#br0" timeOffset="25508.84">11465 7051 99 0,'0'0'107'15,"0"-10"-34"-15,0 10-11 0,0-9-10 0,0 0-13 16,-16 0 4-16,16-1 3 0,0 1-14 0,0-10-1 16,0 10-5-16,0-10-5 0,16 10 3 0,-16-19 0 15,17 10-1-15,-1-1 6 0,18-9-11 0,-1 0-7 16,0 0-1-16,16 0-4 0,1-9-6 0,0 0 0 15,16 0 0-15,17 0 5 0,-1-10-5 0,1 1 1 16,16 8-1-16,0-17 0 0,1 8 0 0,16 0-2 16,-17-8 0-16,17 8 3 0,-1 1-4 0,-15-1 3 15,16 1 3-15,-17 8-5 0,0 11 2 0,-16-1 4 16,16 0-6-16,-16 9 4 0,0-9-2 0,-1 19-2 16,-16-10 3-16,1 10-6 0,-18 0 7 0,-16-1-4 15,17 10 4-15,-17 0-5 0,-16-9 5 0,-1 9-2 16,1 0 0-16,-17 0-2 0,0 0 0 15,0 0-6-15,0 9-9 0,0-9-12 16,-17 0-11-16,17 0-12 0,0 10-8 0,-16-10-15 16,16 9-6-16,0-9-3 0,-17 0 2 0,17 9-12 15</inkml:trace>
  <inkml:trace contextRef="#ctx0" brushRef="#br0" timeOffset="27281.45">16743 5004 70 0,'17'-18'56'0,"-17"18"-25"0,0-28-7 16,16 19-1-16,-16-10 0 0,0 10-1 0,0-1-3 15,0 1-2-15,0 0-1 0,0 9-1 0,0-10 4 16,0 10-4-16,0-9-8 0,0 9-2 0,0 0-3 15,0 0 0-15,0 0 0 0,0 9-4 16,0 1 5-16,0-1-5 0,0 0 2 16,0 10 4-16,0 0-4 0,0-1-2 0,0 10 4 0,-16 0-2 15,16 0 0-15,0 9 0 0,0-9 0 16,0 18 2-16,-17-8-4 0,17 8 4 0,0 1-2 16,0 9 0-16,0-19 1 0,0 9 4 0,-16 10-2 15,16 0 3-15,-17-10 2 0,17 10 3 0,-17 9 5 16,17-9-1-16,-16 9-1 0,16 0-5 0,-17 0 1 0,1 10 0 15,16-10-2-15,-17 9 1 0,17 1-4 16,-16-1-1-16,-1-9 3 0,17 10-1 0,-16-1-3 16,-1 10 1-16,17-10-1 0,-16 10-1 0,-1 0 2 15,17-1-1-15,-17 1-3 0,1 0 1 0,-1 0 1 16,1 9-2-16,16-10 2 0,-17 10-2 0,1-9 1 16,-17 0 2-16,16-1-1 0,1 1-1 0,-18-9-3 0,18 8 2 15,-17-8 15-15,0 8 13 0,16 1 2 16,-16-9-2-16,0 8-5 0,16-8-2 0,-16 8-5 15,0-8 3-15,0-1 7 0,0 10-4 0,0-10-5 16,0 10-6-16,0 0-1 0,0 0 11 0,0-1-1 16,0-8-4-16,-1 8 6 0,1 1-6 0,17-10-8 15,-17 10 0-15,16 0 1 0,-16 0 0 0,17-1-4 16,-18 1-4-16,18 0 5 0,-1 0-4 0,1-1-2 16,-1 1 3-16,1-10-3 0,-1 1 1 0,17-1 1 15,0 1 1-15,-16-1-3 0,16-9 2 0,16 10 0 16,-16-10 1-16,17-10 8 0,-1 11 0 0,-16-11 3 15,33-8-9-15,-16 9-1 0,-1-10 3 0,18 1 0 16,-1-1-4-16,0 1-3 0,0-1 3 0,0 1-3 16,0-10 1-16,17 0 1 0,-1 0-2 0,1 1 0 15,0-11-2-15,-1 1 5 0,1 0 2 0,-1-9-3 16,18-1-5-16,-1 1 6 0,0-10-3 0,0 10 5 16,0-10-10-16,17 1 9 0,0-10-6 0,0 9 2 15,16-9 0-15,0 0-2 0,17-9 2 0,-17 9 1 16,33-10-1-16,-16 1 1 0,17 9-11 0,-1-9 10 15,0-1-3-15,1 1 4 0,16 0 4 0,-17-1-7 16,17 1 2-16,0 0-2 0,0 0-2 0,0 9 4 16,-17-10-2-16,17 10 11 0,16-9-9 0,-16 9 2 15,0-9-7-15,0-1 5 0,0 1 0 0,0 0 0 16,16-1 2-16,-16 1 1 0,0 0-3 0,16-10-4 16,-16 10 7-16,17-10-5 0,-17 1-1 0,16-1 3 15,-16-9 0-15,17 10-4 0,-1-1 5 0,-16-9 3 16,0 10-4-16,0-1 0 0,-17 0-5 0,0 10-9 15,-16-10-6-15,0 10-6 0,-33 9-13 0,-1-9 5 16,1 0-8-16,-33 9-1 0,16-10-1 0,-16 10 7 16,-17-9-4-16,0 9-3 0,0-9 3 0,0-1-2 15,-16 1-6-15,-1 0-10 0,-16-1-5 0,17-8-10 0,-17 9-5 16,0-10-15-16</inkml:trace>
  <inkml:trace contextRef="#ctx0" brushRef="#br0" timeOffset="28873.05">17074 4809 15 0,'33'0'39'0,"17"-9"5"0,-17-1-20 0,16 1-11 0,1 9-5 16,0-9-4-16,16-1-1 0,-17 10 0 0,1 0 0 15,16-18 4-15,0 18-2 0,1 0 1 0,-1-19 1 16,17 19 1-16,-1-9 0 0,1 9 0 0,0 0-1 16,-1-9 0-16,18 9-1 0,-1-10-1 0,0 10-2 15,1 0 0-15,15 0-3 0,-15 0 0 0,15 0 4 16,1 0-1-16,0 0-1 0,16 0 2 0,1 10-1 16,-1-10 1-16,0 9 0 0,1 0-1 0,-1-9 1 15,1 19-1-15,15-19 0 0,-15 18 0 16,-1-18-3-16,0 10 3 0,17-1-3 0,-16 0 2 0,-1 1 0 15,0-1-2-15,1 0 3 0,-1 1-5 0,-16-10 2 16,16 9 2-16,1 0-2 0,-17 10-2 16,16-19 2-16,0 0 1 0,-16 9 1 0,16 0-2 0,-16-9-2 15,0 10 0-15,16-10 2 0,-16 9 0 0,17 0 2 16,-18-9-2-16,18 10 0 0,-17-10 0 16,16 9 0-16,-16 0 0 0,-1-9 0 0,18 10 0 15,-34-1 0-15,17 0 0 0,0-9 1 0,-17 19-1 16,-16-19 0-16,16 0 1 0,-16 9-3 0,-17 0 2 15,17 1 4-15,-17-10 2 0,0 9 0 0,-16 0 2 16,-1 1-4-16,1-10-1 0,0 9 0 0,-1 0 1 16,-16 0-1-16,0-9 0 0,-16 10-2 0,16-1 2 15,-17 10 0-15,1-19-3 0,0 9 2 0,-17 0-4 16,16 1 2-16,1 8 0 0,-17-9 2 0,0 10 0 16,0 0 2-16,0 9-4 0,0-10 3 0,0 10 1 15,-17 9 4-15,17 1 6 0,-16-11-2 0,-1 20-2 16,17-1-2-16,-33-8 3 0,16 17 2 0,1-8-4 15,-17 9 4-15,16 0 1 0,-16-1-4 0,0 11 4 16,0-1-4-16,0 9-2 0,0 0-1 0,-17 1 5 16,17-1 2-16,0 1 3 0,0 8-2 15,0-8-2-15,0 9 2 0,0-1 2 0,0 10 2 0,16-9-2 16,-16 18-3-16,16-9-1 0,-16 0-4 0,0 10-3 16,17-10 2-16,-17 9-3 0,-1 0 2 0,1 1-7 15,17 8 2-15,-17-18-1 0,0 10 1 0,0-1-2 16,-1-9-2-16,1 9 4 0,0 1-4 0,0-1 2 15,0 0 0-15,0 1 2 0,0-10-2 0,0 9-2 16,0 0 4-16,16-9-2 0,-16 10 0 0,0-10 1 16,0 0-1-16,16-10 0 0,-16 10-3 0,17-9 8 15,-17 0-5-15,16-1 3 0,-16 1-3 0,16 0 1 16,1-10-1-16,-1-9 0 0,-16 10 0 0,17-10 0 16,-1 0 0-16,1 0 6 0,-1-9-4 0,1 9-1 0,-17-9-1 15,33 0-2-15,-17-1 2 0,0 1 0 0,1 0 0 16,-1-9 5-16,1 8-5 0,16-8 3 15,-17-1-5-15,1 1 2 0,16-1 2 0,-17 1-2 16,17-1 0-16,0-8 1 0,-16-1-1 0,16 0-2 0,0 0 2 16,0-9 2-16,0 0-6 0,0 0 8 0,-17-9-6 15,17 9 4-15,0-19-4 0,0 9 5 0,0-8-3 16,0-1 0-16,0 0 0 0,0 1 0 0,0-1 0 16,0 0 0-16,-16 1 5 0,-1-1-3 15,0 0-2-15,17 0-2 0,-16-9 3 0,-1 10-1 16,-16-1 2-16,17 0-4 0,-17 1 2 0,0-10 1 15,-1 9-1-15,-15 0-13 0,16 1-18 0,-17-1-26 16,0-9-12-16,1 9-8 0,-1-9-15 0,-16 0-14 16,16 0-11-16</inkml:trace>
  <inkml:trace contextRef="#ctx0" brushRef="#br0" timeOffset="30317.31">16644 6028 86 0,'0'-10'62'0,"0"1"-26"15,0 0-3-15,0-1-4 0,0 1-4 0,-17 0-1 16,17 9-5-16,0-10-5 0,0 10-7 0,17-9-1 15,-17 9-5-15,0 0 0 0,16 0 4 0,-16 0-2 0,17 0 4 16,-1 0-3-16,1 0 6 0,0 0-2 16,16 0 0-16,-17 0 1 0,17 0-2 0,0 0 0 15,0 0 1-15,17 0 1 0,-17 0-3 0,17 0 0 16,-1 0-6-16,18 0 3 0,-18 0 0 0,17 0 0 16,1 9-1-16,-1-9 1 0,0 10-3 0,17-10-2 15,-1 9 2-15,1 0 0 0,0 1 0 0,16-1 4 16,0 0-4-16,1 1 0 0,-1 8 0 0,17-9 0 15,-17 10 0-15,17 0 1 0,0-10 2 0,-1 10-3 16,1-10 3-16,17 9 0 0,-18 1-5 0,18 0 2 16,-17-10 2-16,16 10-2 0,0-1 3 0,1-9-3 15,-1 10 0-15,0-10 0 0,1 1-2 0,-1 8 2 16,17-8 0-16,-17-1 0 0,17 0-3 0,-16 0-2 16,-1 1 5-16,17-1 0 0,-17 0 0 0,17 1-2 15,-17-10 2-15,17 9-2 0,-16 0 2 0,-1 1 2 16,0-1-2-16,1 10-2 0,-17-10 2 0,-1 0 0 15,1 0 0-15,0 1 0 0,0 8 2 0,0-8-4 16,-17-1 3-16,0 0-1 0,17 1 0 0,-33-1 0 16,16-9 3-16,0 9-6 0,-16 0 3 0,0-9 2 15,-17 10-4-15,0-1 0 0,0-9 2 0,0 9 0 16,-16-9 0-16,-17 0-5 0,0 10-11 0,-16-10-6 16,-1 0 3-16,1 0 3 0,-17 0-6 0,0 0-10 15,0 0-15-15,0 0-10 0,-17-10-23 0</inkml:trace>
  <inkml:trace contextRef="#ctx0" brushRef="#br0" timeOffset="31166.81">17140 5246 47 0,'0'0'72'16,"17"0"-22"-16,-17-9-14 0,16 9-4 0,-16 0-5 16,17-9-2-16,-17 9 2 0,16 0-1 0,1-19 2 15,-1 10-3-15,-16-1 0 0,33-8-1 0,-16 8 2 16,0-8 0-16,-1 9 0 0,1-10 1 0,16 10 2 15,-17-10-6-15,1 0-3 0,-1 1-2 0,1-1-4 16,-1 10-5-16,1-10-2 0,-17 1 1 0,17-1-6 16,-1 10-2-16,-16-10 0 0,0 1 3 0,0-1-3 15,0 10 1-15,0-10 1 0,0 10-7 0,-16-10 5 16,16 10 0-16,-17 0-2 0,0-1 2 0,1 10 2 16,-1 0-2-16,1 10-2 0,-1-1 6 0,-16 19-6 15,17-19 2-15,-17 10-2 0,-1 18 2 0,1-9 0 16,17 9 2-16,-17 0 0 0,0 10-2 0,16-10-2 15,1 0 2-15,-1 10 0 0,0-10-4 0,17 0 4 16,0-9 4-16,0 19-4 0,0-29 1 0,0 1 1 16,17-1-4-16,-17 1 5 0,17 0-3 0,-1 8 1 15,-16-27 2-15,17 0-3 0,-1 10 0 0,17-10 3 16,-16 0-2-16,-1 0-1 0,17 0 2 0,-16-10 2 16,16 10-7-16,-16 0 3 0,16-27 0 0,0 17 0 15,-17 1 0-15,1 0 0 0,-1-1 0 0,1 1 0 16,0 9 0-16,-1-9 0 0,-16 9-3 0,17 0 0 15,-17 9 3-15,0 0 2 0,0 1-1 16,0-1-1-16,0 0 0 0,0 1-3 16,0 17 3-16,0-27 0 0,0 19 2 0,0-10 0 15,0 10-13-15,0-10-18 0,0 1-21 0,0-1-21 0,0 0-9 16,0 0 1-16,0-9 0 0,16 10 5 0,-16-10-10 16</inkml:trace>
  <inkml:trace contextRef="#ctx0" brushRef="#br0" timeOffset="31465.51">17802 5404 45 0,'0'-9'88'0,"0"0"-25"0,-17-1-18 16,17 1-6-16,0 9-12 0,-16-9-6 0,16 9-6 0,-17 0 0 15,1 0-2-15,16 9-3 0,-17 0 0 16,1 1-2-16,-1-1-2 0,17 0 1 0,-16 10-2 16,16-10-1-16,0 1-2 0,-17 17 1 0,17-27-3 15,0 19 3-15,17-10-1 0,-17 1-2 0,0-1 4 16,16-9 4-16,-16 9-3 0,17-9 1 0,-1 0 5 15,-16 0-4-15,17 0 2 0,-1 0-5 0,1-9 5 16,-1 0 6-16,1 9-3 0,-17-10 5 0,16-8-4 16,-16 8-2-16,17 10-2 0,-17-18-1 0,17-1-5 15,-17 10-3-15,0-10 4 0,0 1-4 0,0-1 2 16,0 10-1-16,-17 0 0 0,17-19-1 0,-17 9 0 16,17 0 0-16,0 10 0 0,-16 0-2 0,-1-1-2 15,17 1-12-15,-16 9-17 0,16 0-12 0,-17 0-19 0,1 0-9 16,-1 9-7-16,17-9-11 0,-16 10-88 15</inkml:trace>
  <inkml:trace contextRef="#ctx0" brushRef="#br0" timeOffset="32040.02">17901 5237 90 0,'0'-9'64'0,"0"9"-22"0,0 0-7 0,0-19-7 16,0 19-5-16,0 0-5 0,0-9-3 0,0 9-1 16,0 0-9-16,0-10 4 0,0 10 2 0,0 0 8 15,0 0 0-15,17 0 5 0,-17-9-6 0,0 9-1 16,0 0 8-16,0 0-5 0,0 0-2 0,0 0-6 16,0-9-2-16,0 9-4 0,0 0 0 0,0 0 1 15,0 0-6-15,0-10 0 0,-17 10-1 0,17 10-2 16,-16-10 2-16,16 9 0 15,-17 0 0-15,17 1 4 0,-16-1-6 0,16 10 2 16,-17-19 0-16,0 9 0 0,17 9 1 0,-16-8-1 16,-1 8 5-16,17-8-3 0,-16 8-2 0,-1-8-2 15,17 18-9-15,-16-28-21 0,-1 18-16 0,1-9-17 0,16 1-9 16,-17-1-2-16,17 0-15 0</inkml:trace>
  <inkml:trace contextRef="#ctx0" brushRef="#br0" timeOffset="32380.27">18149 5349 81 0,'17'0'102'0,"-1"-19"-33"0,-16 10-13 16,0 9-18-16,0-10-1 0,0 10 7 0,0-9 2 15,0 9-17-15,-16-9-12 0,16 9-4 16,-17 0-2-16,1 0 0 0,-1 9-4 0,1-9 2 0,16 9-6 15,-17 1 1-15,1-1-2 0,-1 10 1 0,17-10-1 16,-16 0 0-16,16 10 0 0,0-10-2 0,-17 10 0 16,17-10 0-16,17 0 4 0,-17 1-4 0,0-1 0 15,16 9 0-15,-16-18 6 0,17 0-5 0,-1 0-3 16,-16 0 7-16,17 0 4 0,-1 0 2 16,1 0 4-16,-17-18 0 0,16 18 2 0,1-9-3 15,-17-1-2-15,0 1-5 0,16 0-5 0,-16-1 1 16,0 1 0-16,0 0-3 0,-16-1 1 0,16 1-1 0,0-9 3 15,-17 18-5-15,17-19-10 0,0 0-18 0,-16 10-18 16,16 0-17-16,0-1-8 0,0 10-6 0,0-9-12 16,0 9 2-16,0 0-4 0</inkml:trace>
  <inkml:trace contextRef="#ctx0" brushRef="#br0" timeOffset="32643.41">18348 5349 31 0,'0'0'61'15,"0"0"-3"-15,0 0-22 0,0 0-7 0,-17 0-7 16,17 9-4-16,-16-9 4 0,-1 9-7 0,17-9-3 16,-16 9-4-16,16 1 7 0,-17-1 0 0,17 0-2 15,0 10-5-15,0-10 0 0,0 1-2 0,0-1 7 16,0 9 6-16,0-18-1 0,17 10 4 0,-1-10 9 16,-16 9 3-16,17-9 0 0,-1 0 4 0,1 0 2 15,-1 0-1-15,1-9 2 0,0-1-2 0,-1 10-8 16,1 0-3-16,-1-18-7 0,-16-1-8 0,17 10-5 15,-17 0-4-15,16-10 2 0,-16 10-2 0,0-1-4 16,0-8 0-16,0 9-12 0,0-10-22 0,-16 10-34 16,16-1-24-16,0-8-21 0,0 8-8 0,0 1-3 15,0 0-1-15</inkml:trace>
  <inkml:trace contextRef="#ctx0" brushRef="#br0" timeOffset="33024.33">18580 5330 109 0,'0'19'83'15,"0"-19"-18"-15,0 0-23 0,0 0-20 0,0 0 4 16,0 9 9-16,0 0 11 0,0 0 1 0,0 1-11 16,0-1-12-16,0 10-3 0,-17-1-4 0,17 1 2 15,0-1-5-15,-17 1-5 0,17 0-4 0,0 9-5 16,-16-10 0-16,16 19 6 0,0-27-6 0,-17 18 4 16,17-10-3-16,0 1-1 0,0-10 0 0,0 10-8 15,0-1 0-15,17-18-4 0,-17 0 3 0,0 10 3 16,0-10-2-16,0 0-3 0,0-10 4 15,0 10 0-15,0-18-6 0,0 8 5 16,-17 1-7-16,17-10 3 0,0 1 3 0,-16-1 5 16,16 1 2-16,-17 8 2 0,17-27 0 0,0 19 0 0,-16-20-2 15,16 10 2-15,0-9 0 0,0 9 0 0,0-9 3 16,0 0 3-16,16 0 7 0,-16-1 4 0,17 11 4 16,-17-11 1-16,16 20-2 0,1-10-1 0,-1 9-7 15,1 10 1-15,0 0 3 0,-1-10 3 0,1 19-3 16,-1 0-4-16,17 0-1 0,-16 19-5 0,-1-19 0 15,1 9-4-15,-1 0-2 0,-16 10 5 0,17-1-2 16,-17 1-3-16,0 9 0 0,0 0 2 0,0-10-2 16,-17 10-21-16,17 0-27 0,0 10-33 0,-16-29-15 15,16 9-10-15,-17 1-6 0,17 0-12 0</inkml:trace>
  <inkml:trace contextRef="#ctx0" brushRef="#br0" timeOffset="33524.44">19258 5311 138 0,'16'0'88'0,"-16"-9"-34"16,0 9-25-16,0 0-12 0,0 0-8 0,-16 9 6 0,16 1 8 16,-17-1-5-16,17 10-2 0,-16-10 1 0,-1 9 1 15,1 1-2-15,-17 9-11 0,16-9-2 0,0 8-1 16,1-17-1-16,-1 8 0 0,17 1-1 15,-16-10 0-15,16 1 0 0,0-1 4 0,-17 0-4 16,17-9 8-16,0 0-1 0,0 0 0 0,0 0-6 16,17-9 4-16,-17 0-3 0,16-1-2 0,-16 1 0 15,17-10 2-15,-1 10 3 0,1-10 8 0,-17 1 6 0,17-1 3 16,-1 1-1-16,1-10-3 0,-17 9-1 16,16 1-1-16,1-1-12 0,-1 0 1 0,1 10 0 15,-1-10-3-15,1 10 0 0,-17 9 0 0,16-9 1 16,-16 9-2-16,17 9-5 0,0 10 4 15,-17-10 3-15,16 10-1 0,1-10-2 0,-17 10 1 16,16-1 3-16,-16 1-4 0,17-1-2 0,-1 1 4 16,1 0 16-16,-1-10 8 0,1 9 4 0,-1-18 11 15,1 10 7-15,-17-10 13 0,17 0 5 0,-1 0-5 16,1 0-5-16,-17-10-11 0,16 10-11 0,-16-18-4 16,0-1-16-16,0 1-4 0,0-1-4 0,0 0 0 0,0 1-6 15,-16-10 1-15,16 0 4 0,-17 9-4 0,17-9 3 16,-16 1-4-16,16-1 0 0,0 9-9 15,0 0-22-15,-17 1-23 0,17-1-28 0,0 10-47 16,0 9-6-16,17 0 12 0,-17 0 24 0,0 9 18 0,16 10 8 16,-16-1 7-16,17 10 4 0,-1 10 6 0,1-20 2 15,-1 10-5-15,1-9 9 0,-1 9-14 0</inkml:trace>
  <inkml:trace contextRef="#ctx0" brushRef="#br0" timeOffset="33995.69">19721 5404 7 0,'17'19'27'0,"-1"-10"44"0,1 1-1 0,-17-1 2 15,16 9-6-15,-16-18-18 0,0 0-2 0,17-18-2 16,-17 9 2-16,0 9-7 0,0-10-12 0,0-8 1 0,0 8-1 15,0 1-3-15,0-10 2 0,0 10-2 0,0-9-7 16,-17 18-10-16,17-19 5 0,0 10-2 0,0-1-3 16,0 1-3-16,0 9-6 0,0 0 0 15,0 9 2-15,0-9 1 0,17 10 1 0,-17 18-2 16,0-28-4-16,0 9 4 0,16 9-2 0,-16-8 2 16,17 8 4-16,-1-8-6 0,1-1 2 0,-17 0-2 0,17 1 5 15,-1-1 4-15,1 9-5 0,-17-18-5 0,16 0 4 16,1 10 4-16,-1-10-7 0,-16 0 6 15,17 0-4-15,-1-10 4 0,1 10-4 16,-1-18-2-16,-16 9 5 0,17-1-7 16,-17 1 2-16,0 0 2 0,17-1 0 0,-17 1-2 15,16 9-1-15,-16-9 0 0,0 9 1 0,17 9 2 16,-17-9-4-16,0 9 2 0,16-9 2 16,-16 10 2-16,0-1-4 0,17 10-1 0,-17-10 3 15,0 9 2-15,16-18-2 0,-16 10 0 0,17-1-3 16,-17 0 3-16,16 1 4 0,-16-1-2 0,17-9-1 15,-17 9-1-15,0-9 7 0,16 0-4 0,-16 0-1 16,17 0-4-16,-17-9 2 0,0 0 3 16,17 9-3-16,-17-10 0 0,0 1 0 15,16 0 0-15,1-1-4 0,-17 10 4 16,0 0 1-16,0 0-3 0,16 0-6 16,-16 0 10-16,0 0-6 0,0 0 5 0,0 0 0 0,17 10 1 15,-17-10 0-15,16 9-5 0,-16 0 3 0,17 1 2 16,-17-10 2-16,16 9-4 0,-16 0 0 0,17 1-5 15,-1-10-11-15,-16 9-8 0,17-9-28 16,-1 9-16-16,-16-9-19 0,17 9-13 0,-17-9-9 16,17 0-11-16</inkml:trace>
  <inkml:trace contextRef="#ctx0" brushRef="#br0" timeOffset="34990.78">17785 6948 87 0,'0'-18'53'0,"0"-1"-20"0,-16 1-1 0,16 8-2 15,0-8-2-15,0 8-1 0,0 1-4 0,0 9-9 16,0-9-7-16,0 9-2 0,0 0-3 0,0 0 1 16,0 9-5-16,0 0 2 0,0 10 6 15,0-10 5-15,0 19 4 0,0-9 0 0,0 9-2 16,-17 9-4-16,17-9-1 0,0 9 0 0,-16 10 4 16,16-10 4-16,-17 9-2 0,1 10-1 0,16-9 0 15,-17 8-1-15,1 11 0 0,-1-11 2 0,0 10 1 16,-16 1-2-16,17-1-2 0,-17 9 1 0,16-9-6 15,-16 10 1-15,0-1 0 0,0 0-2 0,0 10-2 16,0 0-1-16,0 9 0 0,0-9 0 0,-1 9-2 16,1 0 1-16,0 0-1 0,-16 0 2 0,16 0-1 15,-1 0 2-15,-15 0-3 0,16 0 1 0,0 0-3 16,0 0 2-16,0 0 2 0,-1 0-2 0,1-9 2 16,0 9-2-16,0-10 0 0,17 1 1 0,-1 0 1 15,-16-10 0-15,16-9-6 0,1 10 4 0,-1-20 4 16,17 1-6-16,-16 0 2 0,16-9-15 0,-17-10-12 15,17 0-19-15,0-9-9 0,0 0-10 0,0-10-5 16,0-8-2-16,17-10-2 0,-1 0-14 0</inkml:trace>
  <inkml:trace contextRef="#ctx0" brushRef="#br0" timeOffset="35862.23">17256 7441 98 0,'0'-27'52'0,"0"-1"-27"0,16 0-6 16,-16 0-9-16,17 9-5 0,0-9-1 0,-17 10 0 15,16-1-2-15,1-9 3 0,-1 19-2 0,17-10 4 16,-16 1 1-16,16-1-3 0,-17 10 2 0,18-10 1 16,-1 10 2-16,0 0 4 0,16-1-2 0,1 1 1 15,0 0-1-15,-1-1-1 0,17 1-2 0,1 9-3 16,15 0-4-16,1 0 1 0,0 0-1 0,16 0 0 15,17 0-2-15,-17 9 0 0,17-9 2 0,16 10-2 16,1-10 0-16,-1 9 0 0,17-9 2 0,0 9 0 16,0-9-2-16,16 10 0 0,1-10 0 15,-1 0 0-15,1 0 0 0,-1 0 0 0,0 9 0 16,1-9 0-16,-1 0 0 0,-16 0 0 0,0 9 0 0,0 0 1 16,-17-9 2-16,1 10-3 0,-17 8-2 0,-1-8 2 15,-15-1 0-15,-1 10 0 0,-16-10 0 16,-17 9 0-16,-17 1 0 0,18 0-2 0,-34-10 0 0,16 10-1 15,-32-1 3-15,16 1 3 0,-17-1-3 16,1 1-3-16,0 0 3 0,-1 9 2 0,-16-10-2 16,0 10 3-16,0-9-3 0,0 18 3 0,0-9 6 0,-16 9 5 15,-1 0 11-15,0 0 2 0,1 10 3 0,-1-1-5 16,-16 1-1-16,17 9 3 0,-17-1-11 0,0 11-6 16,-1-1-2-16,-15 9-2 0,16 1 0 15,0 8-5-15,-17 10 6 0,0-9-4 0,17 9 3 16,-16 0 0-16,16 9-2 0,-17 1 2 0,17-1 3 0,-17 0-1 15,17 1-3-15,0-10 3 0,17 0-3 0,-18 0 0 16,18 0-1-16,-1 0 0 0,1-10 4 0,16 1 3 16,0-9-1-16,0-1 2 0,0 0-2 15,16-8-3-15,-16-1-2 0,17-10-2 0,-1 1 3 0,-16-9-6 16,17-1 2-16,0 1 0 0,-1-10-2 0,-16 0-2 16,17 0 2-16,-1 1 3 0,-16-11-1 0,0 1-2 15,0 0 0-15,0 0 0 0,-16-9-2 16,-1-1-1-16,1-8 3 0,-1 8 0 0,-16-8 0 0,0 8 0 15,0-18 0-15,0 10 0 0,-17-10 0 0,17 9-3 16,-17-9 6-16,1-9-6 0,-18 9 3 0,1-10 2 16,0 1 1-16,0 0-5 0,-17-1 4 0,-16 1-2 15,16 0-3-15,-16-10 3 0,-17 10 0 0,0-10 0 16,1 1 2-16,-18-1-4 0,1 10-5 0,-17-10 0 16,0 0 2-16,-16 1 3 0,-1 9-4 0,1-10 8 15,-1 10-5-15,1-10 5 0,-1 10-5 0,1-10 0 16,16 10 3-16,0-10-4 0,17 10-7 0,16 0-17 15,0-10-23-15,33 0-22 0,-16 10-22 0,33-9-10 16,0-1-8-16,0-9-116 0</inkml:trace>
  <inkml:trace contextRef="#ctx0" brushRef="#br0" timeOffset="36272.64">18232 7962 100 0,'-16'-9'58'0,"-1"-10"-21"0,17 10-9 0,-17-10 1 16,17 10-8-16,-16 0-9 0,16 0-5 0,0 9-2 15,16-10-1-15,-16 10-3 0,34 0 0 0,-18 0-1 16,17 0-2-16,17 0 2 0,-1 10 0 0,1-10-3 16,16 9 6-16,0-9 1 0,17 9 0 0,16-9 1 15,1 9 1-15,15-9 0 0,1 10-2 0,17-10 0 16,16 9 1-16,-17 0-3 0,17 1 1 0,0-10 5 15,0 9-2-15,0 0 1 0,-1 10 1 16,1-10-10-16,-16 10 2 0,-1-10 2 0,0 10-2 0,-32 9-4 16,-1-10-20-16,-16 10-6 0,-17-9-8 0,0 9-3 15,-16 0 1-15,-17-10-4 0,0 1-14 0</inkml:trace>
  <inkml:trace contextRef="#ctx0" brushRef="#br0" timeOffset="36619.25">17272 8762 74 0,'-99'10'62'0,"-17"8"-29"0,34-9-13 15,16 1-7-15,-1-1-5 0,18 0-5 0,-1 1 0 16,17-1-3-16,16 0 2 0,1 10-2 0,16-10 0 15,0 0 0-15,0 1 6 0,16-1 9 0,18 0 2 16,-1 1 2-16,16-10 6 0,1 9-2 0,33-9-7 16,-1 0-3-16,18 0-4 0,15 0-2 0,1 0 3 15,33-9-1-15,0 9 5 0,0 0-6 0,16-10 0 16,1 10 4-16,16 0 1 0,0 0 12 0,-17 0 2 16,17 10-1-16,17-1 3 0,-17 0-8 0,-17 1 0 15,17-1-5-15,0 9-7 0,-16 1-7 0,-17 9 1 16,16-9-3-16,-16 9 4 0,0-1-4 0,-17 1-9 15,-16 0-20-15,0 0-17 0,-34 0-14 0,1 0-10 16,0 0-6-16,-33-10 5 0,-1 10 3 0,-16-9-10 16</inkml:trace>
  <inkml:trace contextRef="#ctx0" brushRef="#br0" timeOffset="36937.36">16991 9655 113 0,'-33'10'35'0,"-16"-1"-16"0,15 9-10 16,18-8-5-16,-1-1 2 0,17 0 2 0,0 1 5 0,17-1 1 15,-1-9 2-15,18 9 6 0,-1-9 5 16,33 0 8-16,0 0-1 0,0 0-4 0,33-9 0 15,1 0-2-15,15-1-2 0,18 1-2 0,16 0 1 16,0-1-4-16,16 1-1 0,1 0-1 0,-1 0 0 16,17 9-6-16,16-10-3 0,1 10 0 0,-17 0-6 15,17 0 0-15,-1 10-1 0,-16-10-1 0,-16 9-2 16,-1 0 2-16,-16 0-2 0,0 1-2 0,-33-1-26 16,-1 0-22-16,-15 1-20 0,-1-1-10 0,-33 0-8 0,0-9 0 15,-16 0-7-15</inkml:trace>
  <inkml:trace contextRef="#ctx0" brushRef="#br0" timeOffset="37337.15">18894 7497 180 0,'0'-18'46'0,"16"-1"-14"0,-16 0-3 16,0 10-12-16,0 0-10 0,17 9-7 0,-17 0 4 15,16 9-4-15,-16 10 2 0,17-1-2 0,-17 10 0 16,0 9 2-16,0 1 4 0,-17 8-1 0,1 1 0 15,-1 8 2-15,1 1-4 0,-17 9 2 0,0 10 1 16,0-1 1-16,-17 10 1 0,0 9-1 0,1 9 7 16,-1 10-2-16,-16 9 4 0,0 0-1 0,0-10 0 15,-1 20-2-15,1-11 0 0,0 11-2 0,16-10-5 16,-16-10 0-16,17 10-5 0,-1-9-1 0,17-10 1 16,-17 0-1-16,17-9 3 0,17-9-6 0,-18-9-3 15,18-1-11-15,16-18-10 0,-17 0-4 0,17-10-17 16,0-9-8-16,0-9-6 0,17-9-12 0,-1-10-10 15</inkml:trace>
  <inkml:trace contextRef="#ctx0" brushRef="#br0" timeOffset="37621.73">20432 7553 338 0,'50'-46'169'0,"-33"-1"-85"16,16 1-41-16,-17 8-24 0,1 10-12 0,-17 10-4 16,0 8 1-16,0 10-2 0,0 19-1 0,-17 0 1 15,1 9-2-15,-1 9-2 0,1 9 2 0,-1 1 0 16,-16 9 0-16,0-1 2 0,0 11-6 0,0 8 5 0,0-9-1 16,0 19 0-16,-17-10 0 0,17 10 0 15,-17 18 0-15,1 1 0 0,-1 8-5 0,0 1 5 16,-16 9 0-16,17-10 0 0,-18 10 0 0,18 9 0 15,16-9 2-15,-17 0-2 0,17-9 0 0,0 9-24 0,0-19-26 16,16 10-25-16,1-19-16 0,16 0-15 0,0-9-15 16</inkml:trace>
  <inkml:trace contextRef="#ctx0" brushRef="#br0" timeOffset="38526.84">21276 7758 53 0,'0'9'52'0,"0"0"-20"16,0 1-14-16,-16-10-7 0,16 9-7 0,-17 0 0 15,17-9-2-15,0 9-2 0,-16-9 0 0,16 10-3 16,0-1 0-16,0-9 0 0,-17 0 0 0,17 9 1 15,0-9 3-15,0 0 4 0,0 0 1 16,0 0 5-16,0 0 4 0,0-9 5 0,17 9 3 16,-17-9 1-16,0-1 2 0,16 1-5 0,-16 0 4 15,0 0-3-15,17-1-2 0,-17-8-6 0,16 8-2 16,-16-8-5-16,17-1 0 0,-1-9-2 0,1 10-1 16,-1-1-1-16,1-9-3 0,0 0 1 0,-1 0 3 15,1 0-4-15,16 1 0 0,-17-1 0 0,17 0 0 16,-16 9-3-16,16-9 3 0,0 0 3 0,0 10-3 15,0-1-3-15,17-9 3 0,0 10 2 0,-1-1-2 16,17-9 0-16,17 9 0 0,0 1 0 0,-1-10-3 16,18 9 6-16,-1 1 3 0,17-1 10 0,0 1 6 0,16-1 3 15,0 0 2-15,1 10 3 0,16-10-1 16,0 10-7-16,-1-9-4 0,18 8-7 0,-17 1-4 16,16 9-3-16,1-9-1 0,-17 9 0 0,-1 0-3 15,1 0 2-15,0 9-2 0,-16 0 0 0,-1 1 2 16,-16-1-2-16,0 0 0 0,-1 0-5 0,-15 1 7 0,-18-1-8 15,1 10 3-15,-17-10-12 0,0 0-5 16,1 1 0-16,-18-10-6 0,-16 9 5 0,0 0-6 16,1-9 0-16,-1 9 0 0,-17-9-6 0,1 0-6 15,-1 0-7-15,1 0-9 0,-1 0-4 0,1 0-9 0,-17-9-8 16</inkml:trace>
  <inkml:trace contextRef="#ctx0" brushRef="#br0" timeOffset="38981.5">26124 6651 199 0,'0'-10'72'0,"16"1"-3"0,-16 0-23 16,0 9-22-16,0 0-8 0,0 0-7 0,0 0-1 16,-16 9 1-16,16 0 4 0,-17 10 2 0,17 0-1 15,-16-1-3-15,-1 10-2 0,17 0 0 0,-16 0-4 16,16 0 2-16,0 9-4 0,-17-9 5 0,17 0 0 16,0 0-4-16,-16 0 3 0,16 0-6 0,0 0 0 15,-17-1 1-15,17 1 0 0,-17-9-4 0,17 9 6 16,0-10-18-16,0 1-25 0,0 0-18 0,0-10-12 15,0 10-11-15,0-10 0 0,0 0-8 0,0-9-57 16</inkml:trace>
  <inkml:trace contextRef="#ctx0" brushRef="#br0" timeOffset="39130.36">26322 6995 129 0,'0'-9'78'15,"17"-1"-15"-15,-17 1-3 0,0 9-15 0,16-9-27 16,-16 9-2-16,0 0-1 0,0 9-1 0,0 0-6 15,-16 1-5-15,16-1 1 0,-17 10-2 0,17-1 1 16,-16 1-17-16,16-1-15 0,0-8-14 0,-17 8-11 16,17 1-8-16,0-1-11 0,-16-8-8 0</inkml:trace>
  <inkml:trace contextRef="#ctx0" brushRef="#br0" timeOffset="39299.27">26521 6827 142 0,'0'-18'55'16,"16"-1"-19"-16,-16 1-7 0,0 8-11 0,0 1-5 16,0 0-9-16,0 9 0 0,0 0-7 15,17 9-9-15,-17 0-4 0,0 1-6 16,17-1-1-16,-17 0-6 0,16 10-2 0,1-19-10 16,-17 9-8-16</inkml:trace>
  <inkml:trace contextRef="#ctx0" brushRef="#br0" timeOffset="39523.8">26736 6837 37 0,'0'0'74'0,"17"-10"-11"15,-17 10-21-15,0-9-8 0,0 9-2 0,-17-9 4 16,17 9 4-16,0 0 2 0,-17-9-8 0,17 9-7 16,0 0-2-16,-16 9 1 0,16-9 5 0,-17 9 2 15,17-9 4-15,-16 9 2 0,16 10-3 0,-17-10-10 16,17 10 3-16,0-10-13 0,-16 10 0 0,16 0-2 16,0-1-6-16,0 1-5 0,16-1 3 0,-16 1-5 15,0 0 1-15,17-1 0 0,-17-9 0 0,16 10-2 16,-16-10 2-16,0 1-2 0,0-1 0 0,0 0 3 15,0 1 0-15,0-1-2 0,0 0 1 16,-16 0-4-16,-1-9-13 0,1 10-26 0,-1-1-18 16,1-9-15-16,-1 0-7 0,1 0-10 0,-1 0 0 15,0 0-3-15,1-9-6 0,-1 9-75 0</inkml:trace>
  <inkml:trace contextRef="#ctx0" brushRef="#br0" timeOffset="39737.2">27017 6595 128 0,'17'-9'94'0,"-1"-1"-23"0,1 1-9 16,-17 0-2-16,16 9-13 0,-16-10-13 0,0 10-14 15,0 0-2-15,0 10 22 0,0-1 12 0,-16 0-3 16,-1 10 0-16,17 0-11 0,-16-1-6 0,-1 10-2 16,1-9-4-16,16 18-8 0,-17-9-8 0,1 9 3 15,16 0-10-15,-17 10 1 0,17-10 0 0,-17 0-7 16,17 10-25-16,0-10-14 0,-16 0-20 0,16-9-20 15,0 0-18-15,0 0-3 0,0 0 1 0,0-10-1 16,0-8-4-16</inkml:trace>
  <inkml:trace contextRef="#ctx0" brushRef="#br0" timeOffset="39894.54">26868 7032 129 0,'0'-18'110'0,"17"-1"-34"0,-17 0-17 16,0 10-7-16,16-10-10 0,-16 10-7 0,17-9-8 15,-1 8-10-15,1 1-4 0,16 9-9 0,-16-9-2 16,16 9 1-16,16 0 1 0,-16 0-16 0,17 0-21 16,16 9-16-16,-16-9-23 0,0 9-18 0,-1 1-16 15,17-10-104-15</inkml:trace>
  <inkml:trace contextRef="#ctx0" brushRef="#br0" timeOffset="40282.98">28060 6930 119 0,'0'-9'112'0,"0"-1"-36"0,0 1-14 16,16 0 2-16,-16-1 5 0,0 1 5 0,-16 0-17 16,16-1-25-16,0 10-16 0,0 0-10 0,-17 0-1 15,17 10-7-15,0-10 5 0,0 9-1 16,0 0-2-16,0 1 1 0,0-1 1 16,17 0 1-16,-17 1-1 0,16-10 1 0,1 9-1 15,-1 0 1-15,1-9-3 0,-1 0-3 0,1 0 1 16,-1 0-6-16,1 0-9 0,-1 0-3 0,1 0-3 15,0-9 4-15,-1 0 3 0,1-1 7 0,-1 1 5 16,1-10 0-16,-17 10 2 0,16-10 2 0,-16 10 5 16,17 0 13-16,-17-10 6 0,0 10 3 0,0 0-1 15,0 9 3-15,0-10-15 0,0 10-6 0,0 0-4 16,0 0-1-16,0 10 3 0,-17-1 10 0,17 0 13 16,-16 0 4-16,16 10 3 0,-17 0 2 0,17 9-1 15,-16-10-2-15,16 10 6 0,-17 0-8 16,17 0-14-16,0 0-2 0,-16 0-1 0,16 0-11 0,0 9 1 15,-17-9-6-15,17 9 2 0,0-9 2 0,-17 0 0 16,17 9-6-16,0-9 2 0,-16 0 3 0,16 0-1 16,-17 0-12-16,17-10-22 0,0 1-15 0,0 9-16 15,-16-10-18-15,16-8-25 0,0 8-22 0,0-8-5 16,0 8-1-16,0-9-8 0</inkml:trace>
  <inkml:trace contextRef="#ctx0" brushRef="#br0" timeOffset="40447.34">27993 7432 122 0,'0'-9'94'0,"0"0"-28"16,-16-1-8-16,16 1-6 0,0 0-8 0,0-1 1 15,16 1-8-15,-16 0-9 0,17-1-11 0,-1 1-5 16,1 0-8-16,0 9-2 0,-1-10 1 0,17 1 0 16,0 9-3-16,0-9-8 0,0 9-10 0,17 0-18 0,0 0-20 15,16 0-31-15,-16 0-23 0,16 0-21 0</inkml:trace>
  <inkml:trace contextRef="#ctx0" brushRef="#br0" timeOffset="41090.48">29664 6818 159 0,'0'-9'66'0,"17"-10"-14"0,-17 10-13 0,0 0-12 0,0-1-2 0,-17 1 0 16,17 0-12-16,0-1-5 0,-16 10-4 0,-1 0-3 16,1 0 2-16,-1 10-3 15,1-10 3-15,-1 9-5 0,1 0 2 0,-1 1 1 16,17-1-1-16,-17 10 2 0,17-10-5 0,-16 0 3 0,16 0 0 16,-17 10-2-16,17-10 4 0,0 1-2 0,0-1 2 15,17 0-5-15,-17 1 3 0,0-1 3 0,0 10-3 16,16-10 4-16,-16 0-1 0,17 0 1 0,0 1 5 15,-17 8-2-15,16-8-3 0,1-1 2 16,-1 0-2-16,-16 1-2 0,17-1 3 0,-1 0 0 16,-16-9-2-16,17 9 2 0,-17 1-3 15,0-1-2-15,0-9 1 16,0 0 0-16,-17 9-1 0,17-9 3 0,-16 10-3 16,-17-10 2-16,16 0-2 0,1 9-10 0,-18-9-5 15,18 0-6-15,-1 0-5 0,-16 0-11 0,17 0-4 16,-1 0-12-16,1-9-6 0,16-1-6 0,-17 10-9 15</inkml:trace>
  <inkml:trace contextRef="#ctx0" brushRef="#br0" timeOffset="41335.95">30061 6446 197 0,'0'-9'71'0,"0"0"-20"0,0-1-19 0,0 1-11 15,0 9-6-15,0 0 17 0,0 0 7 0,-16 9 5 16,16 1 3-16,-17 8 4 0,1-9 4 0,16 10 2 16,-17 0-7-16,1 9-1 0,-1-10-11 0,17 10 1 15,-16 0-15-15,16 9-6 0,-17-9-10 0,17 9-5 16,-16 0 1-16,16 1 0 0,0-1 2 0,0 9-6 16,-17-8 0-16,17-1-8 0,0-9-17 0,0 9-20 15,0-9-22-15,0 0-30 0,0-10-14 0,0 10-7 16,0-18 1-16,0 8 2 0,0-9-2 0</inkml:trace>
  <inkml:trace contextRef="#ctx0" brushRef="#br0" timeOffset="41730.13">29780 6827 170 0,'0'-18'85'16,"17"-10"-21"-16,-1 9-5 0,1 10 3 0,-1-10-9 15,1 10-6-15,-1-9-11 0,1 8-8 0,0 1-12 16,-1 9-9-16,1-9-4 0,16 9-3 0,-17 0 0 16,1 0 5-16,-1 0-8 0,1 0-6 0,-1 9-14 15,1 0-12-15,0 1-5 0,-1-10-9 0,1 9-3 16,-1 0 5-16,1 0 4 0,-1 1 4 0,-16-1 11 16,17-9 8-16,-17 9 10 0,0 1 3 0,0-10 4 15,0 9 3-15,0 0 2 0,0 1 1 0,-17-1 1 16,17 0 4-16,0 10-2 0,-16-10 2 0,16 0 5 15,-17 10-5-15,17 0-2 0,-16-10 1 0,16 10 0 16,0-10-4-16,0 9 1 0,0-8-3 16,0 8 5-16,0-8 5 0,0-1 5 0,16 0-1 15,1-9 4-15,-17 10 10 0,16-10 8 0,1 0 5 16,-1-10 0-16,1 10 2 0,-1-9-10 0,1 0-8 16,-1 9-1-16,1-19-13 0,-17 10-2 0,17-1-8 15,-17-8 1-15,16 9-3 0,-16-1 3 0,0-8-10 16,0 8-25-16,0-8-21 0,0 8-21 0,0 1-11 15,0-10-8-15,0 10-3 0,17 9-9 0</inkml:trace>
  <inkml:trace contextRef="#ctx0" brushRef="#br0" timeOffset="42560.48">30574 6948 72 0,'-16'0'67'0,"16"-9"-20"0,-17 0-9 16,17 9-15-16,-16-9-7 0,16 9-4 0,-17 0-7 16,17 0 6-16,-16 9 0 0,16 0 1 15,-17 0-6-15,17 1 0 0,-17-1 0 0,17 10-4 16,0-10 2-16,0 10-4 0,0-10 3 0,0 0 0 16,0 0 0-16,0 1 0 0,17-1 0 0,0 0 6 15,-17-9 1-15,16 0 6 0,1 0 5 0,-1 0-1 16,1-9-6-16,-1 0-5 0,1-1 0 0,-17 1 1 15,16 0-4-15,1-10 0 0,-1 1-3 0,-16-1 4 16,17 0 1-16,-17 1 2 0,17-1 1 0,-17-9-2 16,16 0 0-16,-16 10 0 0,17-10 0 0,-17-9-2 15,16 9 5-15,-16 0 7 0,17-9-2 0,-1 9 3 16,1-9-6-16,-1-1-8 0,1 10 0 0,-17-9-4 16,33 0-2-16,-16 9 1 0,-1-9-1 15,1 9 0-15,-17 9 5 0,16 1 4 0,-16-1 1 16,17 10-5-16,-17 0-2 0,0 9 1 0,-17 0-4 15,17 9 2-15,-16 0-8 0,-1 0 6 16,1 10 3-16,-1 0-3 0,0-1 0 0,1 1 3 16,16 0-2-16,-17 8-1 0,1-8 0 0,16 9 2 15,-17 0 1-15,17 0-3 0,0 0 6 0,0 9-4 16,0-9 1-16,0 0-3 0,17 9 1 0,-17-9-1 16,16 9 3-16,-16-9-2 0,17 0 1 0,-1-10 0 15,1 10-2-15,0-9-3 0,-1 0-10 0,1-1-1 16,-1-9-3-16,1 1-2 0,-1-1 0 0,1 0 1 15,-1-9-1-15,1 10 2 0,-1-10 4 16,1 0 1-16,0-10 6 0,-17 1 2 0,16 0 4 16,1-1-2-16,-17 1 0 0,16-9 2 0,1 8 0 15,-17-8 3-15,0 8 7 0,0-8 1 0,16 8 0 16,-16 1-1-16,0 9 0 0,0-9-9 0,0 9 3 16,-16 9-2-16,16 0-1 0,0 1-1 15,0-1 0-15,0 0-2 0,0 1 2 0,0 8 0 16,0-8 1-16,0-1 2 0,0 9-5 15,0-8 2-15,16-1 2 0,1 0-2 16,-17 1 0-16,0-10 4 0,16 0-1 0,1 0 0 16,-17 0-6-16,16-10 3 15,1 1 2-15,0 0-6 16,-17-1-1-16,16 1 9 0,1 9-2 0,-17-9-2 16,16 0-7-16,1 9 5 0,-1-10 3 0,1 10-3 15,-17 0-1-15,16 0 3 0,-16 0-2 0,17 0 2 16,-17 10-2-16,16-10 2 0,-16 9 0 15,0 0 1-15,17 0 2 0,-17 1-3 0,0-1 2 16,0 0-2-16,17 1-4 0,-17-1 9 0,0 0-5 16,0 1 0-16,16-1 4 0,-16-9-6 0,0 0 0 15,0 9 0-15,0-9-10 0,0 0-17 0,0 0-17 16,0-9-4-16,17 9-2 0,-17-9 0 0,0-1 1 16,0 1 5-16,16-10 1 0,-16 10 3 0,17-10-10 15,-17 1-3-15</inkml:trace>
  <inkml:trace contextRef="#ctx0" brushRef="#br0" timeOffset="42728.96">31881 6539 121 0,'17'-9'98'15,"-17"9"-25"-15,16-9-20 0,-16 9-28 0,0 0-8 16,0 9 14-16,0-9 8 0,0 18-4 0,-16-8-14 16,-1 8-6-16,1 10-10 0,16 0 0 0,-17 0-4 15,1 0 3-15,16 9-4 0,-17 0 4 0,1 1-4 16,16 8-2-16,-17-9-21 0,17 1-18 15,0-1-18-15,-16-9-13 0,16 0-8 0,0-10-12 16</inkml:trace>
  <inkml:trace contextRef="#ctx0" brushRef="#br0" timeOffset="43067.33">31600 6827 57 0,'0'-9'54'0,"17"0"-27"0,-1 9-13 0,1-9-7 15,-1 9-7-15,1 0-4 0,16 0-5 16,-17-10-5-16,18 10-17 0,-1 0-4 0,0 0 8 16,16 0 12-16,-16 0 9 0,17 10 8 0,-17-10 7 15,17 0 9-15,-1 0 16 0,-16 0-4 0,1 0-11 16,-1 0-3-16,0 0 3 0,0 0 9 16,-17 0 6-16,1 0 0 0,-17 0-12 0,16 0-8 15,-16 0-8-15,0 0-4 0,0 0 2 16,-16 0 5-16,-1 9 0 0,1 0 7 0,-1 0 2 15,1 1 3-15,-1 8-2 0,1-8 7 0,-1 8-1 16,1 1 2-16,-1 0-4 0,0-1-2 0,1-9 3 16,16 10-4-16,0 0 1 0,-17-10-4 0,17 10-2 15,0-10-2-15,0 9-1 0,0-8-3 0,17-1-7 16,-17 0 3-16,0 1-3 0,0-10-5 0,0 9-3 16,16-9-18-16,-16 9-24 0,0-9-20 15,0 0-19-15,-16 0-25 0,16 0-20 0</inkml:trace>
  <inkml:trace contextRef="#ctx0" brushRef="#br0" timeOffset="47262.06">26207 8111 27 0,'0'-9'67'0,"0"9"-9"16,0-9-9-16,0-1 2 0,-17 10-4 16,17-9 22-16,0 0 18 0,0 9-2 0,0 0-10 15,0-10-29-15,0 10 17 0,0-9 4 0,0 9 0 16,0 0 0-16,0 0-16 0,0 0-4 0,0 0-18 16,0 0-17-16,17 0 0 0,-17 0-9 0,0 0 1 15,0 9 0-15,0 1-4 0,16-1 0 0,-16 0 0 0,0 10 0 16,0-1 5-16,0 10-5 0,17-9 4 15,-17 9-4-15,0-10-4 0,0 10 2 0,0 0-21 16,0-9-22-16,16-1-15 0,-16 1-30 0,0 0-23 16,0-1-16-16,0-8 6 0,0-10 7 0,17 9 11 15,-17-9-4-15</inkml:trace>
  <inkml:trace contextRef="#ctx0" brushRef="#br0" timeOffset="47433.75">26273 8009 80 0,'0'-9'93'0,"0"-10"-32"0,0 10-12 0,0-10-6 0,0 10-11 15,0-1-8-15,0 1-12 0,0 0-6 0,0 9-2 16,0 0-2-16,0 0-7 0,-17 0-8 0,17 0-15 16,0 0-19-16,0 9-14 0,0 0-11 0,0 1-12 15</inkml:trace>
  <inkml:trace contextRef="#ctx0" brushRef="#br0" timeOffset="47841.21">26537 8093 167 0,'0'-10'83'0,"0"1"-6"0,0 0 0 16,0-1 2-16,0 1-2 0,0 9-10 0,0-9-23 15,0 9-23-15,0 0-12 0,0 0-2 0,0 9-2 16,0 0-3-16,0 1 0 0,0-1 0 0,0 10-2 16,0-10 3-16,17 9-1 0,-17 1-2 0,0 0 4 15,0-1-4-15,17 1 0 0,-17-1 2 0,0 1-2 16,16 0 2-16,-16-10 0 0,0 10-2 0,17-10 0 16,-17-9 1-16,0 9-3 0,0-9 4 0,16 9-2 15,-16-9 2-15,0-9-2 0,0 0 0 0,17 0 0 16,-17-1 0-16,0 1 0 0,16 0 3 0,-16-10-5 0,0 10 2 15,0-10 0-15,0 10-2 0,0-10 2 16,0 10 4-16,17 0 7 0,-17 9 5 0,0-10-2 16,0 10-5-16,0 0 3 0,0 0-7 0,16 0 3 15,-16 10-1-15,0-1 2 0,17 0 4 0,-17 10-9 16,16-10-4-16,-16 10 0 0,17-1 6 0,-17 1 0 16,17-10-6-16,-17 10 0 0,16-10 1 0,-16 10-7 15,0-10-12-15,17 0-16 0,-17 1-19 0,16-1-31 16,-16-9-24-16,17 0-18 0,-1 0-6 0,1 0-5 15</inkml:trace>
  <inkml:trace contextRef="#ctx0" brushRef="#br0" timeOffset="48346.05">28076 8158 97 0,'0'-10'87'0,"0"-8"-15"0,0-1-3 15,0 10 1-15,-16 0 9 0,16-10 6 0,0 10-3 16,0-1-9-16,0 10-10 0,-17-9-4 0,17 9-25 16,0-9-17-16,0 9-8 0,0 0-7 0,0 9 1 15,0-9 9-15,0 9-6 0,17 10-3 0,-17-10 0 16,0 10 1-16,0 9 0 0,0-10-6 16,16 10 10-16,-16 0-8 0,0 9 0 0,0-9 0 15,0 9 5-15,-16 1-15 0,16-10-26 0,0 9-34 0,0-9-32 16,-17 0-23-16,17 0-3 0,0-10 5 0,-17 1 6 15,17-1 8-15</inkml:trace>
  <inkml:trace contextRef="#ctx0" brushRef="#br0" timeOffset="48863.18">27960 8409 102 0,'0'0'84'0,"0"0"-20"16,0-10-20-16,0 10-18 0,17 0-11 0,-17 0-3 15,0 0 2-15,16 0 2 0,-16 0 1 0,0 0-3 0,17 0 2 16,-17-9 2-16,16 9 3 0,1-9-2 0,-17 9-1 16,17-9 1-16,-17-1 3 0,16 1 0 0,-16 0-5 15,17-10 6-15,-1 0-4 0,-16 1 1 0,17 9-7 16,-1-10-2-16,-16-9-3 0,17 9 1 16,-1 1-6-16,1-1 3 0,-1 1 5 0,1-1 13 15,0 0 12-15,-17 10 3 0,16-9-6 0,1 18-12 16,-1-10-5-16,-16 10-4 0,17 10 0 0,-1-10-4 15,-16 18 0-15,17-9 2 0,-17 10-1 0,16 9-7 0,-16 0 2 16,0 0 0-16,17 9-2 0,-17-9 1 0,0 9-1 16,0 0-2-16,-17 0 0 0,17-9 3 15,0 0 1-15,0 0-2 0,0-9 0 0,0-1-7 16,0 1 2-16,0-10 1 0,0 1 6 0,0-1 1 16,-16-9-8-16,16 0 5 15,0-9 0-15,0-1-2 0,0 1 1 0,0-10 1 16,0 1-6-16,0 9 4 0,0-10-2 0,16 0-3 15,-16 1 9-15,0-1-6 0,0 10 2 0,17-10 0 0,-17 19-5 16,0-9 7-16,16 9 1 0,1 0-3 16,-17 9 0-16,17 10-3 0,-17-10 5 15,0 0 0-15,16 10-2 0,1 0 0 0,-17-10-5 16,16 10 6-16,-16-10 1 0,17 0-8 0,-1 0 12 16,-16 1-4-16,17-1-1 0,-1-9 3 15,-16 0 1-15,17 0-5 0,-17 0 3 0,16-9-3 16,-16-1 1-16,17 10-14 0,-17-9-14 0,16 0-27 15,-16 0-23-15,17-10-22 0,-17 10-24 0,17-1-7 16,-1 1-2-16,1 0-8 0</inkml:trace>
  <inkml:trace contextRef="#ctx0" brushRef="#br0" timeOffset="49227.61">29962 8279 93 0,'0'-19'102'0,"0"-9"-20"16,17 9-10-16,-17-8-1 0,0 8 8 0,0-9 1 0,0 9-5 15,0 1-14-15,0 9-13 0,-17-10-15 0,17 10-6 16,0-1-11-16,-16 10-8 0,16-9-5 0,-17 18 0 15,1-9-3-15,-1 10 0 0,0-1 4 0,1 0-6 16,-1 10 7-16,1-1-7 0,-1 1 4 16,17-10-4-16,-16 10 3 0,16 0 1 0,-17-1-5 15,17-9 4-15,0 1 1 0,0-1-2 0,0 0 0 16,17 1 1-16,-17-10 1 0,0 9 2 0,0-9-1 0,16-9-7 16,1 9 6-16,-17-10-1 0,0 10-4 15,16-9-14-15,-16 0-4 0,0-1-17 0,0 10-17 16,17-9-16-16,-17 0-21 0,0 9-11 15,0-9-9-15,0 9-4 0,-17-10 2 0</inkml:trace>
  <inkml:trace contextRef="#ctx0" brushRef="#br0" timeOffset="49738.88">28771 8576 71 0,'0'0'87'0,"-17"-9"-13"16,17 9-15-16,0-9-6 0,-16 9 2 0,16-10-4 15,0 10-2-15,0 0-5 0,0 0-16 0,0 0-7 16,0 0-6-16,0 0-2 0,0 0-1 0,0 0 6 16,16 0-1-16,-16 0-4 0,17 0-3 0,-17 10 1 15,16-10-6-15,1 0 1 0,0 0 3 16,-1 0-3-16,1-10 7 0,-1 10-4 16,1-9 1-16,-1 0 3 0,1-1 11 0,-1 1-1 15,1 0-1-15,-1-10-6 0,1 10-6 0,0 0-5 0,-1-10 4 16,-16 10-6-16,0-1-5 0,17-8 5 0,-17 8 3 15,0 1-8-15,0 0 2 0,0 0 2 0,-17-1-1 16,17 1-3-16,-16 0-1 0,-1 9 6 0,0 0-8 16,1 0 6-16,-1 9 0 0,-16 0-1 0,17 1 0 15,-1-1 0-15,-16 9 0 0,17-8 3 16,-1 8-5-16,0 1 2 0,1 0-5 0,-1-1 8 16,17 1-5-16,0-1 8 0,-16 1-9 0,16 0 5 15,16-10-4-15,-16 10 0 0,17-10 3 0,-1-9 0 16,1 9 2-16,16-9-6 0,0 0-22 0,0 0-23 0,0 0-25 15,17-9-17-15,-17 9-10 0,17-9-4 0,-1-1-6 16,1 1-6-16,-17 0-102 0</inkml:trace>
  <inkml:trace contextRef="#ctx0" brushRef="#br0" timeOffset="50448.32">30177 8241 104 0,'0'0'79'0,"0"-9"-19"0,0 0-10 0,0-1-6 16,-16 1-1-16,16 0 0 0,0 0-3 0,-17 9-11 15,17-10-4-15,-16 10 2 0,-1 0-6 0,17-9 3 16,-16 9 0-16,-1 0-2 0,17 0-4 0,-17 0-6 16,1 0-2-16,16 0 0 0,-17 0-3 0,17 0 0 15,-16 0-5-15,16 9 1 0,-17-9 0 0,1 10 0 16,-1-1-1-16,17 0-1 0,-16 0 4 16,16 1-4-16,-17-1-1 0,17 0-2 15,0 1 2-15,-16-1 0 0,16 0 3 0,16-9-1 16,-16 10 0-16,17-10 0 0,-17-10 0 15,16 10-4-15,1-9 2 0,-17 9-3 0,16-9 7 16,1-1-7-16,-17 1 3 0,16 9-4 0,-16-9 4 16,17-1-5-16,-17 1 1 0,16 0 4 0,-16 0-2 15,0-1-2-15,0 1 4 0,0 9-4 16,0 0 1-16,0 9 3 16,0 1-5-16,0-1 6 0,-16 0 1 15,16 10 2-15,0-10 1 0,0 19 4 0,0-9 2 0,0 8-6 16,0 1-2-16,16 0 4 0,-16 0 6 15,17 0 2-15,-17 9-1 0,17 1 0 0,-1-1 1 16,1-9 2-16,-17 9 20 0,16 9 10 16,1-8-11-16,-1 8-11 0,1 1-5 0,-1-1-7 15,1 1-1-15,-1-1-5 0,1 10-7 0,-1-10 3 0,1 1 0 16,-17-1-3-16,17-8 0 0,-17 8 2 0,16-18 0 16,-16 0 1-16,0 0-2 0,0 0-3 0,0-10 2 15,-16 1 5-15,16-10-2 0,-17 1-1 0,0-1 20 16,17-9 15-16,-16 9 14 0,-1-9 3 0,-16-9 3 15,17 9-10-15,-1-9 0 0,1-1-10 0,-17-8 8 16,16-1 7-16,-16 0-1 0,16 1-1 16,-16-1-13-16,17-9-11 0,-17 0-10 0,16-9-8 0,1 0 2 15,-1-9-15-15,1 8 12 0,-1-8-31 0,17 9-46 16,0-10-34-16,0-9-33 0,0 10-20 16,0-10-26-16,17 9-23 0,-1-8 4 0,1-1 22 15,16-9 20-15,-17 9-107 0</inkml:trace>
  <inkml:trace contextRef="#ctx0" brushRef="#br0" timeOffset="50748.22">30458 8130 112 0,'17'0'96'0,"-17"0"-15"16,17 0-15-16,-17 0-14 0,0 0-20 16,16 0-11-16,-16 0 0 0,0 0 20 0,-16 9 5 0,16 0-1 15,0 1-9-15,-17 8-13 0,17-8-4 0,-17 8-12 16,1 10-2-16,16-9-1 0,-17 9 4 0,17-1-8 15,-16 1 2-15,16 0 3 0,0-9-5 0,0 9-3 16,0-10 3-16,0 10 4 0,16-18-2 16,-16 8 4-16,17-8-8 0,-17-10-1 0,16 9 5 15,-16-9 2-15,17 0-2 0,0-9 0 16,-17-1 1-16,16 1 23 0,-16 0 6 0,0-10-5 16,0 0-6-16,0 10-12 0,0-10 4 0,-16-8-11 15,16 8 0-15,-17 0-1 0,0 1 2 0,-16-1-3 16,17 1 0-16,-1-1 0 0,-16 0 3 0,17 10-7 15,-17 0-17-15,16-1-29 0,0 10-26 0,1-9-26 16,-1 9-18-16,1 9 2 0,-1-9-2 0,17 10-3 16</inkml:trace>
  <inkml:trace contextRef="#ctx0" brushRef="#br0" timeOffset="51060.04">30789 8204 140 0,'17'-9'136'0,"-1"0"-39"0,-16-1-26 16,0 1-12-16,-16 0-6 0,16 9-1 0,-17 0 4 16,17 0-13-16,-16 0-1 0,-1 0-1 0,1 9 1 15,-1 0-12-15,1-9-9 0,-1 19-9 0,1-10-9 16,-1 10-3-16,17-1 9 0,-17 1-9 0,17 9 5 16,0-10-5-16,0 1 3 0,0 0 2 0,17-1-5 15,-17-8-4-15,17 8 9 0,-17-9-5 0,16-9 3 16,1 10-3-16,-17-10 2 0,16-10-2 0,1 1 14 15,-1 0 16-15,-16 0 8 0,17-10-6 16,-1 0-2-16,-16 1-2 0,0-1-4 0,17 1-5 16,-17-1-7-16,-17-9-7 0,17 9-2 0,0-8-5 15,0 8 7-15,-16 0-5 0,-1 1 0 0,17-1-3 16,-16 1-16-16,16 8-18 0,0 1-30 0,-17 0-48 16,17-1-45-16,0 10-4 0,0 0 14 0,0 10 6 15,0-1 1-15</inkml:trace>
  <inkml:trace contextRef="#ctx0" brushRef="#br0" timeOffset="51435.01">30905 8176 75 0,'0'0'111'0,"0"0"0"0,0 0 0 16,0-9 2-16,0 9 5 0,0 0-13 0,0 0-26 16,0 0-38-16,0 0-20 0,0 0-9 0,0 0-8 15,0 9 3-15,0 1-7 0,0-1 3 0,0 0-3 16,0 0 4-16,0 10-4 0,0 0 0 0,0-1 4 16,0 1-4-16,0-1-2 0,0 1 3 0,17 0-1 15,-17-1 1-15,16 1 1 0,-16-10-4 0,17 0 7 16,-1 1-3-16,1-1 1 0,-1-9-3 0,-16 0 11 15,17-9 27-15,0-1 9 0,-1 1 10 0,1 0 10 16,-1 0-3-16,1-10-9 0,-17 0-15 16,16 1 1-16,1-10-17 0,-17 9-7 0,0-9-14 15,0 10 6-15,0-10-11 0,0 9 7 0,0-9-5 16,0 10-30-16,0-10-39 0,0 9-41 0,0 1-36 16,0-1-26-16,0 0-18 0,0 10 2 0,0 0 17 15,0 9 16-15</inkml:trace>
  <inkml:trace contextRef="#ctx0" brushRef="#br0" timeOffset="51891.93">31517 8130 276 0,'0'-10'153'16,"17"10"-36"-16,-17 0-42 0,0 0-34 0,16 0 9 16,-16 0 15-16,0 0 0 0,0 10 6 15,0-1-3-15,0 10 0 0,-16-10-4 0,16 10-4 16,0 8-29-16,-17 1-7 0,17 0-17 0,0 0-2 15,-16 9 4-15,16 1-6 0,0-1-1 0,0 0-11 16,0 0-32-16,0 0-16 0,0 1-22 0,0-1-7 16,0 0-10-16,0-9-5 0,0-9 7 0,0 8 11 15,0-17 3-15,0-1 12 0,-17 0 9 0,17 1 8 16,0-10 10-16,0-10 11 0,0 10 11 0,-16-9 8 16,16 0 5-16,0-10 6 0,-17 10 5 0,17-10 3 15,0-9 3-15,-16 10 0 0,16-10-1 0,0-9 1 16,0 9-2-16,0-9 3 0,0-1 7 15,0-8 4-15,16 9 3 0,-16-10 2 0,17 10 11 16,-1-10 5-16,-16 10 8 0,17 0-1 0,-1 0 5 0,1 0 4 16,-1 9 18-16,1-10 7 0,0 20 3 15,-1-10-6-15,17 9-9 0,-16 1-18 0,16 8-5 16,0 1-12-16,-17 0-5 0,18 9-5 0,-1 0-2 16,-17 9-3-16,17-9 5 0,0 19 0 0,-16-10 5 15,-1 10-4-15,1-1-3 0,-1 10-3 0,1 0-8 16,-17-9-5-16,0 9-5 0,0-1 1 0,0 1-2 15,-17 10-7-15,1-11 3 0,-17 1 10 0,16 10-6 16,-16-11-6-16,0 1-36 0,-16-9-43 0,15 9-49 16,-15-10-42-16,16 1-37 0,-17 0-25 0,0-1 2 15,1-8 9-15</inkml:trace>
  <inkml:trace contextRef="#ctx0" brushRef="#br0" timeOffset="55238.01">17239 7181 39 0,'0'19'45'0,"-16"-10"-21"0,16 9-11 0,0 1-7 0,0 0-1 15,0-1 0-15,0 1-1 0,0 9-1 0,0-10 1 16,0 1-2-16,0 9-1 0,-17 0-1 0,17-10 3 16,0 10-3-16,0 0 0 0,0 0 0 0,-16 9 0 15,16-9 3-15,-17 0 9 0,17 9 5 0,-16 1-4 16,16-1 1-16,-17 0-6 0,1 0-4 0,-1 10 1 16,0-10-5-16,1 9 1 0,-1 1 7 0,1-1 0 15,-1 1 0-15,17 9 0 0,-16-10-2 0,-1 10 0 16,1 0 0-16,16 0-1 0,-17-1-1 0,1 1 5 15,16 0-2-15,-17 0-3 0,17 0 2 0,-16-10 3 16,-1 10 0-16,17 0-1 0,-17 0 0 0,1-10 1 16,-1 10 3-16,17 0-3 0,-16-10 1 0,-1 10 8 15,1-9 2-15,16-1 0 0,-17 10 3 0,17-10-2 16,-16 1-7-16,16-1-4 0,-17 1 0 0,17-1-8 16,0 1 3-16,0 9-1 0,0-10-1 0,-16 1-1 15,16-1 3-15,0 1-5 0,0-1 0 0,0 1 5 16,-17-1-5-16,17 1 1 0,0-10-3 0,-17 0 2 15,17 1 0-15,-16-11 1 0,16 1-1 0,-17 0 0 16,17 0 2-16,-16 0 0 0,-1-9-6 16,17-1 7-16,-16 10-3 0,16-9 1 0,-17-1 4 0,17 1-5 15,-16 0-3-15,16-1 3 0,-17-9-2 0,17 10-7 16,0 0-2-16,-16-1 2 0,16 1 3 0,0-10 0 16,-17 10-2-16,17-10-8 0,0 10-3 0,0-10-5 15,0 0-2-15,0 1-2 0,-17-1 3 0,17 0-5 16,0-9 1-16,0 9-1 0,0-9 0 15,0 0 3-15,0 10 4 0,17-10 2 0,-17 0-1 16,0 9-8-16,0-9-11 0,0 0-37 0</inkml:trace>
  <inkml:trace contextRef="#ctx0" brushRef="#br0" timeOffset="56433.08">17008 7246 5 0,'0'0'15'0,"0"0"21"15,0 0 14-15,0 0-3 0,0 0-7 0,0-9-3 16,0 9-4-16,0 0 2 0,0 0 5 0,0 0-5 0,0 0-1 15,0 0-7-15,0 0-4 0,0 0-5 16,0 0-8-16,0 0-4 0,0 0-4 0,0 9 3 16,-17-9 5-16,17 9 2 0,0 1 0 0,0-1 3 15,0 10-3-15,-16-10-4 0,16 9-1 0,-17 10 3 16,17-9-2-16,-16 9-5 0,16 0 1 0,-17 0 3 16,1 0-1-16,-1 0-2 0,17 9-1 0,-17-9 0 15,17 0 0-15,-16-1-3 0,16 1 0 0,-17 0 2 16,17-9-2-16,0 9 0 0,0-19 0 0,0 10 2 15,0-1-2-15,0-8 0 0,0-1-2 0,17 0 7 16,-17-9 2-16,16 0-5 0,-16 0 0 16,17 0-2-16,0-9 0 0,-1 0 3 0,1 9-3 15,-1-10 0-15,1-8 3 0,16 8-3 0,-17 1-7 16,1-10-12-16,-1 10-10 0,1 0-10 0,-1-10-19 16,1 10-16-16,0-10-13 0,-17 10-3 0,16-10-10 15</inkml:trace>
  <inkml:trace contextRef="#ctx0" brushRef="#br0" timeOffset="56779.4">16991 7255 126 0,'0'-9'73'0,"0"0"-13"0,17-1-4 16,-17 1-12-16,0 9-13 0,16-9-5 0,-16 9 2 15,17-9-3-15,-1 9 9 0,1 0-4 0,-1 0-4 16,1 0-8-16,0 9 2 0,-1-9 0 0,1 9-6 15,16-9 2-15,-17 9 2 0,17 1-5 0,-16-1-5 16,16 0-1-16,0 10 0 0,-16-10-5 0,16 10-5 16,0-10 6-16,0 10 1 0,-17-1-6 15,18 1 3-15,-18 0-1 0,17 9 0 0,-16-10 0 16,-1 1 2-16,1 9-2 0,-17-10-2 0,16 1-1 0,-16-1 4 16,17-8-1-16,-17 8 2 0,0-8-2 0,-17-1 0 15,17 0 0-15,0 1-2 0,-16-10 0 0,-1 9 4 16,1-9-2-16,-1 9 4 0,1-9-9 15,-1 9 7-15,1-9-2 0,-18 0 0 0,18 0 0 0,-17 0 0 16,16 0 0-16,-16 0-4 0,0 0-11 16,17 0-13-16,-18 0-15 0,18 0-15 0,-17 10-8 15,16-10-10-15,-16 9-9 0,17-9-7 0,-1 9-16 16</inkml:trace>
  <inkml:trace contextRef="#ctx0" brushRef="#br0" timeOffset="57075.4">17008 8111 124 0,'0'0'117'15,"0"0"-24"-15,0 0-34 0,0 0-26 0,0 0-19 16,0 0-7-16,0 9 1 0,0 1 0 0,0-1 8 16,0 10-5-16,0-1 2 0,0 1-10 0,0 9 1 15,0-10-3-15,0 10 3 0,0 0-4 0,0 0-2 16,0 0 4-16,0 0-2 0,0 0 0 0,0 0 0 16,0 0-12-16,-17-10-20 0,17 10-15 0,0-9-18 15,0-1-1-15,0-8-3 0,0 8-6 0,0-8 9 16</inkml:trace>
  <inkml:trace contextRef="#ctx0" brushRef="#br0" timeOffset="57405.98">16942 8353 26 0,'0'-28'71'0,"0"0"-4"0,0 0-15 16,0-9-3-16,16 18 5 0,-16-8-1 0,0 8-2 15,17 0 0-15,-17 1-15 0,16 8-7 0,-16-8-6 16,17 9-3-16,-1-1-7 0,1 1 7 0,-1 9-6 15,1 0 1-15,-1 0-3 0,1 0 3 0,0 0-4 16,-1 9-8-16,17 1 2 0,-16-1-2 0,-1 9-2 16,1 1-3-16,-1-10 2 0,1 10 0 0,-1 0 3 15,1-1-3-15,0 1 0 0,-1-1 0 0,-16 1 0 16,17 9 0-16,-17-10-2 0,16-8-2 0,-16 8 4 16,17 1-4-16,-17-10-1 0,0 1 0 15,0-1 5-15,0 0 0 0,0 0 0 0,0 1 0 16,0-10-2-16,0 9-1 0,-17-9 5 0,17 9-4 15,-16-9 4-15,-1 0-2 0,1 10-2 0,-1-1 2 16,0-9 0-16,1 9 4 0,-17 1-4 16,16-10-2-16,1 9 0 0,-17-9-16 0,16 9-15 0,-16-9-16 15,16 10-10-15,1-10-15 0,-17 9-12 16,16-9-9-16,1 9-14 0</inkml:trace>
  <inkml:trace contextRef="#ctx0" brushRef="#br0" timeOffset="57855.99">16693 8976 131 0,'17'-9'149'16,"-17"0"-6"-16,0-1-15 0,0 1-19 0,0 0-13 0,0-1-30 16,17 10-21-16,-17-9-20 0,0 9-15 15,0 0-3-15,16 0 1 0,-16 0 1 0,0 9-9 16,0-9 3-16,0 10 0 0,0-1 3 0,0 0-5 16,-16 10 4-16,16-1 0 0,0-8-9 0,-17 8 2 15,17 1 4-15,-17 0 0 0,17-1 1 0,-16 1-3 16,16 9 4-16,-17-10-4 0,17 1 3 0,-16 0 0 15,16-1 3-15,-17 10-5 0,17-9 3 0,-16-1-8 16,16 1 9-16,0-1-5 0,0-8-4 0,-17 8 6 16,17 1-5-16,0-10 7 0,17 1 1 0,-17-1-5 15,16-9 0-15,-16 0 6 0,17 0-1 16,-17 0-4-16,16-9 2 0,1-1-5 0,-1 1 7 16,1 0-5-16,0-10 0 0,-1 10 0 0,1-10 0 15,-1 10 0-15,1-10-11 0,-1 10-15 0,-16 0-16 16,17-10-23-16,-1 10-21 0,-16-10-36 0,17 10-12 15,-17 0-3-15,0-10 0 0,0 10-95 0</inkml:trace>
  <inkml:trace contextRef="#ctx0" brushRef="#br0" timeOffset="58170.73">16743 8855 144 0,'0'-9'123'0,"-16"9"-19"0,16-9-6 0,0 9-1 16,-17-10-7-16,17 10-20 0,0 0-15 0,0 0-25 15,0 0-9-15,0 0-7 0,-17 10 7 0,17-10-1 16,0 9 5-16,17 0-5 0,-17 1 1 0,0-1 1 16,0 0 7-16,17 0-8 0,-17 1-5 0,16-1-6 15,1 0-3-15,-1 1 1 0,-16-1-5 0,33 0-1 16,-16-9-2-16,-1 10 0 0,1-1 2 0,-1 0-2 16,18 0-2-16,-18 1 7 0,1-10-5 0,-1 9 3 15,-16 0-3-15,17 1 0 0,-1-1-5 0,-16 0 5 16,17 1 5-16,-17-1-8 0,0 0 3 0,0 1 2 15,-17-1 0-15,17 9-5 0,0-8 3 0,-16-1 0 16,-1 10 3-16,17-10-1 0,-16 10-7 0,-1-10 6 16,1 9 1-16,-1 1-5 0,0 0 7 15,1-1-9-15,-1-8-23 0,1 8-17 0,-1 1-22 16,17-10-33-16,-16 10-37 0,-1-10-13 0,1 10-1 0,-1-10 2 16,17 9-99-16</inkml:trace>
  <inkml:trace contextRef="#ctx0" brushRef="#br0" timeOffset="58901.44">16627 9804 167 0,'0'-9'155'0,"0"-1"-16"16,0 10-30-16,0 0-41 0,0-9-33 0,0 9-18 16,0 0-7-16,0 9-3 0,0 1-2 0,0-1-2 15,0 0 5-15,0 10 3 0,0 0 0 0,0-1 6 16,0 1 28-16,0 9 54 0,0 0-28 0,0 9-23 16,0-9-21-16,-16 9-8 0,16-9-8 0,0 0-5 15,0 0-5-15,0 0-5 0,0-1 4 0,0 1 0 16,0 0-2-16,0 0-10 0,0 0-32 0,0-9-31 15,0-1-12-15,0-8 1 0,0 8 6 0,0-9 5 16,0-9 8-16,0 0 13 0,0 0-3 0,0 0 2 16,0 0 1-16,0-9 8 0,0 0 5 0,0 0 8 15,0-1 2-15,16-8 5 0,-16-1-1 0,0 0 2 16,0 1 1-16,0-1 5 0,0-9 1 16,0 10 4-16,0-10 3 0,0 0 4 0,-16-9 5 0,16 9 4 15,0 0 17-15,-17-9 40 0,17-1 19 0,0 11-3 16,-16-1-2-16,16 0 6 0,-17 0 2 0,17 9 5 15,0 1 0-15,0-1-6 0,-16 0 1 0,16 10 2 16,0 0-5-16,0 0-14 0,0 9-21 0,0-10-11 16,0 10-14-16,16-9 0 0,-16 9-15 15,17 0 1-15,-17 0 5 0,16 0-6 0,1 9-3 0,-1-9 4 16,1 10-2-16,-1-1 1 0,1 0-3 0,-1 0-5 16,1 1 5-16,0-10 4 0,-1 18-4 0,1-8-6 15,-1-1 1-15,17 0-5 0,-16 1 3 0,-1-10-4 16,-16 9 3-16,17 0 2 0,-1 0 2 0,1 1-2 15,-17-1 6-15,17-9 0 0,-1 9-3 0,-16-9 1 16,17 10 4-16,-17-10-5 0,16 0 3 0,-16 9-3 16,17-9 0-16,-17 9-1 0,0-9 0 0,0 10 4 15,0-10-3-15,0 9 8 0,0 9-9 0,0-8 11 16,-17-1-4-16,17 0 4 0,0 10 1 16,-16-10 5-16,16 1-7 0,-17 8-4 0,17-8 5 0,0-1 8 15,0 0-5-15,-16 0-3 0,16 1 4 0,0-1 2 16,-17 0 2-16,17 1 5 0,-17-1-4 0,17 0-9 15,-16 1 1-15,16-1-2 0,-17 0 1 0,17 0 5 16,-16 1-12-16,-1-1-2 0,1 0 2 0,-1 1-4 16,1-1-31-16,-1 0-30 0,1 1-29 15,-1-1-33-15,0 0-41 0,-16-9-17 0,17 9-4 0,-1 1 9 16</inkml:trace>
  <inkml:trace contextRef="#ctx0" brushRef="#br0" timeOffset="61916.26">20548 10957 31 0,'0'-9'54'16,"0"9"-14"-16,0-9-17 0,0 0 0 0,-16-10 3 15,16 10 1-15,0-1 2 0,0 1-2 0,0 0 10 16,-17-1 5-16,17 1 3 0,0 0 10 0,0 0 0 16,-16 9 4-16,16-10-2 0,0 1-6 0,0 9-18 15,0 0-12-15,0 0-14 0,0 0-5 16,0 0 3-16,0 9-5 0,0 1 2 0,0 8 0 15,16 1-4-15,-16-1 6 0,0 10-4 0,0 9 0 16,0 1 0-16,0-1 0 0,0 0 0 0,0 10 2 16,0-10-2-16,0 9-4 0,0 1-12 0,0-10-24 15,0 0-15-15,0 0-15 0,17-9-5 0,-17 0-5 16,0-9 4-16,0-1 0 0,0-8 0 0,16-1-6 16</inkml:trace>
  <inkml:trace contextRef="#ctx0" brushRef="#br0" timeOffset="62316.36">20482 11023 85 0,'17'-28'63'16,"-17"9"-19"-16,0 0-8 0,16 1 1 0,-16-1-12 0,0 1-2 16,17-1-5-16,-17 10-8 0,16-10-2 0,-16 10 5 15,17 0 0-15,-17-1 4 0,16 1-3 16,-16 9-5-16,17-9-1 0,-17 9 3 0,16 9-2 15,-16-9-1-15,17 0 0 0,-17 9-1 0,17 1-5 16,-17-1 1-16,0 9 0 0,0-8-1 0,0 8-2 16,0 1 4-16,0 0-4 0,0-1 0 0,0 1 2 15,0-1-2-15,-17 1-2 0,17 0 2 0,0-10 0 16,-17 9 1-16,17 1 3 0,-16-10-4 0,16 10 0 16,0-10 2-16,-17 1 0 0,17-1 8 0,0 0 3 15,0 1-3-15,0-10 1 0,0 9 0 16,-16 0-4-16,16-9 6 0,0 9 3 0,16-9 8 0,-16 10-2 15,0-10 10-15,0 9-7 0,17-9-3 0,-17 9 2 16,16-9-13-16,-16 10 1 0,17-1-6 0,0-9-4 16,-1 9 2-16,-16-9 0 0,17 10-4 0,-1-10 2 15,-16 9 2-15,17 0-4 0,-17-9 2 0,16 9-12 16,1 1-14-16,-17-10-17 0,16 0-1 0,-16 9-19 16,17-9-25-16,-17 0-4 0,16 9 11 0,-16-9-3 15,17 0-4-15,-17-9 5 0</inkml:trace>
  <inkml:trace contextRef="#ctx0" brushRef="#br0" timeOffset="63190.21">20912 11144 52 0,'0'0'67'0,"17"0"-8"16,-17 0-13-16,0 0-11 0,0 0-10 0,0 0-3 16,0 0-4-16,0 0 6 0,0 0 5 0,0 0 7 15,16 0 1-15,-16 0-5 0,17 0-5 0,-17-10-1 16,0 10-3-16,16-9-1 0,1 9 0 0,-17-9-4 15,17-1-1-15,-17 1 2 0,16 0 4 0,-16-1-4 16,0 1-3-16,17 9-2 0,-17-9-6 0,0-1-5 16,0 1-1-16,0 0 3 0,0 9-2 0,-17-9-3 15,17-1 0-15,0 10 2 0,-16-9-4 0,16 9 6 16,-17-9-4-16,0 9-3 0,17 0 1 0,-16 0 2 16,16 9 0-16,-17 0 0 0,1 1 0 0,16 8-2 15,0-9 0-15,-17 10 3 0,17 9 0 0,0-9-1 16,-16 9 0-16,16-10 0 0,0 10 0 15,16-9-3-15,-16-1 5 0,0 1-2 0,17-1 0 16,-17 1 0-16,16-10 0 0,-16 1 0 0,17-1 1 16,-17 0 4-16,16-9-8 0,-16 0 4 0,0 10 1 15,17-20-2-15,-17 10 2 0,0-9-5 0,17 9 6 0,-17-9 0 16,0-1-3-16,16 1 0 0,-16 0 0 0,17-10 2 16,-17 10-2-16,0-10 0 0,0 10 0 15,16 0 0-15,-16-10 0 0,0 10 0 0,0-1 2 16,0 1-4-16,17 0 2 0,-17 0 0 0,0 9-5 15,0-10 5-15,16 10 0 0,1 0 0 16,-17 0-3-16,16 0 3 0,-16 10 0 0,0-10-2 16,17 0 7-16,-17 9-10 0,16-9 5 0,-16 9 0 15,0-9 2-15,17 0-4 0,-17 9 3 0,17-9 1 16,-17 0 0-16,16-9-2 16,-16 0-2-16,0 9 4 15,17-9-5-15,-17-1 3 0,16 10-2 0,-16-9-2 16,17 0 4-16,-17-1 0 0,16 1-4 15,-16 0 1-15,17 9-1 0,-17 0 2 0,16 0 0 16,-16 0-1-16,17 0 1 0,-17 0 5 0,16 9-5 16,1 0 2-16,0 1 0 0,-17-1-6 15,16 0 0-15,1-9-8 0,-1 10 0 0,-16-1-5 16,17-9 4-16,-1 9 3 0,1-9 7 16,-17 0 2-16,16 0 0 0,-16 0 1 0,17 0 4 15,-17-9 0-15,16 9-4 0,-16-9 2 0,0 9 2 0,0-10-2 16,17 1 0-16,-17 9-2 0,0-9 0 0,0-1 2 15,0 1 0-15,0 0 0 0,0-1 4 16,0 10-6-16,0 0-4 0,0 0 8 16,0 0-7-16,0 0 3 0,0 10 2 0,0-10-2 15,0 9 5-15,17 0 0 0,-17 10-5 0,0-10 2 16,16 1 0-16,-16-1 0 0,17 0-2 0,-17 0-3 16,16 1 5-16,1-1-2 0,-17 0 2 0,16-9 0 15,1 10 1-15,-17-10 4 0,16 0-7 0,1-10 5 16,-1 1 1-16,-16 9 6 0,0-9 1 15,0-1-1-15,0 1 5 0,0 0-2 0,0 0 3 16,0-1-5-16,0 1-3 0,-16 0-4 0,16-10-2 16,-17 10 4-16,1-1-6 0,16 1 4 15,-17 0-1-15,1-1-2 0,-1 1 0 0,1 9-5 0,16-9 4 16,-17 9 2-16,1 0-7 0,16 0-8 0,-17 9-30 16,17-9-19-16,-17 9-22 0,17 1-8 0,0-1 2 15,0 0-2-15,0 1-15 0</inkml:trace>
  <inkml:trace contextRef="#ctx0" brushRef="#br0" timeOffset="63730.88">21822 11041 13 0,'0'0'24'0,"0"0"15"0,0-9-7 0,-16 9-15 0,16 0-8 16,0 0-5-16,0 0-2 0,0 0-1 0,-17 0-1 15,34 0-2 1,-17 0-1-16,0 0-2 0,0 0 3 15,0 0-3-15,0 0 2 0,0 0 1 16,16 0 2-16,-16 0 2 0,0-9 2 0,0 9 3 16,0 0 3-16,17-10 5 0,-17 10 6 0,0-9 4 15,0 9 3-15,0 0 2 0,0-9 6 0,0 9 9 16,0 0-2-16,0 0-7 0,0 0-8 0,0 0-15 16,0 0-3-16,0 0 3 0,16 0 5 0,-16 9-1 15,0-9-4-15,0 9-3 0,17 1-2 0,-17-1-4 16,0 0-2-16,16 0-1 0,-16 10 7 0,17-10-3 15,-17 10-2-15,17-10 3 0,-1 1-1 0,1-1 5 16,-17 0-2-16,16-9 5 0,1 10 5 0,-1-10 6 16,-16 0 4-16,17 0 9 0,-1 0 1 0,-16-10 6 15,17 10-2-15,-1-9-1 0,-16 0-4 0,0-1-3 16,0 1-2-16,0-10-7 0,0 10-9 0,0 0-9 16,0-10-6-16,-16 10-3 0,16-10 6 0,-17 10-4 15,17-10-19-15,-16 10-24 0,16-10-27 0,-17 10-13 16,17 0-9-16,-16-10-12 0,16 10-9 15,0 0-1-15,16-1 9 0,-16 1 1 0,17 0 11 16</inkml:trace>
  <inkml:trace contextRef="#ctx0" brushRef="#br0" timeOffset="64115.26">22203 10939 55 0,'16'9'81'0,"-16"-9"-6"0,0 0-14 15,0 0-16-15,0 9-14 0,0-9-14 0,17 0-5 16,-17 0-7-16,0 0-2 0,0 0-1 0,0 0 0 15,0 0 1-15,0 0 6 0,16 0 5 0,-16 0-4 16,0 0 4-16,0 0 2 0,17 0-2 0,-17 0 0 16,16-9 4-16,-16 9 0 0,0-9-2 0,17 0 0 15,-17-1 1-15,17 1-6 0,-17 0-3 0,0-1-3 16,0 1-3-16,0 0-2 0,0-1 0 0,0 1 3 16,0 9-1-16,0-9-2 0,-17 0 2 0,17 9 0 15,-17 0 1-15,1 0 3 0,-1 0-3 0,1 0-3 16,-1 9 1-16,17 0 1 15,-16 0-2-15,-1 1 0 0,17 8 2 0,-16-8-4 16,16 8 5-16,-17 1-5 0,17-1 2 0,-16 1 3 16,16 0-3-16,0-1 0 0,0 1 0 0,0-1 0 15,0-8 0-15,0 8 3 0,16-8-2 0,-16 8-1 0,17-18 1 16,-1 10 0-16,-16-1 5 0,17-9-6 0,-1 0 3 16,17 0 0-16,-16-9-1 0,-1 9-2 15,18-10 0-15,-18 1 1 0,1 0-1 0,16-1 1 16,-17 1-1-16,1 0-8 0,-1-1-16 0,-16 1-16 15,0 9-15-15,0-9-17 0,0 0-6 0,0 9-8 16,-16 0-11-16,-1 0-86 0</inkml:trace>
  <inkml:trace contextRef="#ctx0" brushRef="#br0" timeOffset="64681.13">20251 11004 45 0,'0'-9'72'0,"0"-1"-18"0,16-8-14 16,-16 8 0-16,0 1 3 0,0 0 2 0,0 0-4 16,0-1-7-16,0 1 1 0,0 0-8 0,0-1-5 15,17 10-10-15,-17-9-7 0,0 9-2 0,16 0-3 16,-16 9 0-16,0-9 2 0,17 10-4 15,-17 8 10-15,16-8-3 0,-16 17 3 0,0-8-3 16,0 9 4-16,17 9-2 0,-17 0-3 0,0 10-1 16,0-10 0-16,-17 10-3 0,17-1 3 15,0 1 2-15,0-1-10 0,0-9-4 0,0 10-11 16,0-10-13-16,0-9-6 0,0 0-14 0,0 0-6 16,0-10-4-16,0 1 2 0,0 0-4 0,-16-10-10 15</inkml:trace>
  <inkml:trace contextRef="#ctx0" brushRef="#br0" timeOffset="65347.06">20052 11013 132 0,'0'-18'44'0,"0"-10"-18"0,17 0-6 0,-17 9-1 16,0 1 1-16,16-1-5 0,-16 0-6 0,0 1-3 15,17-1-2-15,-1 1-2 0,1 8 4 0,16-8-3 16,-17-1 5-16,17 1 3 0,1-1-2 0,15 0 3 16,-16 1-6-16,17-1 1 0,16 1-4 15,0-1 2-15,0 0-5 0,17 1 0 0,-17-10 2 16,17 9-2-16,16 1 0 0,-16-1 0 0,16 0 2 16,1 1 0-16,-1-1-4 0,17 10 4 0,-17-10-1 15,0 10-1-15,17-10-2 0,-17 10 2 0,1 0 0 16,-1-1 0-16,0 1 0 0,0 0-2 0,-16 0 2 15,0-1 2-15,-1 1 1 0,1 9 0 0,-17 0 2 0,-16 0-3 16,0 0 3-16,-1 0-1 0,-16 9 4 16,0 1 3-16,1-1 0 0,-18 0 0 0,-16 10 9 15,17-10 8-15,-17 10 7 0,0-1-5 0,0 10 1 16,0 0-6-16,-17-9-5 0,17 18-7 0,-16-9-5 16,-1 0-5-16,17 9 6 0,-17 0-9 0,1 0 3 15,16 1 1-15,-17-11-6 0,1 11 3 0,16-1-1 16,0-9 0-16,0 0 2 0,0 9-1 0,0-9-1 15,0 0 0-15,0-10 0 0,0 10 1 0,16 0-1 16,-16 0-2-16,17 0 3 0,-17-9 2 0,16 8-1 16,-16-8-6-16,17 9 4 0,-17-9-2 0,0 8 2 15,17 1-2-15,-17-9 0 0,0 9-2 0,0-10-4 16,-17 1 3-16,17 0-2 0,0-10 3 0,-17 10 4 16,1-10 0-16,16 0-3 0,-17 0 7 0,1 1-4 15,-17-1-2-15,16 0 0 0,1 1 7 0,-17-1-5 16,-1-9 0-16,1 9 0 0,-16 1 0 0,16 8 0 15,-17-9 0-15,0 1 0 0,1 8 0 0,-17-8 0 16,-1 8 0-16,1-8 0 0,-17 8-2 0,17 1 4 16,-16-1 1-16,-1 1-3 0,0 0-4 0,-16-10 4 15,0 10 2-15,16-1-2 0,-16 1-2 0,16-10 9 16,0 10 2-16,0-10 2 0,1 0-8 0,16 1 0 16,-1-1 1-16,1 0-2 0,17 0 4 15,-18 1-8-15,34-1-8 0,-16-9-17 0,16 0-6 16,-1 0-18-16,1 9-8 0,17-9-6 0,-17 0-1 15,33 0-1-15,-17 0-7 0,17-9-19 0</inkml:trace>
  <inkml:trace contextRef="#ctx0" brushRef="#br0" timeOffset="65882.88">22319 11078 36 0,'-17'0'53'0,"17"0"-6"0,-17 0-13 16,17 0-4-16,0-9-8 0,-16 9-1 0,16 0 4 16,0 0 1-16,0 0-1 0,0 0-4 0,0 0 0 15,0 0 1-15,0 0 6 0,0-9-4 0,16 9 1 16,1 0-2-16,-17-10-1 0,17 10-4 0,16-9-3 16,-17 9-1-16,1 0-2 0,16-9 2 0,0 9-1 15,0-9 10-15,0-1 0 0,17 1 5 0,-1 9 1 16,1-9 2-16,16-1 3 0,17 1 11 0,-17-10-3 15,17 10-3-15,16 0-1 0,-16 0-14 0,16-1-4 16,0 1 0-16,17-10-15 0,0 19 0 0,0-9 2 16,0 0-5-16,-1-1 1 0,1 10-1 0,-17 0 2 15,17 0-4-15,-16 10 3 0,-18-1-3 0,1 0-12 16,0 1 0-16,-17-1-3 0,-16 0 0 0,16 1-1 16,-33-1 7-16,16 9-1 0,-15-8 3 0,-18-1 2 15,1 0-1-15,-1 1 2 0,-16-1-2 0,17 0 4 16,-17 1 2-16,0-1 2 0,0 0-1 0,0-9 0 15,0 9-5-15,-17-9-21 0,17 0-12 0,0 0-17 16,-16 10-17-16,16-10-15 0,0 0-6 0,-17 0-8 16,17 0-3-16,-16 0-9 0,16-10-100 15</inkml:trace>
  <inkml:trace contextRef="#ctx0" brushRef="#br0" timeOffset="66397.52">25048 11004 142 0,'17'-19'70'0,"-17"1"-7"0,0-1 10 15,0 1 11-15,17-1 6 0,-17 0 1 0,0 10-10 16,0-10-3-16,0 10-3 0,0 9-9 0,0-9-31 16,0 9-16-16,0 0-14 0,0 0-1 0,0 9-4 15,0 0 2-15,0 10 2 0,0 0 1 0,0 9-5 16,0-1-4-16,0 1 4 0,0 0 0 0,0 0-13 15,0 9-13-15,0-9-15 0,0 0-9 0,0 0-14 16,0 0-9-16,0-9-6 0,16-1-1 0,-16 1 2 16,0-1 4-16,17-8 4 0,-17 8 2 0,0-18 4 15,16 10-9-15,-16-10-50 0</inkml:trace>
  <inkml:trace contextRef="#ctx0" brushRef="#br0" timeOffset="66723.97">25048 10930 80 0,'0'-38'68'0,"0"1"-25"0,0 0-16 0,0 0 5 16,17 0 10-16,-17 9-4 0,17 0-3 0,-17 0-6 16,16 0-8-16,1 9-4 0,-1 1-3 0,1 8 8 15,-1-8 2-15,17 8 3 0,-16 1-2 0,16 9-4 16,-17 0-9-16,18 0-4 0,-18 9-1 0,1 1-5 16,-1 8 1-16,1-8 0 0,-1 18-2 0,-16-10-4 15,0 10 1-15,0-9 4 0,0 9-2 0,0 0 0 16,-16-1 0-16,16-8 2 0,-17 9-2 15,17-9 2-15,-16 8-4 0,-1-8 3 0,1 9 1 0,16-9-2 16,-17-1 1-16,0-9-1 0,1 10 0 0,-1-10-2 16,17 10 2-16,-16-10 0 0,-1 1-2 15,17-1 3-15,0 0-4 0,-16 10 3 0,16-10 0 16,0 0 0-16,0 1 5 0,16-1-4 0,-16 0-1 16,17 1 4-16,-17-1-7 0,16 0 4 0,1 1-3 15,-1-1-6-15,1-9-12 0,0 0-13 0,16 9-14 16,-17-9-12-16,17 0-2 0,-16 0-5 0,-1-9 4 15,17 9 0-15,-16 0-5 0,0-9-45 0</inkml:trace>
  <inkml:trace contextRef="#ctx0" brushRef="#br0" timeOffset="66990.3">25561 11023 34 0,'0'-10'76'16,"0"10"-4"-16,0-9-14 0,-16 9-16 0,16 0-14 16,0 0-11-16,0 0-1 0,-17 0 2 0,17 9-3 15,0 1-4-15,0-1-3 0,0 0-4 0,0 10 1 16,0-10-5-16,0 10 3 0,0-10-3 0,17 0 2 15,-17 10-1-15,16-10 1 0,-16-9 2 0,17 10 0 16,-1-10 6-16,1 0-2 0,-1 0 3 0,1 0 2 16,-17-10 5-16,17 10 5 0,-1-9 7 0,1 0-3 15,-17-1-1-15,16 1-3 0,-16 0 9 0,17-10-8 16,-17 10-6-16,0-1-6 0,0-8-1 0,0 9-1 16,0-10-8-16,-17 10-1 0,17-1 2 0,-16 1-1 15,-1-10-2-15,1 10 2 0,16 0-4 16,-17 0 3-16,0-1-1 0,1 10-14 0,-1-9-25 15,17 9-19-15,-16 0-21 0,-1 9-10 0,17-9-9 16,-16 10-5-16,16-1-12 0</inkml:trace>
  <inkml:trace contextRef="#ctx0" brushRef="#br0" timeOffset="67202.71">25843 10948 42 0,'0'-9'41'0,"0"9"-6"0,0 0-16 0,0 0-10 16,0-9-5-16,0 9-7 0,0 0-3 0,0 0-3 15,0 0-3-15,0 0-7 0,0 0-6 0,0 0-1 16,-17 0-17-16</inkml:trace>
  <inkml:trace contextRef="#ctx0" brushRef="#br0" timeOffset="67418.51">25826 10939 27 0,'0'0'57'0,"0"0"5"0,0 0-13 0,0-9-9 16,17 9 0-16,-17-10 1 0,0 10 5 0,0-9 1 15,0 0 1-15,0-1-2 0,0 1 0 0,0 9-6 0,16-9-9 16,-16-1-1-16,0 1-7 0,0 9-8 15,17 0-9-15,-17-9-4 0,0 9 2 0,16 0-2 16,-16 0-5-16,0 9 5 0,0 0-4 16,0-9-1-16,0 10 10 0,0-1-2 0,0 0-7 15,0 1-19-15,17-1-19 0,-17 0-15 0,0-9-13 16,0 10-10-16,0-1-10 0,0-9-1 0,-17 9-8 16</inkml:trace>
  <inkml:trace contextRef="#ctx0" brushRef="#br0" timeOffset="68262.38">25661 11078 118 0,'0'0'92'0,"0"0"-5"0,0 0-14 16,-17 10-20-16,17-10-17 0,0 0-14 0,0 0-8 15,0 0-1-15,17 0 9 0,-17 0 4 0,0 0-3 16,0 0-6-16,16 0 0 0,-16 0-10 0,17 0 1 16,-17 0-4-16,16-10 0 0,1 1-2 0,-17 0 3 15,16-1 5-15,1 1-5 0,-1 0 5 0,-16 0 1 16,17-1 0-16,-17 1-7 0,0 0 0 0,16-1 1 16,-16 1-3-16,0 0 2 0,0-1-4 0,-16 1 0 15,16 0 0-15,-17 9-4 0,1-9 4 16,16 9 1-16,-17 0-5 0,1 9 4 0,-1-9 0 15,-16 9 0-15,17 0-3 0,-1 10 3 0,0-10-3 16,1 10 3-16,-1 0-4 0,1 8 6 0,-1-8 1 16,17 9-6-16,-16 0 5 0,16-9-4 0,0 8 3 15,0-8-3-15,0 9 7 0,0-9-7 0,16-10 2 16,1 0 0-16,-17 0 2 0,16 1 0 0,1-10 0 16,-1 0-2-16,18 0 0 0,-18 0 1 0,1-10-1 15,-1 1 0-15,1 0 0 0,-1 0 3 0,1-10-5 16,-1 10 0-16,1-10 2 0,-1 10 1 0,1-1-1 15,-17-8 0-15,17 9-3 0,-1-1 1 0,-16-8 5 16,0 8-3-16,17-8 3 0,-17 8-5 16,16-8 4-16,-16 8-2 0,0 1 0 0,17 0-3 15,-17 0 0-15,0-1 3 0,16 10 0 0,-16 0-4 16,17 10 4-16,-17-1-2 0,0 0 2 16,0 0 0-16,0 1 3 0,0-1-3 0,16 0-3 15,-16 1 3-15,0-1 2 0,0 0-2 0,17 1 0 16,-17-1-2-16,0 0 5 0,16 1-3 15,-16-10 1-15,0 0 5 0,17 9-4 0,-17-9-4 16,17 0 2-16,-17-9 1 0,16 9-1 0,-16-10 5 16,17 1-5-16,-1 9 0 0,-16-9-4 0,17-1 6 0,-1 1 0 15,-16 0-6-15,17-1 5 0,-1 1-5 0,-16 0 5 16,17-1-4-16,-17 1 3 0,0 9 2 0,16-9-2 16,-16 9 1-16,0 0-4 0,17 0 3 15,-17 0-5-15,0 0 3 0,0 9 4 16,17-9-1-16,-17 9-1 0,0-9 3 0,16 10-3 15,-16-10-2-15,17 9 2 0,-1 0 2 16,-16-9 1-16,17 0-5 0,-17 0 4 0,16 0-2 0,-16 0 3 16,0-9-6-16,17 9 3 15,-17-9 0-15,16-1 1 0,-16 1-1 16,0 0 0-16,17 0 3 0,-17-1 1 16,0 1-6-16,0 0-2 0,16-1 4 15,-16 10 2-15,0-9-6 0,0 9 2 0,17 0 2 0,-17 0-2 16,0 9-4-16,17-9 9 15,-17 10-16-15,0-1-11 0,16-9-17 0,-16 9-7 16,0 1-7-16,17-1-7 0,-17 0-2 0,0 0 6 16,16-9-2-16,-16 10 4 0,0-10-2 0,17 9 4 15,-17-9 9-15</inkml:trace>
  <inkml:trace contextRef="#ctx0" brushRef="#br0" timeOffset="68799.5">26521 10995 36 0,'0'-10'67'15,"16"1"-9"-15,-16 0-14 0,0-1 0 0,0 1-1 16,0 0 8-16,0 0-5 0,0 9-2 0,0-10-15 15,17 10-17-15,-17 0-3 0,0 0 5 0,0 0-4 16,0 10 2-16,0-1-3 0,0 0-1 0,0 0-2 16,0 10 0-16,0-10-6 0,0 10 5 0,0-10 0 15,17 10-3-15,-17-10 1 0,0 0 0 0,16 1 1 16,-16-1 1-16,17 0 2 0,-17-9 12 0,16 10 5 16,-16-10 6-16,0 0-5 0,17-10 4 0,-17 10 0 15,0-9-2-15,16 9 3 0,-16-9 4 0,0-1-11 16,0 1 0-16,0-9-6 0,0 8-11 0,0 1 7 15,0 0-9-15,0-10 1 0,0 10-5 0,0-1 0 16,0 1-3-16,0-9-2 0,0 8-22 0,0 1-10 16,0 0-12-16,17-1-9 0,-17 10-5 0,16-9 0 15,-16 9 4-15,0 0 11 0,17 9 6 0,-17-9 14 16,16 10 5-16,-16-1 13 0,0 0 3 0,17 10 5 16,-17-10 0-16,0 0 2 0,0 1 0 15,0-1-2-15,17 0 3 0,-17 1 4 0,0-1 4 16,0 0 7-16,0-9 5 0,16 10 5 0,-16-10 10 15,0 0-1-15,0 0-5 0,17 0-10 0,-17-10-3 0,0 10-3 16,16-9-2-16,-16 9-2 0,0-9 0 0,17-1-1 16,-17 1 1-16,0 0-2 0,0-1 1 15,0 1-2-15,0 0-3 0,0 0-1 0,0-1 2 16,0 10-2-16,0-9 5 0,0 0 4 0,0 9-9 16,0-10 5-16,0 10-6 0,0 0-1 15,-17 10-1-15,17-1 2 0,0 0-1 0,0 1-1 16,-16-1 2-16,16 0-5 0,0 0 3 0,0 10-4 15,0-10 4-15,0 1 2 0,16-1-2 0,-16-9 5 16,0 9-5-16,17 1 5 0,-17-10-4 0,16 0 2 16,1 0-3-16,-1 0 0 0,1 0 5 15,-1-10-5-15,17 1-3 0,-16 0-15 0,0 9-24 16,16-10-24-16,-17 1-27 0,1 0-24 0,-1 9-12 16,1-10-11-16</inkml:trace>
  <inkml:trace contextRef="#ctx0" brushRef="#br0" timeOffset="69349.12">28539 10837 63 0,'0'-10'82'0,"0"-8"-20"0,0-1-4 0,0 10 0 0,0-10-4 15,0 1-7-15,-16 8-1 0,16 1 3 0,-17 0 0 16,1-1-8-16,-1 10-6 0,1-9-12 0,-1 9 0 16,-16 9-10-16,16 1 2 0,-16-1-6 0,17 10-8 15,-1-1 3-15,-16 1-4 0,17-1 4 0,-1 10-4 16,1-9 0-16,16 9 2 0,-17-10-4 0,17 10 2 15,17-9-2-15,-17 9 5 0,0-10-2 16,16 1 0-16,1 0 3 0,-1-1-7 0,1-9 3 16,-1 10-2-16,1-10 8 0,16 10-6 0,-17-10 0 15,1 10 0-15,16-10 3 0,-16 1-2 0,-1 8-3 0,1-9 0 16,-1 1 5-16,-16 8 3 0,17-8-6 0,-17-10-4 16,0 9 4-16,0 0 0 0,0 1 0 15,0-10-11-15,-17 9-9 0,1 0-13 0,-1 0-14 16,1-9-9-16,-1 10-2 0,1-10-6 0,-18 0-13 15,18 0-9-15,-1 0-14 0,17-10-96 0</inkml:trace>
  <inkml:trace contextRef="#ctx0" brushRef="#br0" timeOffset="69735.1">28754 11050 95 0,'0'0'64'0,"0"10"-23"0,0-10-16 0,17 0-7 0,-17 0-8 16,16 0-3-16,-16-10-3 0,17 10 1 0,0-9-3 15,-1 9-2-15,1-9 1 0,-1 0 2 0,1-1-3 16,-1-8 0-16,1 8 4 0,-1 1 1 16,1-10 1-16,-1 10 0 0,-16 0 3 0,17-10-7 15,-17 10 1-15,0 0-1 0,0-10 0 0,0 10-2 16,-17-1 0-16,17 1-3 0,-16-9 7 0,-1 8-1 15,1 10 5-15,-1 0 6 0,1 10 8 0,-1-10-7 16,1 9-1-16,-1 9 3 0,17-8 2 0,-16 8 3 16,-1 10 1-16,0-9 0 0,1 9-9 15,-1 0-4-15,1 0-2 0,16 9-6 0,-17-9 0 16,17 0-4-16,0 0 6 0,0-1-4 0,17-8 3 16,-17 0 1-16,16-10-4 0,1 10 0 0,-1-10 3 15,1-9-1-15,16 9-6 0,-16-9 0 0,16-9-9 16,-17 9-5-16,17-9-6 0,-16-1-2 0,16-8-7 15,0 8-5-15,-16-8-4 0,-1-1-7 0,17 1-3 16,-16-1-8-16,-1 0-15 0</inkml:trace>
  <inkml:trace contextRef="#ctx0" brushRef="#br0" timeOffset="69937.04">29251 10511 145 0,'0'-9'111'0,"0"-10"-14"0,0 10-5 0,0 9-31 16,0-10-24-16,0 20 20 0,0-1 21 0,0 0-11 15,0 10-8-15,-17 9 1 0,17 0 1 0,-16 0-10 16,-1 9-9-16,17-9-5 0,-16 9-10 0,16 0-7 16,-17 10-6-16,17-10-11 0,-17 9 6 0,17-8-9 15,-16-1 2-15,16 9-1 0,-17-8 4 0,17-1-11 16,0 0-23-16,0-9-33 0,0 9-23 0,0-9-31 16,0 0-28-16,0 0-6 0,17-10 0 15,-17 10 3-15</inkml:trace>
  <inkml:trace contextRef="#ctx0" brushRef="#br0" timeOffset="70325.33">29400 11144 191 0,'-17'0'143'0,"17"0"-27"0,0 0-38 0,0 0-41 16,0 0-17-16,0 0-11 0,0 0-1 0,0 9-3 15,17-9 2-15,-17 0 4 0,16 0-6 16,1 0 0-16,-1 0 0 0,1-9 1 0,16-1 0 16,-17 10-1-16,18-9 8 0,-18 0-1 0,1-1-3 15,16 1 0-15,-17 0-6 0,1-1-1 0,-17 1 4 16,16 0-9-16,-16-1 9 0,0 1-8 0,0 0 2 16,0-10 0-16,0 10 1 0,0 0-3 0,-16-1 2 15,16 10-4-15,-17-9 4 0,1 9 0 0,-1 0-5 16,1 0 2-16,-1 9 5 0,1 1 0 15,-1-1-7-15,17 0 7 0,-17 10-4 0,1-1 2 16,16 1 2-16,-17 0-4 0,17 9 3 0,0-10-1 16,0 1-3-16,0-1 1 0,0-8 4 0,0 8 0 15,17-8 1-15,-17-1 1 0,16 0-4 0,1 1 1 0,16-10-9 16,-16 0-12-16,-1 0-20 0,17 0-13 0,0-10-11 16,-16 10-3-16,16-18 0 0,0 8-2 0,0 1 5 15,0-10 8-15,-16 1-8 0,16-1 3 0</inkml:trace>
  <inkml:trace contextRef="#ctx0" brushRef="#br0" timeOffset="70524.03">30210 10641 109 0,'0'-9'118'16,"-16"9"-26"-16,16 0-26 0,0 0-16 0,-17 0-2 16,1 9-3-16,16 1-8 0,-17-1-11 0,1 9 1 15,-1-8-4-15,17 8 2 0,-16 1 4 0,16 0 5 16,-17-1-8-16,17 10-8 0,-17-9-5 0,17-1-6 15,0 10-2-15,-16 0 0 0,16 0-4 0,0 0 1 16,0 0 0-16,0 9-5 0,0-9-12 0,0 0-12 16,0 0-22-16,0 0-22 0,0 0-17 15,0-10-7-15,16 1-5 0,-16 9 2 0,0-19-10 16</inkml:trace>
  <inkml:trace contextRef="#ctx0" brushRef="#br0" timeOffset="70732.42">29995 11013 87 0,'0'-9'93'0,"0"-10"-15"0,17 10-11 0,-17-10 2 16,0 10-6-16,16 0-10 0,1 0-15 0,-17-1-7 15,16 1-16-15,1 0-8 0,0 9-1 0,16-10 0 16,-17 10-5-16,1 0-20 0,16 0-25 0,-17 0-28 15,1 0-16-15,-1 0-5 0,17 10-6 0,-33-10-95 16</inkml:trace>
  <inkml:trace contextRef="#ctx0" brushRef="#br0" timeOffset="71385.08">30359 11041 91 0,'0'9'77'0,"17"-9"-20"16,-17 0-21-16,0 0-10 0,16 0-12 0,-16 0-3 15,17 0 0-15,-1-9-2 0,1 9 8 0,-1 0 0 16,1 0-7-16,0-9 0 0,-1 9-1 0,1-9-5 16,-1 9 0-16,-16-10 0 0,17 10-4 0,-1-9 0 15,1 0 2-15,-17-1 0 16,0 1-2-16,0 0 2 0,0-1-2 0,0 1 1 16,-17 0 1-16,17 0 2 0,0 9 0 15,-16-10 4-15,-1 10-6 16,17 10 0-16,0-1-2 15,0 0 0-15,-16 0 0 0,16 10 0 0,0-10 3 0,0 10-3 16,16-10 1-16,-16 10 2 0,17-10-2 16,-1 0-1-16,-16 1-3 0,17-1 0 0,-1 0 1 15,17 1-1-15,-16-10-3 0,0 0-4 0,-1 0-4 16,1 0-4-16,-1 0 2 0,1-10 2 0,16 10 5 16,-17-9 4-16,1 0 3 0,16-1 4 0,-16 1-2 15,-1-9-3-15,-16 8 3 0,17 1 4 0,-17-10 6 16,0 1 4-16,0 8 1 0,0 1 6 0,0-9-1 15,0 8-6-15,0 10-9 0,0-9 0 0,-17 9-1 16,17 0-2-16,0 9-2 16,-16 1 0-16,16-1 0 0,0 9 2 0,0-8-4 0,0 8 2 15,0-8 1-15,16 8-3 0,-16-8 4 16,17-1-1-16,-1 0-1 0,-16 0 2 0,17 1 1 16,-1-10 0-16,1 0 7 0,-1 0 12 0,17 0 10 15,-16-10 2-15,16 1-10 0,-16 0-6 0,16-10 5 16,0 1-4-16,-17-1-7 0,17 0-6 0,1-8-3 15,-1 8 3-15,-17-9-2 0,1 0-6 0,-1 0 4 16,1-9-2-16,-1 9-6 0,1-9-3 0,-17 0 7 16,16-10-4-16,-16 1 2 0,0 8 4 0,0-8 2 15,0-1 3-15,0 10 1 0,-16 9 11 0,16-9 14 16,0 19-4-16,-17-1-15 0,17 0-7 0,-16 10 1 16,-1 9-5-16,1 9-3 0,-1 10 6 0,1 0 0 15,-1 8-2-15,1 11 21 0,-1-1 6 0,-16 9 6 16,16 1-13-16,1-1-9 0,-1 10-3 15,1-9-6-15,16 9 2 0,-17-10-2 0,17 1 2 16,0-1-6-16,17-9-11 0,-1 0-28 0,1-9-27 16,-1 0-48-16,1 0-37 0,16-9-13 0,0-10-11 15</inkml:trace>
  <inkml:trace contextRef="#ctx0" brushRef="#br0" timeOffset="71542.55">31914 10985 433 0,'17'-9'222'16,"-1"0"-29"-16,1-1-24 0,-17 10-34 0,0-9-51 16,0 9-39-16,0 0-25 0,0 0-13 0,0 0-29 15,0 0-39-15,-17 0-26 0,17 0-39 0,-16 0-46 16,16 0-26-16,-17 0 6 0,1 0 4 0</inkml:trace>
  <inkml:trace contextRef="#ctx0" brushRef="#br0" timeOffset="79281.32">26289 6437 112 0,'0'-9'61'0,"0"9"-19"0,0-10-8 0,0 10-9 0,-16-9-4 16,16 9-5-16,0 0-6 0,0-9-6 0,0 9 1 15,0 0 1-15,0 0 6 16,0 0 4-16,0 0 9 0,0 0 1 0,0 0-6 15,0 0-5-15,0 0-6 0,0 0-4 0,0 0-2 16,0 0-1-16,0 9-2 0,0-9 1 16,-17 0 3-16,17 9-4 0,0-9-10 0,0 10-21 15,0-10-13-15,0 9-18 0,0 0-11 0,0-9-13 16</inkml:trace>
  <inkml:trace contextRef="#ctx0" brushRef="#br0" timeOffset="81892.91">17008 10911 127 0,'0'-9'80'0,"0"-1"-18"0,0 1-1 0,0 9-5 0,0-9-11 16,0 9-21-16,0-10-13 0,0 10-7 0,0 0-2 15,0 10 3-15,0-1-7 16,0 0 5-16,-17 1-7 0,17 8 9 0,0 1-5 16,0-1 1-16,-16 1-1 0,16 0 0 0,-17-1 5 15,1 10 7-15,16-9 1 0,-17-1 3 0,1 10-3 16,-1-9 2-16,0 9-6 0,1 0-1 0,-1-10-3 16,1 1-5-16,16 9 0 0,-17-10 3 0,1 10-3 15,-1-9 0-15,17 9 0 0,-16-10 0 0,16 1 2 16,-17 0-2-16,17-1 0 0,0 1 0 0,0-1 0 15,0-8 0-15,0 8 2 0,0-8-1 0,0-1-4 16,17 0 5-16,-17 1 2 0,16-1-6 16,1 0-4-16,-17-9-18 0,16 0-20 0,1 0-17 0,-1 0-14 15,1 0-16-15,-1-9-12 0</inkml:trace>
  <inkml:trace contextRef="#ctx0" brushRef="#br0" timeOffset="82427.73">16875 10911 136 0,'0'-19'85'0,"0"-9"-18"0,0 10 3 16,0-10 6-16,0 9-3 0,0 1-13 0,17-1-22 15,-17 1-10-15,17-1-10 0,-17 0 2 0,16 1-6 16,17-1 0-16,-16 1-2 0,16-1-1 0,0 0-5 15,16 1-1-15,1-1-1 0,0 0-1 0,-1 1 2 16,18-1-4-16,-1 1 4 0,0-1-7 0,-16 10 2 16,16-1 5-16,0 1-5 0,0 0 0 0,0 9 0 15,0 0-4-15,1 9 4 0,-18 0 6 0,1 1-6 16,0 8-3-16,-17 1 1 0,0 9 3 0,0 0-3 16,0 0 2-16,-17 0-2 0,1 0 2 0,0 9 0 15,-1 0 0-15,-16-9 0 0,17 9-3 0,-17 0 3 16,0 0 0-16,16 1 0 0,-16-10 0 0,0 9 0 15,0 0-2-15,17 0 2 0,-1 0 5 0,-16 1-5 16,17-1 0-16,-1 0 2 0,1-9 0 0,-1 9-2 16,1 0 0-16,0 1 0 0,-1-1 0 0,1-9 5 15,16 0-4-15,-17-1-5 0,1-8 7 0,-1 0-3 16,-16-1 0-16,17 1-2 0,-1-10 2 0,-16 0 4 16,0 1-8-16,0-1 7 0,0 0-5 0,0-9 6 15,0 10-6-15,-16-1 4 0,-1 0 4 16,-16 1-5-16,17-1-3 0,-17 0 2 15,0 0 0-15,-1 10 0 0,-15-10 0 0,16 10 0 16,-17-10 4-16,0 10-2 0,1 0-2 0,-17-10 3 16,-1 9-3-16,1 1-3 0,0-10 3 0,0 10 0 15,0-10-3-15,0 1-5 0,-1-1-12 0,-15 0-7 16,15 0-14-16,1 1-14 0,0-1-18 0,16-9-7 16,1 0-12-16,-1 0-11 0,17-9-12 0</inkml:trace>
  <inkml:trace contextRef="#ctx0" brushRef="#br0" timeOffset="82915.67">17140 11599 50 0,'17'0'78'15,"-17"0"-6"-15,0 0-11 0,0 0-9 0,0 0-9 16,16-9-7-16,-16 9-6 0,0-9 2 0,17-1-4 15,-17 1-3-15,16 0-4 0,-16-1-4 0,0-8-5 16,17 9-2-16,-17-10 0 0,16 0-1 0,-16 1-2 16,0-1 5-16,17 1 2 0,-17-10-6 0,0 0 3 15,0 9 0-15,0-9-2 0,0 0-4 0,0 0 5 16,0 1-2-16,0-1 0 0,0 0-3 0,0 9 0 16,0-9-3-16,0 0-7 0,0 0 12 0,0 10 1 15,16-1 9-15,-16 10-9 0,0 0-3 0,0-1-1 16,0 1-2-16,0 9 1 0,17 0-3 0,-17 9 3 15,17 1 1-15,-17-1-3 0,16 0 4 0,1 10-3 16,-1-10-2-16,-16 10 0 0,17-1 0 0,-1 10 0 16,1-9 0-16,-17 9 4 0,16 0-11 0,1 0-26 15,-1-1-20-15,-16 1-4 0,17-9-20 0,-17 9-20 16,17 0-7-16,-17 0-5 0,0-10-116 0</inkml:trace>
  <inkml:trace contextRef="#ctx0" brushRef="#br0" timeOffset="83100.07">17256 11450 143 0,'16'-9'72'0,"-16"0"-24"0,0-10-6 16,17 10-14-16,-17 0-3 0,17-1-10 0,-1 1-4 16,1 0-5-16,16-1-3 0,-17 1-3 0,17 0 0 15,0 0 0-15,1-1-5 0,-18 10-13 0,17-9-10 0,0 9-8 16,0-9-2-16,0 9-6 0,1-10 0 15,-1 10-9-15,-17 0 2 0,17 0-22 0</inkml:trace>
  <inkml:trace contextRef="#ctx0" brushRef="#br0" timeOffset="83786.06">17802 11283 15 0,'0'0'40'0,"0"0"28"15,0 0-12-15,-17 0-11 0,17 0-8 0,-16 0-1 0,-1 0-2 16,17 0-4-16,-16 0 3 0,-1 0-7 16,17 9-3-16,-16 1-6 0,16-1 2 0,-17 0-7 15,17 1-2-15,-16 8-7 0,16-9-2 0,0 10-1 16,0 0 4-16,0-1-7 0,0 1 3 0,0-10 0 15,16 0-2-15,-16 1-4 0,17-1 4 0,-1 0 2 16,1-9-2-16,-17-9 0 0,16 0 3 16,1-1-1-16,-17-8 2 0,16 9 4 0,-16-10 5 15,17-9-1-15,-1 9 11 0,-16 1 4 0,17-10-9 16,-17 0-2-16,0 9-3 0,0-8 1 0,17-1-10 16,-17 0 3-16,0 0 3 0,0 0-6 0,-17 0-2 15,17 0 8-15,0 0 3 0,-17 0-2 0,17 0 2 16,-16 0 4-16,-1 1 7 0,17-1 13 0,-16 0 12 15,16 9-1-15,-17 1-9 0,17-1-17 0,0 19-15 16,0-9 0-16,0 9-7 0,0 0 4 0,0 18-2 16,0-8 3-16,0 8-3 0,0 10 2 0,0 0-7 15,0 0 5-15,0 0 0 0,0 9-5 0,0-9-9 16,0 0-4-16,0 9-17 0,17-9-9 0,-17 0 16 16,0-10-5-16,16 10-15 0,-16-9-5 0,17 0 8 15,-17-10 5-15,16 0 7 0,1 0 7 0,0 1-2 16,-17-10 4-16,16 0-1 0,1 0 3 15,-1-10 4-15,1 10 3 0,-1-9 7 0,1 0 3 0,-1 0 3 16,1-1 0-16,-1 1 3 0,-16 0 5 0,17-1-1 16,-17-8 1-16,17 8 5 0,-17 1-2 0,16 0 5 15,-16 0 2-15,0-1 0 0,0 10 2 0,0-9-5 16,-16 0 1-16,16 9 1 0,0 0 2 16,-17 0-1-16,17 0 1 0,-17 9-4 0,1 0 2 15,16 1-5-15,-17 8 0 0,1-9-5 0,16 19-2 0,-17-9-2 16,17 0-1-16,-16 8 7 0,16-8-7 0,0 9 0 15,0-9 2-15,16 8-2 0,-16-17 2 0,17 8 1 16,-1-8 0-16,-16-1 0 0,17-9 0 0,-1 0-5 16,1-9 2-16,0-1 0 0,-1 1 1 0,1-10 13 15,-1 1 2-15,1-1 7 0,-1 1 7 0,1-1 3 16,-1-9-5-16,1 10-7 0,-17-10-1 0,16 9-7 16,-16-9-9-16,0 0-1 0,0 10 5 15,0-10-8-15,0 9 1 0,0-9-1 0,-16 10 0 16,16-10 0-16,-17 0 0 0,17 9-3 0,-16-9 3 0,-1 10-2 15,17-1 5-15,-16 10 5 0,16-1-1 0,-17 1-3 16,17 18 0-16,-16 1-2 0,16 8-6 16,0 10 2-16,-17 0 5 0,17 0-5 15,0 0-20-15,0 9-21 0,0 0-15 0,0 10-28 16,0-1-26-16,-16-8-19 0,16 8-8 0</inkml:trace>
  <inkml:trace contextRef="#ctx0" brushRef="#br0" timeOffset="84169.04">17570 11757 167 0,'0'-9'173'15,"0"-9"-10"-15,17-1-16 0,-17 10-23 0,0-1-40 16,0 1-45-16,0 9-17 0,0 0-15 0,0 0-2 16,-17 19 1-16,1-10-8 0,16 10 2 0,-33 8 0 15,16 1 4-15,1 0-7 0,-18 9 5 0,1-9-2 0,0 10-2 16,0-1 7-16,17 0 3 0,-34 9 9 0,17 1 13 16,0-1 8-16,-17 1 11 0,17-10 8 15,0 10 11-15,0-10-15 0,0 0-1 0,0 0 6 16,0 1 1-16,0-1-8 0,16-9-18 0,-16 0-1 15,16-1-12-15,1 1-11 0,-1-9-1 0,1 0-5 16,16-10-3-16,0 0 8 0,-17 0-3 0,34 1-3 16,-17-10-11-16,0 9-23 0,16-9-16 0,1 0-19 0,-1-9-35 15,-16 9-21-15,17 0-16 0,0-10-8 16,-1 10-6-16,1-9-8 0,-17 9 0 0,16-9 11 16,-16 0 6-16</inkml:trace>
  <inkml:trace contextRef="#ctx0" brushRef="#br0" timeOffset="85073.25">15916 13190 107 0,'0'-19'94'0,"0"1"-27"0,0-1 3 0,0 0 1 0,0 1 8 16,0 9-9-16,0-1-27 0,0 10-25 16,0-9-8-16,0 18-6 0,0-9-3 0,0 19 0 15,0-1 5-15,16 1-5 0,-16 18 1 0,0-9-2 16,0 9 2-16,17 1-2 0,-17-1 0 0,16 9 0 16,-16 1-14-16,0-1-26 0,0 1-29 0,17-10-26 15,-17 10-7-15,0-10 0 0,0-9-2 0</inkml:trace>
  <inkml:trace contextRef="#ctx0" brushRef="#br0" timeOffset="85337.03">15817 13236 124 0,'0'-37'64'15,"-17"-9"-11"-15,17 8-22 0,0-8 1 0,0 18 10 16,17-9-4-16,-1 9-9 0,-16 0-5 0,33 0-4 15,-16 10-3-15,-1-1-6 0,17 0 4 0,0 10 3 16,1-10-3-16,-18 19-5 0,17 0-2 0,-16 0-5 16,-1 10 3-16,-16-1 1 0,17 0-4 0,-17 10 3 15,0 9 2-15,0-10-2 0,0 10-3 0,-17 0 5 16,17 9-10-16,-16-9 2 0,16 0 3 0,-17 9 0 16,1-9-6-16,-1 10-15 0,17-11-21 0,-16-8-18 15,-1 9-9-15,17-9-3 0,0-10 4 16,0 0 5-16,0 1 6 0,0-1-10 0,17-9-43 15</inkml:trace>
  <inkml:trace contextRef="#ctx0" brushRef="#br0" timeOffset="85571.93">16263 13199 32 0,'0'0'61'0,"0"0"-9"0,0 9-16 0,0-9-3 16,0 10-6-16,0-1-3 0,0-9-3 0,0 9-5 15,-16 1-5-15,16-1 0 0,0 0-1 0,0 1-5 16,0-1-1-16,0-9 3 0,0 9 5 0,0-9 10 15,0 0 8-15,0 0 9 0,16 0 6 16,-16-9-1-16,0 0 3 0,17-1 3 0,-17 1-1 16,16-10-8-16,-16 10-10 0,0-10-9 0,0 10-7 15,0-9-6-15,0 8-3 0,0-8-1 0,0 8-3 16,-16 1-2-16,16 9-9 0,0-9-25 0,-17-1-17 16,17 10-26-16,-16-9-12 0,16 9-6 0,-17-9 1 15,17 9 8-15,0 0 2 0,0 0-3 0</inkml:trace>
  <inkml:trace contextRef="#ctx0" brushRef="#br0" timeOffset="85729.13">16462 13134 87 0,'16'0'64'16,"-16"0"-21"-16,17 9-3 0,-17 1 6 0,0-1-3 16,0 0-8-16,0 1-2 0,0 8 1 0,0 1-1 15,0 9-9-15,-17-10-7 0,17 10-11 0,0 0 1 16,0 0-5-16,0 9-2 0,0-9-10 0,0 9-25 15,17-9-19-15,-17 9-18 0,0-9-12 0,0 0-12 16</inkml:trace>
  <inkml:trace contextRef="#ctx0" brushRef="#br0" timeOffset="86522.58">16346 13199 51 0,'-17'-9'69'0,"17"0"-23"15,-16 9-9-15,16-10 3 0,-17 10 2 0,1-9-3 16,16 0 3-16,-17 9-1 0,1 0 0 0,16-10-2 15,-17 10-3-15,1 0-7 0,16 10-10 0,-17-10-9 16,17 9-5-16,-16-9-2 0,-1 9-1 0,17 10 2 16,-17-10-6-16,17 10 5 0,0-10-3 0,0 10 0 15,0-10 0-15,0 10 0 0,0-10-2 16,0 0 9-16,17 1-9 0,-17-10 5 0,17 0 1 16,-1 0-3-16,1-10-1 0,-1 1 3 0,-16 0 8 15,17-1 2-15,-1-8 3 0,1-1 3 0,-17 10-2 16,16-10 0-16,-16 1-2 0,17-1-6 0,-17 10-4 15,0-10-5-15,0 10 4 0,0-1-7 16,0-8 1-16,0 18 0 0,-17-9 2 0,17-1-13 16,-16 10-18-16,16-9-21 0,-17 9-14 0,17 0-18 15,-16 0-9-15,16 0-4 0,-17 9-7 0</inkml:trace>
  <inkml:trace contextRef="#ctx0" brushRef="#br0" timeOffset="86950.76">16495 13106 169 0,'0'0'87'0,"0"0"-28"0,0 9-14 15,-17-9-7-15,17 10-1 0,0-1-4 0,0 10 7 16,0-1-4-16,-16 1 0 0,16 9-6 0,0 0-5 16,0 0-11-16,16 0-7 0,-16-1-5 0,17 11 3 15,-17-10-1-15,16 9-1 0,-16 0-8 0,17 0-22 16,0-9-16-16,-1 9-17 0,-16-9-2 0,17-9 0 15,-1-1 10-15,1 1 8 0,-17-10 7 16,16 1 10-16,-16-10 7 0,17 0 9 0,-17 0 2 16,0 0 5-16,0-10-1 0,0 1 5 0,0 0 0 15,0-10 2-15,-17 0 3 0,17 1-2 0,0-1 1 16,-16 1 0-16,-1-1-1 0,17-9 1 0,-16 10-1 16,-1-20 0-16,17 10 5 0,-16 1-4 0,-1-11 1 15,17 1 3-15,-17 9 2 0,1-18 3 0,16 8 13 16,0 1 19-16,0 9 13 0,0-9-3 0,0 9-1 15,0 10-5-15,16-1-6 0,1 0-5 0,-17 1-4 16,17 9-4-16,-1-1-8 0,1 10-9 0,-1 0-5 16,1 0-6-16,-17 10 4 0,16 8-4 15,1 1 3-15,-17-1-5 0,0 10 3 0,16-9-3 16,-16 9 2-16,0 0 0 0,0 0-2 0,0-1 0 16,0 1-8-16,0 0-32 0,0-9-28 0,0 0-25 15,0-1-7-15,17 1-1 0,-17-10 11 0,0 0 1 16,16-9 4-16</inkml:trace>
  <inkml:trace contextRef="#ctx0" brushRef="#br0" timeOffset="87215.12">16793 13143 25 0,'16'-28'74'0,"-16"1"1"15,0-1-11-15,17 9-4 0,-17 0 10 0,0 10 0 16,0-9-15-16,0 18-16 0,0-10-19 0,0 10-12 16,0 0-4-16,0 10 4 0,16 8-3 15,-16 1 1-15,0-1-5 0,0 1-1 0,0 9 0 16,17-10-3-16,-17 1 7 0,16 9-1 0,-16-9-2 15,17-10-1-15,0 9 1 0,-1-8-1 0,1-10 0 16,-1 0-2-16,1 0 16 0,-17 0 15 0,16-10 14 16,1 1 18-16,-1 0-2 0,-16-10-6 0,17 10-6 15,-17-10-12-15,16 1-8 0,-16 8-6 0,0-8-10 16,-16-1-11-16,16 10 3 0,0-10 0 0,-17 10-1 16,17-10-14-16,-16 10-25 0,16 0-31 0,-17-10-27 15,17 10-13-15,0 0-3 0,0-1 4 0,0 1 5 16,0 0 9-16,17-1 6 0,-17 1 11 0</inkml:trace>
  <inkml:trace contextRef="#ctx0" brushRef="#br0" timeOffset="87594.88">17173 12911 28 0,'17'9'78'15,"-1"-9"-5"-15,-16 0-10 0,17 9-1 0,-17-9-10 16,16 10-4-16,-16-10 0 0,17 9 2 0,-17 0 3 16,0 1-1-16,0-1-6 0,0 10-6 0,0-1-13 15,0 10-9-15,16-9-6 0,-16 9-4 0,0-1 0 16,0 11-1-16,0-10-9 0,0 9 5 0,17-9-3 15,-17 9-16-15,0-9-20 0,17 0-31 0,-17 0-10 16,0 0 0-16,16-10 2 0,-16 1 10 0,0-10 13 16,17 0 9-16,-17 1 7 0,0-10 6 0,0 0 11 15,0 0 6-15,0-10 9 0,0 1 5 0,0 0 6 16,0-1 2-16,0-8 4 0,-17-1-1 0,17 1-2 16,-16-1 0-16,16-9-5 0,-17 0-2 0,0 0 2 15,17-9 1-15,-16 0-3 0,-1 0-1 0,17-1 8 16,0-8 7-16,-16 9 13 0,16-10 13 15,0 10 13-15,0 0 10 0,0 9 9 0,0 0 0 16,16 9-8-16,-16 1-3 0,17-1-6 0,-17 10 1 16,16 0-1-16,1 9-4 0,0 0-1 0,-1 0-4 15,1 9-5-15,-1 0-8 0,1 10-5 0,-1-1-12 16,1 1-8-16,-17 9-6 0,16 0-2 0,-16 0-1 16,0 0 3-16,0 0-5 0,0-10 3 0,0 10-1 15,0 0-6-15,0-9-23 0,0 8-22 0,-16-8-27 16,16 0-26-16,-17-1-35 0,1-8-26 0,16 8-3 0,-17-9 4 15,1 10 3-15</inkml:trace>
  <inkml:trace contextRef="#ctx0" brushRef="#br0" timeOffset="90907.55">20416 12995 55 0,'0'-10'61'0,"-17"-8"-27"0,17 8-13 16,0-8 2-16,0-1-1 0,-16 1 3 15,16-1-2-15,0 10-1 0,0-10 1 0,0 10 0 16,0-1 2-16,0 1-9 0,16 0-4 0,-16 0-6 15,0 9 0-15,0-10-4 0,17 10 0 0,-17 0 1 16,0 10-3-16,0-1 2 0,0 0 0 0,0 10 1 16,0-1 0-16,0 1 8 0,0 18 10 0,0-9 11 15,16 9-2-15,-16 0-7 0,0 1-7 0,0 8-6 16,0 1-3-16,0-1-3 0,17 1-4 0,-17-1 1 16,0 1-1-16,17 9 2 0,-17-10 0 0,16 1-1 15,-16-1 5-15,0 10 16 0,0 0 4 0,0-10-1 16,0 10-3-16,0 0-9 0,-16 0 3 0,16-1-2 15,-17 1-3-15,17 0 1 0,-17 9-1 0,1 0 1 16,-1-9-4-16,17 18 0 0,-16-8-2 0,-1 8-1 16,1 0 5-16,-1 1-2 0,17-1 6 0,-16 1-7 15,-1-10 1-15,1 9-4 0,-1-9 2 0,17 10-3 16,-16-10 3-16,-1 0-6 0,17 9 5 0,-17-9 2 16,17 1 1-16,-16-1 8 0,-1 0-5 0,17 0 1 15,-16 0-1-15,16 0-8 0,-17-9-3 0,17 18 4 16,-16-9-3-16,16 1-1 0,-17-1 0 0,17-9 0 15,0-1 0-15,0 1 0 0,-16-9 6 0,16-1-8 16,0 1 2-16,0-10 3 0,0 0-6 16,0 0-2-16,0 1 8 0,16-1 0 0,-16 0-3 15,0 0 0-15,0 0 0 0,0-9 0 0,0 9 0 16,0 1 0-16,17-10 0 0,-17-1-2 0,0 1 6 16,0 0-4-16,16-9-3 0,-16 9-1 0,0-10 2 15,17-8 0-15,-17 8-1 0,16 1-4 0,-16-10 2 16,17 0 5-16,-1 1-4 0,1-1 0 0,0 0 1 15,-1 1 1-15,1-1 0 0,16-9 3 0,-17 9-1 16,17 1 0-16,0-1 0 0,0 0-2 0,1 1 2 16,-1-1 2-16,16 0-5 0,-16 10 3 0,17-10 0 15,0 10 0-15,-1-10 0 0,1 0 0 16,0 1-3-16,16-1 3 0,-17 0 0 0,18 0 2 16,-1 1-5-16,0-1 7 0,0 0-7 0,0-9-2 15,17 10 3-15,0-10-3 0,-1 0-3 0,1 0 4 16,0 0 4-16,16-10-3 0,0 10 0 0,1-9 3 15,-1 9-3-15,17 0-2 0,-17-9 2 0,0 9-10 16,17 0 6-16,0-10-4 0,0 10 5 0,0 0 3 16,-1-9 4-16,1 9-4 0,0 0 3 0,0-9 0 15,16 9 2-15,-16-9 1 0,16 9-6 0,1-10 1 16,-1 10 2-16,-16-9 2 0,16 0 1 0,1-1-5 16,-1 1 4-16,0 0-5 0,1-10 3 15,-18 10-2-15,18 0 2 0,-1-10-4 0,-16 10 1 16,16-10-8-16,-16 10 4 0,16-10-9 0,-16 0 3 15,0 10-1-15,0-9-2 0,-17 8-6 0,0 1-9 16,1 0-7-16,-1-1-6 0,-16 1 1 0,-17 0-5 16,0 9-3-16,0 0 2 0,-16 0 3 15,0 0-5-15,-17-10-2 0,0 10 4 0,0 0-6 16,-17 0-3-16,1-9-31 0</inkml:trace>
  <inkml:trace contextRef="#ctx0" brushRef="#br0" timeOffset="92867.74">20482 12725 7 0,'0'0'12'0,"-16"0"10"0,16 0 19 15,0 0 1-15,0 0-15 0,0 0-11 0,-17 0 1 16,17-9 1-16,0 9-2 0,-17 0-1 15,17-10-3-15,0 10-2 0,0-9 2 0,-16 9-1 16,16-9-5-16,0 9-2 0,-17-10-2 0,17 1 1 16,0 9 1-16,-16-9 2 0,16-1 2 0,0 10-4 0,0-9 2 15,-17 0-4-15,17-1 1 0,0 1-1 16,0 0 0-16,0 0 2 0,-16-1 0 0,16 1 1 0,0-10-2 16,0 10 4-16,0 0 2 0,0-1 1 15,0 1 2-15,0 0-2 0,0 0-7 0,16-1 0 16,-16 1-1-16,0 0 0 0,17-1 0 0,-1 1 0 15,1 0-2-15,-1-1 1 0,18 1-1 16,-18 0 1-16,17 0-1 0,0-10-2 0,0 10 2 16,0-10 0-16,1 10 1 0,15-10-1 0,1 1 2 15,-1 8 0-15,1-8-2 0,0-1 3 0,-1 0 0 16,1 1-3-16,0-1 0 0,16 10 0 0,-17-10 1 16,1 10-1-16,0-10 2 0,16 10-2 0,-16 0 0 15,-1-1 0-15,1 1-3 0,16 9 3 16,-16-9 2-16,-1 0-2 0,1-1 0 0,16 10 2 15,-16-9-2-15,-1 0 2 0,18 9-4 0,-18-10 3 16,17 1-1-16,0 9 2 0,1-9-4 0,-18-1 2 16,17 1 0-16,1 0 3 0,-1 9-3 0,-17-9 0 15,18-1 6-15,-18 10-2 0,17-9-3 0,1 9-1 0,-18-9 1 16,17-1-3-16,-16 10 4 0,16-9-4 16,-16 9 2-16,16-9 2 0,0-1-2 0,0 1 2 15,1 9-2-15,-1-9 2 0,0 9-2 0,0-9 0 16,0-1 0-16,17 10 1 0,-17-9-1 0,17 9-2 15,-17 0 0-15,17-9 2 0,0 9 0 0,-1 0 1 16,-16 0-1-16,17 0 5 0,0 0-5 0,-17 0-3 16,17 0 5-16,0 0-2 0,-1 0-2 0,1 0 5 15,0 0-5-15,-1 0 2 0,1 9 0 0,0-9 0 16,0 0 0-16,-1 0 0 0,1 0 3 0,16 0-3 16,-16 0 0-16,0 0 0 0,16 9-2 0,-16-9 2 15,-1 10 0-15,1-10 0 0,0 9 0 0,-17 0 0 16,17-9 0-16,0 9-4 0,-17 1 1 0,0-1 1 15,17 0 2-15,-17 10-5 0,0-10 1 0,0 1-1 16,0-1 2-16,1 9 1 0,-1-8 0 0,0-1 4 16,0 0-5-16,-16 10 3 0,16-10 0 15,0 1-2-15,-16-1 2 0,16 0 3 0,-17 0-3 0,18 1-2 16,-18-1 3-16,1 0-1 0,0-9 0 16,-1 10 0-16,1-1-4 0,-17 0 4 0,0 1 2 15,0-1-2-15,0 0-3 0,0 10-1 0,-16-10 4 0,-1 0 0 16,1 10 0-16,-1 0 0 0,-16-10 3 0,0 10-5 15,0-1 2-15,0 1 2 0,0 9-1 0,0 0 5 16,-16-1-5-16,16 1 5 0,-17 0-6 0,1 9 0 16,16 1 0-16,-17-1 4 0,1 0 1 15,-1 10 2-15,17-1 1 0,-16 10 0 0,-1 0 3 16,1 18 12-16,-1-9-3 0,-16 10-2 0,16-1 0 16,-16 10-6-16,17-10-1 0,-17 10 0 0,16-10-3 15,1 10 4-15,-18 0-3 0,18-1 4 0,-1-8 1 16,17 9-9-16,-16-10 1 0,-1 0 0 0,17 1 4 15,0-1 0-15,0 1 0 0,0 8 1 0,0-8 6 16,0 9 2-16,17-10-4 0,-17 10 2 0,0-10 3 16,16 0 2-16,-16 10 4 0,0-19 3 0,17 10-6 15,-17-1-6-15,0-9 1 0,16 10-4 0,1-20-4 16,-17 11-2-16,17-1 0 0,-1-9 2 0,-16-1-7 16,17 1-1-16,-1-9 4 0,-16 8-6 0,17-8 0 15,-1-1 0-15,1-8 2 0,-1 8-2 0,-16-9 2 16,17 1 2-16,-1-10-3 0,1-1-1 0,-17 1-3 15,17 0 3-15,-1-9 2 0,-16-10-2 16,17 10-2-16,-17-10-3 0,0 0 0 0,0 1 5 16,0-1 0-16,0 0-3 0,0-9-1 0,-17 0 1 15,17 10-9-15,-16-10-6 0,-1 9-11 0,-16-9 5 16,16 9 9-16,-16-9 8 0,0 0 2 0,-16 9 2 16,-1-9-8-16,0 10-19 0,-16-1-8 0,16-9-10 15,-16 9 1-15,-16-9-5 0,15 10 5 0,-15-10 6 16,-1 9 3-16,-16-9 3 0,-1 0-2 0,1 0-6 15,0 0-1-15,0 0-2 0,-1 0 3 0,-15 0-1 16,-1 0-6-16,0 0-8 0,-16-9-37 0</inkml:trace>
  <inkml:trace contextRef="#ctx0" brushRef="#br0" timeOffset="94376.48">21855 12939 45 0,'0'0'69'0,"0"-10"-25"0,0 1-15 16,0 0-1-16,0 0-1 0,0-1 3 0,0 1-10 15,0 0 0-15,0-1-3 0,0 10 0 0,0-9-3 16,0 9-5-16,0-9-2 0,0 9 0 0,0 0-4 15,0-10 0-15,0 20 0 16,0-10 2 0,0 9-1-16,0 0-3 0,0 1 2 0,0 8-2 15,0 1 3-15,0 9-1 0,0 0-3 0,0-10 2 16,0 19 8-16,0-9-1 0,0 0 4 0,0 9-3 16,0 1 0-16,0-1-5 0,-16 0 6 0,16 0 2 15,0 10-2-15,-17-10 1 0,17 10 2 0,-16-1-7 16,-1 1-3-16,17-1 0 0,-16-9 0 0,-1 10-4 15,1-1 2-15,16-9-2 0,-17 1 2 0,0-1-2 16,1 0-2-16,16-9 6 0,-17 9-6 0,17-9 2 16,0-9 3-16,-16 9-3 0,16 0-2 0,0-10 2 15,0 1 0-15,0-1 0 0,0 1 0 16,0 0 1-16,0-1-1 0,0 1 0 0,16-10 2 16,-16 10-2-16,17-10 3 0,-17 10-3 0,16-10 0 15,1 0 1-15,-17 0 1 0,33 1 0 0,-16-10 0 0,-1 9-4 16,17-9 6-16,0 0-7 0,0 0 8 0,1 0-5 15,-1 0-2-15,16-9 2 0,-16 9 0 0,17-10 0 16,0 1-4-16,-1-9 4 0,1 8-3 16,-1 1 3-16,18-10 0 0,-18 10-2 0,17 0 0 15,-16-10 0-15,16 10 2 0,0-10 2 0,-16 10 0 16,16-10-2-16,0 10-3 0,1 0 3 0,-1-10-3 16,0 10-7-16,0 0 1 0,0-1 3 0,1-8 0 15,-1 8 1-15,0 1 2 0,0 0-2 0,-16-1-11 16,16 1-7-16,-16 9-9 0,16-9-1 0,-33 9-2 15,16 0-1-15,1 0 4 0,-17 0 1 0,-16 0-2 16,16 0 3-16,0 0 5 0,-17 0 3 0,1 9-7 16,-17-9-10-16,16 0 0 0</inkml:trace>
  <inkml:trace contextRef="#ctx0" brushRef="#br0" timeOffset="95666.73">21905 12781 40 0,'17'-10'60'0,"-17"10"-17"16,0-9-20-16,0 0-4 0,16-1-4 0,-16 1-3 16,0 9-5-16,17-9-5 0,-17 0 3 15,16-1-3-15,-16 1 0 0,17 9-2 0,-1-9 0 16,1 9 0-16,-17-10 2 0,16 10-1 16,1 0-1-16,-1 0 0 0,1-9 6 0,-1 9-3 15,1 0-2-15,16 0 1 0,0 0 0 0,0-9-1 16,0 9-1-16,0 0 0 0,1 0 0 0,15 0 0 15,1 0 0-15,-1-10 1 0,1 10-3 0,0 0 4 16,-1-9-2-16,18 9 1 0,-1-9-1 0,-17 9 0 16,18 0 2-16,15-10-4 0,-16 10 2 0,1 0 0 15,-1-9 0-15,17 9 0 0,-1 0 2 0,-16-9-2 16,17 9-2-16,0 0 3 0,0 0-1 0,16 0 0 16,-16-9 0-16,16 9 0 0,-16 0 0 0,16 0 0 15,0-10-2-15,0 10 3 0,1-9-1 0,-1 9 0 16,0 0-2-16,0-9 2 0,1-1 0 0,16 10 0 15,-17 0 0-15,0-9 0 0,0 9 1 0,1-9 1 16,15 9-1-16,-15 0-1 0,-1 0 0 0,0 0 0 16,-16 0 0-16,16 0 0 0,-16 0 0 0,0 0 2 15,-1 0-2-15,1 0-2 0,-17 0 2 16,0 0-2-16,1 0 5 0,-1 9-3 0,-17-9 0 16,1 0-2-16,0 0 2 0,-1 9 0 0,-16-9 2 15,1 0-2-15,-1 0 4 0,-17 10-2 0,1-10-2 16,-1 0 2-16,1 9 0 0,-17-9 3 0,16 9 5 15,-16 1 2-15,0-1 1 0,-16 0-1 0,16 0 2 16,-17 10-1-16,1-10 1 0,-1 10-4 0,1 9-1 16,-1-9-2-16,-16 8-2 0,16-8 5 0,1 9-3 15,-1 9 1-15,-16-9-1 0,17 9-1 0,-1 0-4 16,1 1 0-16,-1-1 0 0,1 0-1 0,16 0 0 16,-17 0 1-16,17 1-2 0,0-10 3 0,0 9 1 15,0 0-4-15,17-9 0 0,-17 9 0 0,16-9 1 16,1 9 1-16,-1-9 3 0,1 0-2 0,-1 9-3 15,1-9 0-15,16 0 3 0,-17 0-3 0,1 0 1 16,16 0 0-16,-16-10 3 0,-1 10-6 0,1-9 3 16,-1 9-1-16,1-10 0 0,-1 1 0 0,1 0 0 15,-1-1 4-15,-16 1-1 0,17-1-3 16,-17-8 3-16,16 8-1 0,-16-8-2 0,0-1 0 16,-16 0 0-16,16 1 4 0,-17-1 1 0,17 0-4 15,-16 10-1-15,-1-10 2 0,1 0 0 0,-17 1-4 16,0-1 5-16,16 0-3 0,-16 1 2 0,-17-1-2 15,17 0 0-15,-16 0 0 0,16 1-4 0,-17-10 5 16,-16 9 1-16,16 0-4 0,0 1-3 0,-16-1-3 16,-16 0-2-16,-1-9 2 0,0 10 2 0,0-1 1 15,-16 0 1-15,0-9 4 0,0 9-4 0,-1 1 4 16,1-10-2-16,0 9 0 0,-1-9 4 0,1 0-4 16,0 9 2-16,0-9 0 0,-1 0 1 0,1 0-1 15,0 0 0-15,16 10 0 0,0-10-2 0,1 0 5 16,-1 0-1-16,0 0-5 0,1 9 3 0,15-9 3 15,1 0-3-15,0 9-2 0,0-9 4 0,0 0-4 16,16 10 2-16,0-10 0 0,1 0-6 16,-1 0-3-16,17 9 2 0,0-9-2 0,16 0-1 0,-16 0-6 15,17 0-4-15,-1 0-6 0,17 0-7 0,-16 0-10 16,16 0-2-16,0 0 1 0,0 0-16 0,0 0-46 16</inkml:trace>
  <inkml:trace contextRef="#ctx0" brushRef="#br0" timeOffset="96248.14">26405 13357 16 0,'-16'0'29'0,"16"0"22"15,0 0-9-15,0 0-6 0,-17 0-7 0,17 0-3 16,0 0 3-16,0 0-2 0,0 0 6 0,0-9 4 15,-17 9 1-15,17 0 0 0,0 0-7 0,0 0 3 16,0 0-10-16,17 0-3 0,-17-9-14 0,0 9 0 16,0 0-4-16,0 0 0 0,0 0 0 15,17-10-3-15,-1 10-2 0,1-9-2 0,-1 9 6 16,1-9-2-16,16 9 1 0,0-9-3 0,0-1 4 16,0 1-2-16,0 0 0 0,17-1 0 0,-1 1 0 15,1-10-2-15,16 10 6 0,0 0-6 0,1-10 2 16,-1 1 2-16,16-1-2 0,-15 10 4 0,15-10-7 15,1 0 0-15,0 10-17 0,-17-9-15 0,17 8-15 16,-17 10-17-16,-16-9-7 0,-1 9 0 0,1-9-10 16,-1 9-70-16</inkml:trace>
  <inkml:trace contextRef="#ctx0" brushRef="#br0" timeOffset="96606.84">28258 12902 81 0,'17'-19'66'0,"-17"0"-20"0,0 1-9 0,0-1 1 16,16 1-3-16,-16-1 4 0,0 10-1 0,0-10 5 0,0 10 2 16,0-10-3-16,0 10-11 0,0 0-4 0,-16-1-8 15,16 1-4-15,0 9-5 0,-17-9-2 16,1 9-8-16,-1 0-2 0,0 0 4 16,17 0 2-16,-33 9-6 0,17-9 5 0,-1 9-5 15,1 1 2-15,16-1 2 0,-17 0-6 0,1 0 2 16,16 1 5-16,-17-1-3 0,17 10 0 0,-16-10-3 15,16 0 6-15,0 1-3 0,0 8 1 0,0-9-4 16,16 10 5-16,-16-10-2 0,0 10 0 0,17 0-3 16,-17-10 3-16,16 9-3 0,-16 1 5 0,17 0 1 15,-1-1-5-15,1 1 3 0,-1-1-1 0,1 1 0 16,-1 0 0-16,1-1 2 0,0 1 1 0,-17-10-5 16,16 10 2-16,1-10-2 0,-17 10 2 15,0-10 0-15,0 10 2 0,0-10-2 0,0 0 0 0,-17 0 0 16,17 10-7-16,-16-10-15 0,-1 10-27 15,-16-10-27-15,16 1-8 0,1-1-4 0,-1 0-4 16,-16-9-5-16</inkml:trace>
  <inkml:trace contextRef="#ctx0" brushRef="#br0" timeOffset="97267.7">28407 13032 71 0,'0'0'89'16,"0"0"-10"-16,0 0-21 0,0 0-29 0,0 0-13 15,0 0-9-15,0 0-3 0,17 9-2 16,-17-9 0-16,0 0 1 0,16 0-3 0,1 0 0 16,-17-9 2-16,16 9 1 0,1-10 1 0,-1 10 2 15,1-9 3-15,-1 0 2 0,-16 0 1 16,17-1 7-16,-1 1 2 0,-16-10 0 0,17 10-4 15,-17 0-4-15,0-1-7 0,0 1 2 0,0 0-8 16,0 0 0-16,-17-1 0 0,17 1 0 0,-16 0 0 16,-1-1-3-16,1 10 3 0,16 0 3 0,-17 0-3 15,1 0-4-15,-1 0 4 0,1 10-3 0,16-1 3 16,-17 10 0-16,17-10 0 0,-16 9 0 0,16 1 2 16,0 0-2-16,0-1-6 0,0 1-7 0,0 9-11 15,0-10-2-15,16 1-6 0,1 0 0 0,-1-1 3 16,1-9 7-16,-1 10 5 0,1-10 4 15,-1 1 6-15,17-10 3 0,-16 0 4 0,-1 0 0 16,18 0 0-16,-18 0 0 0,1-10 4 0,-1 1-4 16,1 9 2-16,-1-9 0 0,1-1-1 0,-1-8 3 15,-16 9 0-15,17-1 0 0,-17 1-2 0,0-10 5 16,0 10-4-16,0 0 2 0,0-10 1 0,-17 10 2 16,17 0 4-16,0-1 0 0,-16 10-5 0,16-9-5 15,0 9-1-15,-17 9-1 16,17 1 0-16,0-1 0 0,0 0 4 15,0 10-3-15,0-10-1 0,0 0-3 0,0 1 0 16,0 8 3-16,17-8 0 0,-17-1 0 16,0-9 1-16,16 0 3 0,-16 0 2 0,0 0 6 15,17-9 1-15,-17-1 3 0,16 10-1 0,-16-9-2 16,17 0 0-16,-17-1-3 0,17-8 1 0,-1 8 8 16,-16 1-3-16,17-9 0 0,-17 8-3 15,16 1 3-15,-16 0 1 0,17-1-9 0,-17 1-3 0,16 9-3 16,-16 0 0-16,17 0-2 15,-17 9 0-15,0 1 2 0,16-1-12 0,-16 10-27 0,0-10-18 16,17 9-12-16,-17-8 1 0,16 8-4 16,-16-8 6-16,17-1 0 0,0 0-2 0,-1-9-30 15</inkml:trace>
  <inkml:trace contextRef="#ctx0" brushRef="#br0" timeOffset="97522.95">29185 12995 33 0,'0'-10'63'0,"0"-8"-15"0,16 8-18 16,-16-8-3-16,0 8 1 0,0 1 5 0,0-9-1 15,0 8-2-15,0 10-3 0,0-9-13 0,0 9-7 16,0 0-3-16,0 0-3 0,0 9 1 0,0 1-2 16,-16-1 2-16,16 9-2 0,0-8 0 0,0 8 2 15,0 1-2-15,0 0-2 0,0-1 2 16,0-9-3-16,0 10 3 0,0 0 0 0,0-10 0 16,0 10 0-16,0-10 2 0,0 0 6 15,0-9 21-15,0 0 14 0,0 0-7 0,0 0-7 16,0-9-1-16,0 9 0 0,0-9-8 0,0-1-3 15,0 1-3-15,-17 0-6 0,17-1-8 0,-17 1 0 16,17 0 0-16,-16-1-8 0,-1 1-11 0,1-9-20 16,16 8-13-16,-17 1-16 0,1 0-11 0,-1-1-2 15,17 1-7-15,0 9-10 0</inkml:trace>
  <inkml:trace contextRef="#ctx0" brushRef="#br0" timeOffset="98151.66">29416 12939 94 0,'0'0'98'0,"17"-10"-27"0,-17 1-17 0,-17 0-9 15,17 9-1-15,0 0-13 0,0 0-8 0,0-9-9 16,-16 9 1-16,16 0-3 0,-17 9 4 0,17-9-7 16,0 9-3-16,-16 10 0 0,16-10-1 0,0 0-3 15,0 10 2-15,0 0-1 0,0-1-3 0,0-9 3 16,16 10-2-16,-16-10 2 0,17 1-1 0,-1-1-2 15,1 0 1-15,-1 1-1 0,1-10 0 16,-1 0 0-16,1 0-2 0,-1-10 2 0,18 10-2 16,-18-9-7-16,1 0-8 0,-1-1-1 0,1 1-2 15,-1 0-8-15,-16-10-7 0,17 10 0 0,-17-10 0 16,16 1 3-16,-16-10 1 0,0 9 4 0,0-9 7 16,0 10 3-16,0-10 11 0,-16 0 2 0,16 0 2 15,0 0 3-15,0-9 3 0,-17 9 8 0,17 0-2 16,0 0 1-16,0 0 13 0,0 10 12 0,0-10 15 15,-16 9 14-15,16 0 8 0,0 10-7 0,0-9-9 16,0 8-23-16,0 10-17 0,0-9-10 0,0 9 2 16,0 9-6-16,0 1-3 0,0-1 2 0,0 0 3 15,0 10-3-15,0-1 6 0,0 1 0 16,0 0 2-16,0 8-5 0,0 1 2 0,-17 0 1 0,17 0-3 16,0 0 0-16,0 0-2 0,0 9-1 15,0-9 0-15,-16 0-7 0,16-9 8 0,0 9-5 16,0-10 2-16,0 1 0 0,16-10 4 0,-16 10-4 15,0-10 8-15,17 0-5 0,-1 1 1 16,1-10-1-16,-1 0-3 0,1-10 0 16,-1 1 0-16,-16 0 2 0,17-1-2 0,0 1 0 15,-1 0 0-15,1-1 2 0,-1-8 0 0,-16 18-6 16,17-9 5-16,-17 9-3 0,0 0 7 16,16 0-9-16,-16 0 5 0,0 9 4 0,17 0-3 0,-17 0 1 15,0 1 3-15,16 8-6 0,-16-8 3 16,0-1 0-16,17 10-2 0,-17-10 1 0,16 0-1 15,1-9 2-15,-17 9 2 0,17-9 5 0,-1 0-5 16,-16 0-3-16,17 0 1 0,-1-9 0 0,-16 9-2 16,17-9-1-16,-1 9-15 0,-16-9-21 0,0-1-18 15,17 1-39-15,-17 0-24 0,0-1-20 0,0 1-11 16</inkml:trace>
  <inkml:trace contextRef="#ctx0" brushRef="#br0" timeOffset="98815.16">31038 12734 159 0,'0'-9'90'0,"0"0"-17"15,0-1-13-15,0 1-9 0,0 0-17 0,0 9-16 16,0-10-6-16,0 1-6 0,-17 9-6 15,0 0 0-15,1 0 0 0,-1 9 0 16,1-9-2-16,-1 10 2 0,1-1 2 0,-1 0-5 16,1 1 5-16,-1-1-2 0,17 0 0 0,-16 0 1 15,16 10-1-15,0-10 3 0,0 1-5 0,0 8 2 16,0-8 1-16,0 8-1 0,16-9 0 0,-16 1-3 16,17 8 6-16,-1-8-3 0,1-1 0 0,-1 0 1 15,1 10-1-15,-1-10 0 0,1 0 2 0,-1 1-4 16,1-1 0-16,0 0 4 0,-1 1-2 15,1-1 0-15,-1-9-2 0,-16 9 2 0,17 1 1 16,-1-10-1-16,-16 9 0 0,0 0-4 16,0-9 5-16,0 9-1 0,0-9 4 0,-16 10-4 15,-17-1-2-15,16 0-1 0,-16 1-8 0,0-1-8 16,0 0-1-16,-17 1-5 0,17-10-10 0,0 9-9 16,0 0-3-16,16-9-8 0,-16 0-3 15,17 0-17-15</inkml:trace>
  <inkml:trace contextRef="#ctx0" brushRef="#br0" timeOffset="99077.02">31451 12483 198 0,'17'-19'74'0,"-1"1"-1"15,1 8 14-15,-17-8 1 0,16 9-11 0,-16-1 4 16,0 1 6-16,0 0-9 0,17 9-22 0,-17 0-20 15,0 0-22-15,0 0-5 0,0 0-4 0,-17 9 8 16,17 10-9-16,0-10 9 0,-16 9-7 0,16 10-2 16,-17-9 1-16,17 9-5 0,-16 9 5 0,-1-9 0 15,1 9-3-15,-1 0-2 0,1 1 6 0,16-1-9 16,-17 0 1-16,0 0-15 0,17 0-13 0,-16 1-11 16,16-10-14-16,0 9-22 0,-17-9-21 15,17-10-14-15,0 10-1 0,-16-9 4 0,16-1 1 16,-17-8-12-16</inkml:trace>
  <inkml:trace contextRef="#ctx0" brushRef="#br0" timeOffset="99499.75">31203 12771 143 0,'0'-9'91'0,"17"-10"-20"0,-17 1-4 16,16-1-1-16,-16 10-19 0,17 0-18 0,-17-1-14 15,16 1-8-15,1 9-3 0,-1 0 1 0,1 0-3 16,-1 0-2-16,17 0 3 0,-16 9-1 0,0-9-13 16,-17 10-15-16,16-1-10 0,1 0-6 0,-1 1-5 15,1 8 5-15,-17-9 1 0,16 1 7 0,-16-1 6 16,17 0 5-16,-17 1 11 0,16-1 6 0,-16-9 2 16,17 9 1-16,-17 1 3 0,16-10 0 15,-16 9 3-15,0-9 1 0,17 0 7 0,-17 0 6 16,0 0 15-16,0 0 10 0,0 0 8 0,0 0-3 15,0 9-2-15,0-9-12 0,0 0-19 0,0 0-7 16,0 0-1-16,0 9-3 0,0-9-1 0,0 10-1 16,0-1-1-16,0 0 0 0,0 1 2 0,17-1 0 15,-17 0-2-15,0 1 4 0,16-10-2 16,-16 9 16-16,0-9 16 0,17 0 16 0,-1 0 10 16,-16 0-8-16,17-9-3 0,-1-1-2 0,1 1-4 15,-1 0-4-15,1-1-11 0,-1 1-13 0,1-10-2 16,-17 10-8-16,17 0 2 0,-17 0 0 0,0-10-5 15,0 10-14-15,0-1-23 0,0 1-43 0,0 0-44 16,0-1-20-16,0 1-9 0,0 0 11 16,0 0 5-16</inkml:trace>
  <inkml:trace contextRef="#ctx0" brushRef="#br0" timeOffset="100728.04">31865 12920 63 0,'0'-9'64'0,"-17"9"-17"16,17-9-14-16,0 9-6 0,-16-10-2 0,16 10-1 15,-17-9-9-15,17 9-6 0,0-9-4 0,-16 9-3 16,16 0 1-16,0 0-5 0,-17 0 2 16,17 9 0-16,0 0 0 0,-16 1 4 15,16-1 2-15,0 0 0 0,0 0-2 0,0 1 2 16,0-1-6-16,16 0 0 0,-16 1 3 0,0-1-1 15,17 0 2-15,-17 1 0 0,16-1 4 16,-16-9 10-16,17 0 7 0,-1 0 0 0,-16-9 4 16,17-1 5-16,-1 1-2 0,1 0 1 0,-17-1-4 15,16-8-2-15,1-1-2 0,-1 1-2 0,-16-1-2 16,17 0-5-16,0-9-4 0,-17 10-6 0,16-1-1 16,-16-9-4-16,17 10-1 0,-17-10 5 15,0 0-5-15,16 9 4 0,-16-9-6 0,0 0-2 16,17 10 0-16,-17-10 9 0,0 0-2 0,0 9 5 15,16 1 1-15,-16-1-4 0,0 10-5 0,0 9 5 16,0 0-9-16,-16 0 4 0,16 9 3 0,0 1-5 16,-17 8 2-16,17 1-2 0,-16-1 4 0,-1 10 1 15,17 0-5-15,0 0 2 0,-16 0 0 16,16 0 0-16,-17 0 4 0,17 0-2 0,0 0-2 16,0 0 1-16,0-1-1 0,0-8-2 0,0 0-2 15,0-1 4-15,17 1 1 0,-17-10-7 0,0 0-2 16,16 1 1-16,-16-10-4 0,17 9-3 0,-1-9 4 15,-16 0-1-15,17-9-2 0,-1 9-3 16,1-10-2-16,-1 10 1 0,1-9-1 0,-17 0 0 16,16 0-1-16,1-1 11 0,0 1 0 0,-17 0 6 15,0 9 0-15,16-10 2 0,-16 10-4 0,0 0 2 16,0 0-2-16,0 0 2 16,0 10 3-16,0-1-1 0,0 0 0 15,0 1-10-15,0-1-2 0,0 0-3 0,0-9 2 16,17 0 3-16,-17 9 5 0,0-9 3 15,16 0 2-15,1 0-2 0,-17-9 2 16,16 9 0-16,1-9 0 0,-17 0 2 0,16-1-4 16,1 1 2-16,-1 0 4 0,1 9 4 0,-17-19 1 15,17 10 8-15,-1 9 10 0,-16-10 9 16,17 1-2-16,-17 9-11 0,0 0-11 0,16 0-6 16,-16 0-2-16,0 0-1 0,0 9-3 0,0 1 2 15,0-1-4-15,0 0-15 0,0 1-12 16,17-10-12-16,-17 9-3 0,0-9 3 15,0 9 6-15,0-9-1 0,16 0-15 0,-16 0-2 16,0-9 15-16,17 9 14 0,-17-9 9 16,16-1 8-16,-16-8 5 0,0 8 4 0,17 1 0 15,-17-9 4-15,0-1-2 0,0 10-3 0,16-10 6 16,-16 0 1-16,0 1 3 0,17-10-1 16,-17 9 5-16,17-9 0 0,-1 10 2 0,-16-1 17 15,17 1 25-15,-17-1 17 0,0 10-10 0,16-1-20 16,-16 1-24-16,0 0-11 0,0 9-6 0,-16 9-3 15,16-9 1-15,0 19-3 0,-17-10-3 0,1 19 5 16,16-10-2-16,-17 10 0 0,0-9 3 16,17 9-13-16,-16 9-28 0,-1-9-18 0,17 0 0 15,0 0-2-15,0 0 12 0,0-10 11 16,0 1 3-16,17 0 0 0,-17-1 3 0,16-9-1 16,1-9-2-16,0 10 1 0,-17-10-3 0,16-10 11 15,1 10 16-15,-1-9 15 0,1 0 15 0,-1 0 2 16,17-1 2-16,-16-8 3 0,-1-1 3 15,1 0 1-15,16 1-3 0,0-1 1 0,-16 1-2 16,16-1-4-16,-17 0 8 0,17 1 11 16,-16 9 16-16,0-10 5 0,-17 10-3 0,16 9-8 15,-16-10-31-15,17 10-14 0,-17 0-2 0,0 0-6 16,-17 0-2-16,17 10 5 0,0-10-7 0,0 9 2 16,-16 0 0-16,16 1 0 0,0-1-3 15,0 0 5-15,0 0-4 16,0 1 2-16,16-1 5 0,-16-9 9 15,0 9-1-15,17 1-3 0,-17-10 4 16,16 9 1-16,-16 0 10 0,17 1 4 0,-1-10 6 16,1 9-6-16,-17 0-9 0,16 0-5 0,17 1-1 15,-16-1 1-15,0 10 0 0,-1-10-2 16,1 0 0-16,-1-9 1 0,1 10-3 0,-1-1-2 16,-16 0-4-16,17-9 8 0,-17 9 7 15,-17-9-6-15,17 10-8 0,-16-10-1 0,-17 9-5 16,16-9-10-16,-16 9-37 0,0-9-47 0,0 10-37 15,-17-10-34-15,17 9-21 0,-17-9 2 16</inkml:trace>
  <inkml:trace contextRef="#ctx0" brushRef="#br0" timeOffset="102470.86">22236 13246 20 0,'0'0'22'0,"0"0"7"0,0 0 3 0,0 0-14 15,-17 9-5-15,17-9-3 0,0 9-3 0,-16 10 0 16,16-10-3-16,-17 10 1 0,1-1-1 0,16 1-3 16,-17 9 1-16,17-9-2 0,-16 8 0 0,16-8 0 15,-17 9 2-15,0-9-2 0,17-1 0 0,0 1-6 16,-16-1-4-16,16 1-1 0,0-10-6 0,0 1-18 15,0-1-9-15</inkml:trace>
  <inkml:trace contextRef="#ctx0" brushRef="#br0" timeOffset="102877.28">22137 13283 64 0,'0'-19'57'0,"0"10"-25"16,0-10-9-16,0 10-1 0,0 0-4 0,0-10-1 0,0 10 0 15,16 0-2-15,-16-10 1 0,17 10 3 16,-17-10 1-16,16 10-1 0,1-1 2 0,-1 1-6 16,1 0-1-16,-1 0-5 0,-16 9-4 0,17 0-4 15,-1 0 1-15,-16 9-2 0,0-9 1 0,0 18-1 16,0-8 2-16,0 8-2 0,-16 1 0 0,-1 0 3 16,17-1-2-16,-16 10 1 0,-1-9-2 0,1-1 2 15,-1 10-1-15,17-9-1 0,-16-1 0 0,-1 1-2 16,17-10 4-16,0 10-5 0,-16 0 6 0,16-10-6 15,0 0 5-15,0 0-1 0,0 1-1 0,16-1-3 16,-16-9 5-16,0 9 0 0,17-9-2 16,-1 10 3-16,1-10-3 0,-1 9 0 15,1-9 0-15,-1 9 0 0,1-9-2 0,-1 10 0 16,1-10 2-16,0 9 0 0,-1 0 2 0,1 0-2 16,-1-9 0-16,-16 10 0 0,17-1 0 0,-17 0 2 15,0 1-2-15,0-1 0 0,0 0 3 16,0 1-2-16,-17-1-4 0,17 0 7 0,-16 0-4 15,-1 1 0-15,17-1 3 0,-16 0-8 0,-1 1-6 16,0-1-16-16,17 0-11 0,-16-9-12 0,-1 10-12 16,17-10-15-16,-16 0-82 0</inkml:trace>
  <inkml:trace contextRef="#ctx0" brushRef="#br0" timeOffset="103265.32">22699 13432 84 0,'0'-10'61'0,"-16"1"-20"0,16 0-10 0,0 9-4 15,-17-9-2-15,0 9-3 0,17-10 0 0,-16 10-1 16,-1 0 2-16,17 0-11 0,-16 0-4 16,-1 0-2-16,17 0-4 0,-16 0-2 0,16 10 1 15,-17-10-3-15,17 9 3 0,0 0-1 0,0-9-2 0,-16 9 2 16,16 1 3-16,0-1-3 0,16-9 0 15,-16 9 0-15,0 1 0 0,0-1 2 0,17-9 1 16,-17 9-3-16,0-9 2 0,16 0-2 16,1-9 0-16,-1 0 0 15,-16-1 0-15,17 10 0 0,-17-9 0 0,16 0 1 16,-16-1 12-16,0 1 5 0,0 9 8 0,17 0 2 16,-17-9-12-16,0 9-7 0,0 0-7 0,0 0 2 15,0 9 1-15,17-9-3 0,-17 9-1 0,0 1 1 16,16-1 1-16,-16 0 0 0,0 1-5 0,0-1 2 15,17 10-13-15,-17-10-7 0,0-9-14 0,16 9-1 16,-16-9-5-16,0 9-5 0,0-9-2 0,0 0 3 16,0 0-2-16,0 0-18 0,17 0 0 0</inkml:trace>
  <inkml:trace contextRef="#ctx0" brushRef="#br0" timeOffset="103482.4">22798 13236 99 0,'0'-18'68'0,"0"8"-22"0,0 1 3 16,0 0 5-16,0 0 1 0,0 9-7 0,0-10-16 16,0 10-13-16,17 0-7 0,-17 0-5 0,0 0 10 15,0 10 5-15,0-10-3 0,0 9 1 0,16 9-2 16,-16-8-8-16,0 8-5 0,0 1-2 0,0 0 0 16,0-1-2-16,17 1 2 0,-17 9-3 0,0-10 3 15,0 10-3-15,0 0 0 0,-17-9-17 0,17 9-18 16,0-10-3-16,0 1 9 0,0-1-6 0,0 1-17 15,0 0-8-15,0-10-2 0,0 10 1 0,-16-10-4 16,16 0-6-16</inkml:trace>
  <inkml:trace contextRef="#ctx0" brushRef="#br0" timeOffset="104140.36">22831 13450 55 0,'0'-18'71'0,"17"8"-22"0,-17 1-17 16,0 0-11-16,17 0-8 0,-1-1-6 0,-16 1-2 15,17 9-2-15,-17-9-3 0,16 9 1 0,1-10-7 16,-1 10-4-16,1 0-6 0,-17 0 0 0,16 0 1 16,1 0 1-16,-1 0-4 0,1 0-1 0,0 0-5 0,-17 0-2 15,16 0 5-15,1-9 8 0,-17 9 7 16,16 0 3-16,-16-9 9 0,17 9 10 16,-17 0 16-16,0-10-6 0,0 10-6 0,0 0-6 15,-17 0 3-15,17 0 2 0,0 0 1 0,-16 0-2 16,16 0 4-16,-17 10 3 0,17-10 0 0,-16 9 3 15,-1 0-3-15,17 1 0 0,0-1-7 0,-17 0-3 16,17 1-1-16,0 8-4 0,0 1-6 0,0-10 1 16,17 10-3-16,-17-10 1 0,17 10-3 0,-17-10 0 15,16 0 4-15,1 0-4 0,-17 1 2 0,16-1-1 16,1-9-4-16,-1 0 3 0,1 0-2 0,-1 0-8 16,-16 0-3-16,17-9 2 0,-1-1-3 0,1 1-5 15,-17 0 1-15,17-10-3 0,-17 10 0 16,16 0-1-16,-16-10 4 0,0 0 3 0,17 10-3 0,-17-9 5 15,0-1-2-15,0 0 8 0,0 1 0 0,0-1-2 16,0-9 7-16,0 10 2 0,0-10-4 0,0 9 4 16,0-9 9-16,0 10 7 0,0-1 3 0,0 0 12 15,0 10 3-15,16 0 0 0,-16-1-9 16,0 10-7-16,0 0-3 0,17 0 0 0,-17 10 1 16,0-1 2-16,16 10 0 0,-16-1-3 0,0 1-4 15,0 9-2-15,0 0-5 0,0 0 3 0,0 0-5 16,-16 9-2-16,16-9 3 0,0 0-3 0,0-1 4 15,-17 1-4-15,17-9 0 0,0-10 0 0,0 10 0 16,0-10 0-16,0 0 0 0,0-9 5 0,0 10 7 16,0-10 2-16,0 0-5 0,0-10-5 0,17 10-4 15,-17-9 1-15,0 0-1 0,16 0 3 0,-16-1-3 16,0-8 0-16,0 8 0 0,17 1 0 0,-17-10 0 16,16 10 0-16,-16 0 0 0,0 0-2 15,17 9 4-15,-17-10-4 0,0 10 4 0,0 0 0 16,16 10 0-16,-16-1 0 0,17 0-4 15,-17 0 2-15,0 1-2 0,17-1 0 0,-17 0-11 16,16 10-14-16,-16-10-14 0,17 1-8 0,-17-10-11 16,16 9-5-16,-16 0-1 0,17-9-8 0,-17 0-7 15</inkml:trace>
  <inkml:trace contextRef="#ctx0" brushRef="#br0" timeOffset="104511.44">23758 13218 59 0,'-17'0'64'0,"17"-10"-11"0,0 10-15 16,0 0-8-16,0-9-1 0,17 9-1 0,-17 0-2 15,0 0-4-15,0 0-1 0,0 0-8 0,0 0 5 0,16 0-4 16,-16 0 1-16,0 0-4 0,0 9 2 16,17-9-3-16,-17 10-3 0,0-1-1 0,17 0-2 15,-17 10 0-15,0 0-2 0,0-1 0 0,0 1-2 16,0 9 0-16,0-10 2 0,0 10 1 0,0 0-3 15,-17 0 1-15,17-9-4 0,0 9 3 0,-17-1-13 16,17-8-12-16,0 0-10 0,0-1-9 0,0-8-8 16,0-1-4-16,0 0-1 0,0 0-8 0,0-9-2 15</inkml:trace>
  <inkml:trace contextRef="#ctx0" brushRef="#br0" timeOffset="105096.89">23692 13218 61 0,'0'-19'70'0,"0"10"-23"0,0-10-10 16,0 1 1-16,16 8-1 0,-16-8-7 0,0 8-5 16,17-8-2-16,-17 9-7 0,16-1-6 0,1 1-5 15,-1 0-3-15,1-1 4 0,16 1-8 0,-16 0 6 16,16-10-4-16,0 10 0 0,0 0 0 0,17-1-3 15,-17-8 7-15,16 8-4 0,1 1 0 0,0-10-2 16,-1 10 2-16,1-9 0 0,16 8 0 0,-16 1 2 16,-1 0-4-16,1-1 3 0,0 1 1 0,-1 0-4 15,1-1 2-15,-17 10 0 0,0 0-3 0,0 0 4 16,0 0-3-16,-16 0 2 0,-1 10 0 0,-16-1 0 16,17-9 1-16,-17 9 2 0,0 1 7 0,0-1-4 15,0 0 0-15,0 10-4 0,0-10 3 0,0 10-2 16,0-1-1-16,0 1-2 0,0 0 0 0,0-1 1 15,0 1 0-15,0-1-5 0,0 1 6 0,0 0 0 16,0 8-2-16,0-8-4 0,0 0 8 0,16-1-4 16,-16 1 0-16,17-1 2 0,-17 1-2 0,16 0 0 15,-16-1 3-15,17 1-3 0,0 0 2 16,-17-10-1-16,16 9 1 0,1 1-2 0,-17-10 3 16,16 1-5-16,-16-1 4 0,17 10-2 0,-17-10 2 15,16 0-2-15,-16 0-3 0,0 1 3 16,0-10 4-16,0 9-4 0,-16 0 0 0,-1 1 3 15,1-1-1-15,16 0 0 16,-17 1-2-16,1-10 2 0,-1 9 0 0,-16 0-2 16,16 10 0-16,-16-10 0 0,17 0 1 0,-17 1-4 15,0 8 3-15,-1-8 0 0,1-1 0 0,0 0 0 16,0 0 3-16,-16 10-1 0,15-10-4 0,-15 1 2 16,-1-1 2-16,1-9-2 0,-1 9 2 0,0 1-4 15,1-1-1-15,16-9-4 0,-17 9-14 0,17-9-13 16,-17 0-13-16,17 0-4 0,-17 0-2 0,17 0 0 15,0 0-12-15,0-9-69 0</inkml:trace>
  <inkml:trace contextRef="#ctx0" brushRef="#br0" timeOffset="107267.49">22467 12278 24 0,'0'-9'57'0,"0"0"-13"0,0-1-21 0,0 1-3 16,-16 0 0-16,16 0 2 0,0-1 3 0,0 1-1 15,0 0 9-15,-17-1 5 0,17 1-18 16,0 0 0-16,-16-1-6 0,16 1-4 0,-17 9-3 16,17 0-4-16,-16 0-3 0,-1 9 0 0,1 10 0 15,-1-10 0-15,1 10 2 0,-1 0-2 16,17 8 0-16,-17-8 0 0,1 9 1 0,-1-9-3 15,1 8 2-15,16-8 0 0,-17 0-12 0,17-1-9 16,-16 1-6-16,16-1 0 0,0-8-8 0,-17-1 2 16,17 0-1-16,0 1-1 0,0-1-2 0,0-9-12 15,0 0-43-15</inkml:trace>
  <inkml:trace contextRef="#ctx0" brushRef="#br0" timeOffset="107581.64">22285 12297 61 0,'17'-19'62'0,"0"10"-26"16,-17 0-8-16,16-1-2 0,-16 10-2 0,17-9-5 16,-17 0-5-16,0 9-4 0,0 0-5 0,16 0 1 15,-16 0-3-15,17 0 2 0,-17 9-5 0,16-9 2 16,-16 9-2-16,17 1 0 0,-17-1 0 0,16 0 0 16,1 1 2-16,-17-1-2 0,16 0 0 0,1 1 0 15,-17-1 0-15,17 0 0 0,-1 0 5 0,1-9-3 16,-17 10 7-16,16-10 4 0,1 0 3 0,-17 0 6 15,16 0-3-15,1 0-2 0,-17-10 2 16,16 1 0-16,-16 0 2 0,17 0-3 0,-17-1 1 16,0-8 4-16,0 8-4 0,16-8-2 0,-16-1-4 15,0 1 0-15,0 8-4 0,0-18-1 0,0 10-4 16,0-1 0-16,-16 0 2 0,16 1-6 0,0-1 3 16,0 1-3-16,0-1 2 0,0 10-10 0,-17-1-18 15,17 1-26-15,0 9-20 0,0 0-7 0,0 0-1 16,0 19-4-16,0-10-22 0</inkml:trace>
  <inkml:trace contextRef="#ctx0" brushRef="#br0" timeOffset="108288.69">23030 12409 92 0,'0'-10'64'16,"0"1"-24"-16,0-10-5 0,0 10-5 0,-17 0-4 15,17-10 1-15,0 10-1 0,-16 0-1 0,16-10-1 16,-17 10-7-16,17-1-5 0,-16 1-5 0,16 0-2 16,-17-1-3-16,17 10-1 0,-16-9-1 0,16 9 2 15,-17 0-2-15,17 0-2 0,0 9 3 0,-16-9-3 16,16 10 2-16,0-1 0 0,-17 0 0 16,17 1 0-16,0-1 0 0,0 0 2 0,17 1-2 15,-17-1 2-15,0 0-2 0,0 0-2 0,16-9 0 16,-16 10 2-16,17-10-4 0,-17 0 0 0,16 0-5 0,-16 0 4 15,17 0-1-15,-1-10-1 0,-16 10 4 0,17 0-2 16,-17-9 2-16,16 0 1 0,1 9 2 0,-17-9-2 16,17-1 0-16,-17 1 4 0,16 9-2 15,-16-9 0-15,0 9-5 0,0 0 3 16,0 0-1 0,17 0 3-16,-17 9 1 0,0-9-5 0,16 9 7 15,-16 1-3-15,0-10 1 0,17 0-1 0,-17 9 2 16,16-9-2-16,1 0-2 0,-1 0 3 15,1 0-1-15,-17 0-2 0,16 0 4 0,-16 0 0 16,17-9-2-16,0 9 2 0,-17-10-5 0,16 1 3 16,-16 0 1-16,0-1-1 0,0 10 1 15,0-9-1-15,0 0 0 0,0-1 0 0,0 1 0 16,0 9 1-16,-16-9-1 0,16 0 0 0,-17-1 2 16,17 10-4-16,0 0 3 15,-17 0-5-15,17 10 4 0,-16-10 0 16,16 9-3-16,0 0 4 0,0 10-1 0,-17-10-2 15,17 0 2-15,0 10 4 0,17-10-4 0,-17 10 1 16,16-10-1-16,-16 0 0 0,17 1-2 0,-17-1 4 16,17 0-2-16,-1 1 0 0,1-10 3 0,-17 0-1 15,16 9 0-15,1-9-2 0,-1 0 0 0,-16-9 0 16,17 9-2-16,-1 0 2 0,1-10-3 0,-17 1 5 16,16 9 0-16,1-9 1 0,-17-1-3 0,17 1 0 15,-17 0-2-15,16 0 2 0,-16-1-2 16,17 10 2-16,-17-9 1 0,0 9 2 0,0 0-6 15,0 9 5-15,0-9-5 16,0 10 3-16,0-1 2 0,16 0-2 16,-16 0 0-16,0 1 0 0,0-1-9 0,17-9-7 15,-17 9-4-15,0 1-11 0,16-10-2 0,-16 9 1 16,17-9-3-16,-17 9-11 0,16-9-19 0</inkml:trace>
  <inkml:trace contextRef="#ctx0" brushRef="#br0" timeOffset="108643.14">24138 12213 21 0,'0'-9'57'0,"17"9"7"0,-17 0-12 16,0 0-14-16,0 0-12 0,0 0-12 0,0 0-6 16,0 0-2-16,0 9 2 0,0-9 2 0,0 10 4 15,0-1-6-15,0 9-4 0,0-8-1 0,17 8 1 16,-17 1-4-16,0 0 0 0,0-1 1 0,16 10-1 15,-16-9 0-15,0 9 2 0,0-1 0 0,0-8-6 16,17 0-8-16,-17-1-5 0,0 1-8 0,0-1-7 16,0-8-5-16,0-1 2 0,0 0-9 0,-17 1-9 15,17-10-29-15</inkml:trace>
  <inkml:trace contextRef="#ctx0" brushRef="#br0" timeOffset="109136.88">24056 12195 51 0,'0'-19'73'0,"0"0"-24"15,16 10-9-15,-16-10-3 0,0 1-9 0,17 9-6 16,-17-1-10-16,16 1-8 0,1 0-2 0,-17 9 0 16,16-10-1-16,18 10 1 0,-18 0 2 0,17 0-4 15,0-9 0-15,0 9-3 0,0 0-2 0,17-9-1 16,-17-1 3-16,17 10-3 0,-1-9 1 0,1 0 5 15,0 0 0-15,16-1-2 0,-16 1 2 0,-1 0 0 16,17-1 0-16,-16 1 0 0,0 9 1 0,-1 0-4 16,-16 0 3-16,0 9-2 0,1 1 2 0,-18-1 0 15,1 10 2-15,-1-10-2 0,1 9-3 16,-17 1 3-16,0 0 0 0,0-1 2 0,0 10-2 16,0-9 0-16,0-1 0 0,0 1-2 0,0 9 4 15,0-9 0-15,16-1-2 0,-16 1 3 0,0-1-2 16,17 1-1-16,-1 0 2 0,-16-1-2 0,17 1 0 15,-1-10 0-15,17 10 0 0,-16-10-2 0,0 0 5 16,16 1-3-16,-17-1 0 0,1 0 0 0,16 0 2 16,-17 1-5-16,1-1 3 0,-1 0-6 0,1 1-4 15,0-10 0-15,-17 9-1 0,0-9 6 0,0 9 5 16,0-9-2-16,0 10 0 0,-17-10 2 16,0 0 0-16,1 0 0 0,-17 0 0 15,16 0 2-15,1 9 0 0,-17-9-4 0,0 0 4 16,-1 9-1-16,1-9-1 0,0 9 0 0,-16 1 0 15,16-10 0-15,-17 9 2 0,0 0 0 0,-16 1-4 16,17-10 2-16,-1 9-3 0,0 0-9 0,-16-9-4 16,16 10-8-16,1-10-7 0,-17 0-12 0,16 9-14 15</inkml:trace>
  <inkml:trace contextRef="#ctx0" brushRef="#br0" timeOffset="112645.25">22501 12660 75 0,'0'0'55'0,"-17"-10"-26"0,17 10-9 16,0 0-7-16,0-9-3 0,0 9-5 0,-17 0-2 15,17 0 1-15,0-9-1 0,0 9 0 0,0 0-1 16,0 0 3-16,0 0-1 0,0 0-1 0,0 0 1 16,0 9 5-16,0-9 0 0,0 9-4 15,0-9 1-15,-16 10 0 0,16-1 2 0,0-9 0 16,0 19-2-16,0-10-1 0,0 0-2 0,-17 10-3 15,17-10 2-15,0 10 0 0,0 9 0 0,-16-10 0 16,16 1-2-16,-17 9 0 0,17 0 1 0,0-10-10 16,-16 1-11-16,16 9-9 0,0-10-10 0,16-8-7 15,-16 8-20-15</inkml:trace>
  <inkml:trace contextRef="#ctx0" brushRef="#br0" timeOffset="112900.94">22434 12604 17 0,'17'-9'58'0,"-17"-1"-3"16,0 1-18-16,0 0-10 0,0-1-5 0,0 10-7 15,0 0-9-15,16 0-1 0,-16 0-4 16,0 10 0-16,0-10 0 0,0 9 0 15,-16 0-1-15,16 1 0 0,0-1 0 0,0 0 2 16,0 0-1-16,0 1 0 0,0-1-1 0,0 0 0 16,0-9-2-16,0 10 4 0,0-1-5 0,0-9-10 15,0 9-7-15,0 1-7 0,0-10-9 0,0 9-23 16</inkml:trace>
  <inkml:trace contextRef="#ctx0" brushRef="#br0" timeOffset="113168.81">22434 12650 18 0,'0'0'42'0,"0"0"14"0,0-9-15 0,0 9-18 16,0 0-7-16,-16 0 0 0,16 0-5 0,0 0-4 15,0 0 0-15,0 0-6 0,0 0 5 0,0 0 2 16,0 9 2-16,0-9-4 0,0 10 1 0,0-1-4 16,0 0-1-16,-17 10-2 0,17 0-2 15,0-10 5-15,0 19-1 0,0-10-9 0,0 1-4 16,0 9-4-16,0 0-19 0,0 0-14 0,-16 0-31 16</inkml:trace>
  <inkml:trace contextRef="#ctx0" brushRef="#br0" timeOffset="115222.55">22831 12827 82 0,'0'-9'75'0,"0"-10"-24"15,0 10-9-15,0-10-4 0,-16 10-9 0,16 0-2 16,-17-1-2-16,17 1-5 0,-16 0-7 0,16 0-4 16,-17 9-8-16,17 0 2 0,-16 0-3 0,16 0-2 15,-17 0 4-15,1 9-1 0,16 0-1 0,-17 0 0 16,1 1-3-16,16-1 3 0,-17 10 0 0,17-1 0 16,-17-8 0-16,17 8 0 0,0 1 1 0,0-1 0 15,0 1 0-15,0-10-1 0,0 10 0 0,17-10 0 16,-17 0 0-16,17 1 0 0,-17-1 3 0,16-9-6 15,1 0 3-15,-1-9 0 16,-16-1-3-16,17-8 3 0,-1 9 0 0,1-10 0 16,-17 0 2-16,16 1-6 0,1-1 4 0,-17 1 2 0,16-1-1 15,-16 10-1-15,0-10-3 0,17 0 3 0,-17 1 2 16,0-1-2-16,0 10 0 0,-17-10-2 0,17 1 6 16,0 8-8-16,0-8 7 0,0 8-1 0,0-8 0 15,-16 9 4-15,16 9 2 0,0-10-4 16,0 10-6-16,0 10 2 15,0-1 2-15,0 9 1 0,-17-8-5 0,17 8 4 16,0 1-7-16,17 0 5 0,-17-1 0 0,0 1 0 16,0-1 3-16,16 1-3 0,-16 0 2 0,17-1-4 15,0-8 4-15,-17-1 1 0,16 0-3 0,1 0 0 16,-1-9 0-16,1 0 4 0,-1-9-8 16,1 9 4-16,-17-9 0 0,16 0 0 0,1-1 0 15,-17 1 1-15,16 0 1 0,-16-1 0 0,0 1-4 16,17-10 0-16,-17 10 2 0,0 0 2 0,0 0-2 15,0-1 0-15,0 1 0 0,0 0 0 0,0-1 2 16,0 1-5-16,0 9 4 0,0 0-3 16,0 0-3-16,0 9 5 0,0 1 0 15,0-1 1-15,0 0-3 0,0 1 3 0,0-1 2 16,0 9-3-16,0-8 0 0,0-1-2 0,17 0 0 16,-17-9 3-16,0 10 0 0,16-1 1 0,-16-9-5 15,17 0 7-15,-17 0-2 0,16 0 1 16,-16 0-5-16,17-9 5 0,-1-1-3 15,-16 1 0-15,0 0 0 0,17-1 0 16,-17 1 1-16,16 0-1 0,-16 0 0 0,17-1 0 16,-17 10-2-16,16-9 2 0,-16 9-3 0,0 0 4 15,0 0-3-15,17 0 5 0,-17 0-5 16,0 9 2-16,0 1 0 0,17-1 1 0,-17 0-1 16,0 0 0-16,0 1-3 0,16-1-11 0,-16 0-3 15,0-9-1-15,17 10 0 0,-17-10-2 0,0 9 4 16,16-9-7-16,-16 0-4 0,0-9-2 0,17 9-1 15,-17-10 5-15,0 1 2 0,16 0 1 16,-16-1 3-16,0 1-4 0,17 0 6 0,-17 0 10 0,0-1 3 16,16-8 9-16,-16 8 13 0,0 1 2 0,0-10-6 15,0 10-6-15,0 0 6 0,0-10-2 0,0 10 9 16,0 0 3-16,0-1 4 0,0 10-2 0,0-9-2 16,-16 9-11-16,16 0-7 0,0 0-1 0,0 0 0 15,0 9-2-15,0 10-1 0,-17-10 0 16,17 0 2-16,0 10-4 0,0 0 2 0,0-1-5 15,0 1 3-15,0 0 0 0,0-1 2 0,17 1 0 16,-17-1-5-16,0 1-5 0,0-10 1 0,0 10-2 16,0-10-1-16,16 0-1 0,-16 1 2 0,0-10 2 15,0 9 7-15,0-9-6 0,0 0 1 0,0-9-2 16,0 9 3-16,0-10 1 0,17 1 3 0,-17 0 1 16,0 0-4-16,0-1 3 0,0 1 0 0,16-10 2 15,-16 10-1-15,17 0 0 0,-17-10 1 0,0 10 0 16,17 0 0-16,-17-1 2 0,16 1-4 0,-16 9 4 15,17-9-4-15,-17 9 3 0,16 0-3 0,-16 9 0 16,17-9 2-16,-17 9 0 0,0 1-5 16,16-10 4-16,-16 9-1 0,0 0 0 0,0 0-6 15,17 1 1-15,-17-10-1 0,0 9 1 0,0-9 3 16,16 0 2-16,-16-9-3 16,17-1 4-16,-17 1-1 0,16 0 0 15,-16 0 1-15,0-1 2 16,17-8-2-16,-17 8 2 0,0 1-2 0,0 0 3 0,17-1 0 15,-17 1-2-15,0 0 0 0,0 9 2 0,0-10-4 16,16 10 0-16,-16 10 0 16,0-1 0-16,0 0 0 15,0-9 2-15,17 19-2 0,-17-10 0 16,16 1 0-16,-16-1-2 0,17-9-2 0,-1 9 4 16,1-9 0-16,-17 0-2 15,16 0 2-15,-16-9 0 0,17 9 0 0,-17-9 3 16,16 9 1-16,-16-10 1 0,0 1-2 0,17 0 3 15,-17-1-1-15,0 1 1 0,0 0 1 0,0-1 0 16,0 1 4-16,0 9 1 0,0-9 0 0,0 9-3 0,-17 0-4 16,17 0-3-16,0 0 0 0,0 9 3 15,-16-9-2-15,16 19-1 0,-17-10 1 16,17 10 2-16,0-10 1 0,-16 10-1 0,16 9-1 16,0-10-3-16,-17 10 2 0,17-9-2 0,0 9-1 15,-16 9 1-15,16-9 1 0,0-10-10 0,0 10-9 16,0 0-3-16,0-9-1 0,0-10-4 0,0 10-8 15,0-10 1-15,0 0 5 0,16-9-3 0,-16 0 1 16,0 0-4-16,0 0-4 0,17-9 10 0,-17 0 9 16,0-1 10-16,0-8 4 0,0 8 1 0,16-8 3 15,-16-1 0-15,0 1 1 0,0-1 4 0,17 0 5 16,-17 1 10-16,0-1 15 0,16 10-2 0,-16-10-3 16,0 1 1-16,17 8-3 0,-17 1-3 0,0 0-1 15,0 9-3-15,0-10-11 0,16 10-4 0,-16 0-4 16,0 0-1-16,17 10 2 15,-17-10-6-15,0 0 4 0,0 9-1 16,17-9 0-16,-17 9 0 0,0-9 1 0,0 0 1 16,16 0 0-16,1 0-1 15,-17-9-1-15,16 9 0 0,1-9 0 16,-1-1 0-16,-16 1-2 16,17 9 0-16,-17-9 2 0,0 9-4 0,16-9 4 15,-16 9 2-15,0 0-6 0,0 0 2 16,0 0 0-16,0 9 2 0,0 0 0 15,0 0-2-15,0 1 2 16,17-10 0-16,-17 9 0 0,0 0-2 0,0-9 8 16,0 10 3-16,16-10 0 0,-16 0 5 15,0 0 0-15,0 0-3 0,0 0-3 0,0 0-4 16,17-10-3-16,-17 10 1 0,0-9-1 0,0 0 0 16,0 9 2-16,0-10-1 15,17 10-2-15,-17-9-2 0,0 0 0 16,0 0 2-16,0-1 0 0,16 10 0 15,-16-9 0-15,0 9-2 0,0 0-1 16,0 9 3-16,0 1 0 0,17-10 0 16,-17 9 2-16,0-9-6 0,0 9 6 0,0 0-2 15,16 1 3-15,-16-1-5 0,0 0 4 16,17-9 2-16,-17 10 4 16,0-10 5-16,0 0-1 0,16-10 1 0,-16 10-8 15,0 0 0-15,0-9 1 0,17 9-6 0,-17-9 5 16,0 9-3-16,16-10-2 0,-16 1 0 15,0 9-3-15,17-9 3 0,-17 0 0 0,16-1 0 16,-16 10 4-16,0-9-4 16,17 9 0-16,-17 0-2 0,0 0-1 0,0 0 5 15,0 9-4-15,0-9 0 0,0 10 2 0,0-1 1 16,0 0-3-16,0 0 2 0,0 1 2 16,0-1-1-16,0 0-1 0,0 1 2 15,0-10 0-15,0 0-6 0,0 0-3 0,0 0-9 16,0 9-10-16,0-9-6 0,0 0-12 0,0 0-9 15,0-9-8-15,17 9-18 0</inkml:trace>
  <inkml:trace contextRef="#ctx0" brushRef="#br0" timeOffset="115509.81">24536 12613 170 0,'0'-9'87'0,"0"9"-5"15,16-9-5-15,-16-1-13 0,0 10-18 16,0-9-21-16,0 9-14 0,0 0-7 0,0 0 0 16,17 0 0-16,-17 9-4 0,0 1 2 15,0-1-5-15,0 0 5 0,0 0-2 0,0 10 0 16,0-10 3-16,-17 10-3 0,17 0 0 0,0-1 0 0,0 1 1 15,0-1-5-15,0 10-7 0,0-18-13 16,0 8-18-16,0 1-9 0,0-1-6 0,0-8 4 16,17 8-4-16,-17-8-6 0,0-1-12 0,0 0-60 15</inkml:trace>
  <inkml:trace contextRef="#ctx0" brushRef="#br0" timeOffset="116112.61">24618 12688 35 0,'0'-10'75'0,"0"-8"-14"15,17 8-20-15,-17 1-4 0,0 0 0 16,0-1-1-16,16 1-7 0,-16 0-4 0,0 0-10 16,17-1-6-16,-17 10-5 0,16-9-2 0,1 9 0 15,0-9-2-15,-17 9 3 0,16 0-3 0,1 0 1 16,-1 0-1-16,17 0 1 0,-16 0-1 0,16 0 0 16,-17 0 0-16,18 0 0 0,-1 0 1 0,0 0-1 15,16 9 0-15,-16-9-2 0,1 0 5 0,-1 0-3 16,16 0-3-16,-16-9 4 0,0 9-1 0,17 0 3 15,-17-10-3-15,17 10-2 0,-17 0 3 0,0 0-4 16,17-9 3-16,-34 9 0 0,17 0-2 0,-16 0 4 16,-1 0-1-16,1 0 0 0,-1 0 4 0,-16 0 7 15,0 0 3-15,17 0 7 0,-17 9 5 0,0-9-1 16,0 10-2-16,0-10-12 0,0 9 3 0,0-9 1 16,0 9-2-16,0 1-2 0,0-1-2 0,0 0-5 15,0 0-1-15,16 10 0 0,-16-10 0 16,0 1-3-16,17 8-1 0,-17-8 3 0,17-1-1 15,-17 10-2-15,16-10 2 0,1 0-4 0,-1 10 5 0,1-10-3 16,-1 0 0-16,1 10 0 0,-1-10 0 0,1 1 3 16,-17-1-3-16,16 0 1 0,-16 0-1 0,0 1 0 15,17-1 1-15,-17 0 3 16,-17 1 3-16,17-10 5 0,-16 9 3 16,16-9-6-16,-17 9-3 0,1-9-1 0,-1 10-5 15,-16-10 7-15,17 9-7 0,-17 0 2 0,-1 0-2 16,1 1 2-16,0-1 0 0,0 0-2 0,0 1-9 15,-17-1 2-15,1 0 0 0,-1 1 5 0,1-1-2 16,-1 0 6-16,-16 0-7 0,16 1 8 0,1-1-5 16,-18-9-1-16,18 9 3 0,-1 1 0 0,-16-10 2 15,16 0-4-15,1 9 2 0,16-9 0 0,-17 0 3 16,17 0-3-16,0-9 3 0,0 9-5 0,16 0 2 16,-16-10-2-16,16 10 2 0,1-9 0 0,16 9 2 15,-17 0-2-15,1-9 0 0,16-1 0 16,0 10-8-16,0-9-8 0,0 9-16 0,0-9-9 15,0 9-13-15,16-9-13 0,-16 9-13 0,17 0-6 16,-17 0-7-16,0 0-12 0</inkml:trace>
  <inkml:trace contextRef="#ctx0" brushRef="#br0" timeOffset="118653.83">25859 13590 51 0,'0'0'57'0,"0"-9"-14"0,0 9-14 0,0 0-13 16,0 0-4-16,0 9 1 0,0-9 1 0,-16 9-1 15,16 10-5-15,0-10-5 0,-17 10 0 0,17-1-1 16,-17 10-1-16,17-9-1 0,-16-1-2 0,16 10 2 16,0-9 1-16,0 9 0 0,0-10-5 0,0 1-9 15,0 0-10-15,0-1-6 0,0-8-13 0,0 8-23 16</inkml:trace>
  <inkml:trace contextRef="#ctx0" brushRef="#br0" timeOffset="119132.05">25876 13627 74 0,'0'-19'61'15,"0"-8"-21"-15,0 8-5 0,0-9 3 0,0 9 2 16,0 1-1-16,0-1-5 0,0 1-7 0,16-1-7 16,-16 10 1-16,17-10-12 0,-17 10-3 0,16 0-1 15,1-1-2-15,-1 1-1 0,17-10-2 0,-16 19 2 16,16-9-2-16,0 0 0 0,0-1 1 0,0 1 1 15,0 9-2-15,1-9 1 0,-1 9-1 0,0 0-3 16,0 0 7-16,-17 0-4 0,17 0 0 0,1 9 2 16,-18-9-2-16,17 9 0 0,-16 1-3 0,-1 8 1 15,1-8 3-15,-1 8-1 0,1 1 0 0,-1-1 0 16,1 10 0-16,0-9 0 0,-1 9 1 0,-16-10-3 16,17 10 2-16,-17 0 0 0,16-9-2 0,1 9 2 15,-17-10 5-15,16 1-3 0,-16 0 2 0,17-1-1 16,-17 1 0-16,0-1 3 0,0 1-1 0,16-10-1 15,-16 10 0-15,0 0-4 0,0-10 0 0,17 9 1 16,-17-8-3-16,0-1 5 0,0 0-3 16,0 1 1-16,0-1-3 0,0-9 6 0,0 9-1 15,0 1 15-15,0-10 4 0,0 0 3 0,-17 9-4 16,17-9 0-16,-16 9-5 0,-1-9-7 0,17 9 4 16,-16-9-10-16,-1 10 5 0,1-10-4 0,-1 9 0 15,-16-9 0-15,16 9-3 0,-16-9-1 0,17 0 0 16,-17 10 0-16,0-10 0 0,0 9 3 0,-1-9-3 15,1 0 2-15,-16 9 0 0,16-9-15 0,0 0-19 16,-17 10-23-16,17-10-9 0,-17 0-14 0,17-10 2 16,0 10 2-16,0 0 3 0,16-9-12 0</inkml:trace>
  <inkml:trace contextRef="#ctx0" brushRef="#br0" timeOffset="119493.37">26025 13655 93 0,'0'-19'81'15,"0"10"-20"-15,0 0-9 0,0-1-5 0,0 1-12 0,-17 9-8 16,17-9-13-16,0 9-5 0,-17-9-6 15,17 18 0-15,-16 0-3 0,16-9 1 16,-17 9 2-16,17 10-2 0,0-10-3 0,-16 1 2 16,16 8 4-16,0-8-3 0,0 8 9 0,0-9 7 15,0 1-3-15,0 8-2 0,0-8 2 0,0 8-3 16,0-8 0-16,16-1 0 0,-16 0-1 0,0 1 2 16,0-1-5-16,17 0-3 0,-17-9-1 0,0 9-2 15,16-9 2-15,-16 10-3 0,0-10 1 0,17 9 3 16,-17 0-12-16,0-9-15 15,-17 0-28-15,17 10-16 0,-16-10-15 16,16 9-7-16,-17-9-15 0</inkml:trace>
  <inkml:trace contextRef="#ctx0" brushRef="#br0" timeOffset="120169.42">26074 13701 123 0,'0'0'80'16,"0"0"-27"-16,0 0-25 0,0 0-9 0,0 10-9 16,0-10-4-16,0 9 0 0,0 0-6 0,0 1 2 15,0-10 2-15,0 9-1 0,0 0-1 0,0-9 9 16,0 10 0-16,17-10 2 0,-17 0 0 0,16 0-1 16,-16 0-7-16,17-10 0 0,-17 10-1 0,16 0-2 15,1-9 1-15,-17 9 2 0,16-9-3 0,-16-1 1 16,0 10 1-16,17-9-4 0,-17 0-2 0,0-1 5 15,0 1-3-15,0 0 0 16,0 0 5-16,0 9 3 0,0-10 4 0,0 10-7 16,0 0-1-16,0 0-6 0,0 10 2 15,0-10 2-15,0 9-2 16,0 0-2-16,0 0 4 0,17 1-1 0,-17-1-3 16,0 0 2-16,16 1 0 0,1-1 5 0,-1 0-5 15,-16-9 3-15,17 0-1 16,-17 0 4-16,0 0 2 0,16 0-3 0,-16-9 0 15,17 9-3-15,-17-9-2 0,16 9 1 0,-16-10-1 16,17 1 2-16,-17 0-2 0,16-1 3 16,-16 1-3-16,0 0 0 0,0 0 1 0,0-1-1 15,17 1 5-15,-17 9-1 0,0 0-2 0,0-9-4 16,0 9-1-16,17 9 4 16,-17-9-5-16,0 9 4 0,0 1 0 0,0-1 2 15,0-9 0-15,16 9 0 0,-16 0 0 0,0 1 0 16,17-10-2-16,-17 9 0 0,16-9 2 0,-16 9-2 15,17-9 2-15,-1-9-2 0,-16 9 1 16,17 0 3-16,-1-9-10 0,-16 9 8 16,17-10-2-16,-1 1 0 0,-16 9 1 0,17-9 0 15,0 0 0-15,-17-1-1 0,16 1 2 0,-16 0-2 16,17 9-3-16,-1-10 3 0,1 1 0 0,-17 9-3 16,0 0 5-16,16 0-1 0,-16 0 8 0,0 0-1 15,17 0-3-15,-17 9 2 0,0 1-5 16,16-10 1-16,-16 9 0 0,0 0 3 0,17-9-9 15,-17 10 3-15,0-1 5 0,16-9-5 0,-16 9 5 16,17-9-1-16,-17 9-1 16,17-9-1-16,-17 0-1 0,0 0-10 15,16 0-15-15,-16 0-12 0,0 0-17 0,0 0-9 16,0 0-14-16,-16 0-5 0,16 0-15 0</inkml:trace>
  <inkml:trace contextRef="#ctx0" brushRef="#br0" timeOffset="121306.12">22137 14650 60 0,'0'-9'80'0,"0"0"-22"0,0-1-9 0,16-8 5 15,-16 8-3-15,0 1-9 0,0 0-10 16,0 9-8-16,0-9-6 0,0 9-10 0,0-10-4 0,0 10-6 16,17 0 8-16,-17 0-1 0,0 10 2 15,0-10 0-15,16 9-3 0,-16 0 1 0,0 0 5 16,0 1 0-16,17 8 1 0,-17 1-2 0,0 0 1 16,0 8 9-16,-17-8 5 0,17 18-4 0,0-9-5 15,0 0-3-15,-16 9 1 0,16 1 1 0,0-1-4 16,-17 0-3-16,17 0 0 0,-16 10 0 0,-1-1 6 15,0 1 3-15,1 8 3 0,-1-8 1 0,-16 9 3 16,17-10-6-16,-1 10 3 0,1 0 4 0,-17-10-7 16,16 10 1-16,1-9-5 0,-1-1 3 0,0 1-10 15,1-1 6-15,-1 1 0 0,1-1 4 0,16-9-5 16,-17 10 0-16,17 0-5 0,-16-1 2 0,16-9-6 16,-17 10-2-16,17-10 7 0,-16 0-7 0,16 10 0 15,0-19 1-15,-17 9-1 0,17 0 0 0,0 0 3 16,0-9-3-16,0 9 1 0,0-9-4 0,0 9 4 15,0-9-3-15,17 0 2 0,-17 0 3 0,16 0 2 16,-16 0-8-16,17-9 3 0,-1 8 4 16,1 1-4-16,-17 0 2 0,16-9-6 0,1 9 4 15,-1-10-5-15,1 10 1 0,0-9 9 0,16-1-4 16,-17 1 1-16,1 0-2 0,16-1 2 0,-17 1 3 16,17-10-5-16,0 10 5 0,1-10-5 0,-1 0 2 15,16-9-2-15,1 10-3 0,0-10 3 16,-1-10 0-16,1 10-5 0,16-9 0 0,0 0 3 15,0-1-1-15,1-8-4 0,-1 9 7 0,16-10-2 16,-15 10 2-16,15-1 0 0,1-8 4 0,0 8-4 16,0-8-6-16,-1 9 9 0,1-1-5 0,0 1 2 15,-1 0 0-15,1-1 0 0,0 10-4 0,16-9 2 16,-16 9 2-16,16-9-6 0,0 9-1 0,-16-10 4 16,16 1 3-16,1 9 3 0,-1-9-7 0,0 0 4 15,0-1-4-15,1 1 6 0,-1 0-2 0,0-1-2 16,1-8 0-16,-1 8 2 0,-17 1-6 0,18 0-14 15,-18 0-12-15,1 9-7 0,0 0-2 16,-17 0 4-16,0 0 12 0,-16 0 1 0,0 0 4 0,-1 0-2 16,1 0-7-16,-17 9-8 0,0-9-9 15,0 0-2-15,-16 0 1 0,-1 0 3 0,1 0 6 16,-1 0 7-16,1 0 0 0,-17 0 0 0,0-9-2 16,0 9 2-16,0-10-5 0,-17 1-6 0,1 0-24 15</inkml:trace>
  <inkml:trace contextRef="#ctx0" brushRef="#br0" timeOffset="122546.32">22054 14929 42 0,'0'-9'60'0,"0"0"-23"0,0-1-15 0,0-8-7 16,0 9-4-16,16-10-1 0,-16 10-4 0,0-10-1 15,17 10 0-15,-17-10-2 0,16 10-1 0,1-1 2 16,0 1 0-16,-17 0 1 0,16 0-4 16,1-1 2-16,-1 1-1 0,1 9 2 0,-1-9 0 0,1 9 2 15,16 0-1-15,-17-10 2 0,18 10-6 16,-18 0 2-16,17 0-3 0,0 0 2 0,0-9-2 16,17 9 0-16,-17 0 1 0,17 0-1 0,-1-9 0 15,1 9 2-15,16-10-2 0,0 10-2 0,1-9 2 16,-1 0 1-16,0-10 2 0,17 10 2 0,-17 0 1 15,17 9-3-15,-1-10 2 0,1 1-2 0,0 9-3 16,-1 0 2-16,1 0-2 0,0 0 0 0,0 0 0 16,16 0 0-16,-16 0 0 0,16 9 2 0,0-9-4 15,0 0 2-15,1 0 0 0,15 10 0 16,-15-10 2-16,16 0-2 0,-17 0 0 0,17 0 0 0,-1 0 0 16,1 0 0-16,0 0-3 0,0 0 5 0,0 0-2 15,-1 0 0-15,1 0 1 0,0 0-1 16,-17 0 0-16,17 0 0 0,-17 0 0 0,1 9 0 15,-18-9 0-15,18 0 1 0,-18 9-1 0,1-9 0 16,0 10 0-16,-17-10 0 0,17 9 0 0,-17-9 0 16,0 9 0-16,0-9 0 0,0 9 0 0,1-9 0 15,-1 0 0-15,-17 0-2 0,1 0 2 0,16 0 0 16,-16 0 3-16,-17 0-3 0,17-9 0 0,-17 9 0 16,0 0 0-16,0-9 0 0,-17 9 0 0,18 0 0 15,-34-9 1-15,16 9-1 0,-16 0 2 16,0 0 4-16,0-10 6 0,0 10 4 0,0 0 2 15,0-9-3-15,0 9 0 0,-16 0-12 0,16 0 1 16,0 0 0-16,-17 0-4 0,0 9 0 16,1 1 0-16,16-1 0 0,-17 9 0 15,17-8 0-15,-16 8 0 0,-1 1 2 0,17 0-2 16,-16 8-3-16,16-8 3 0,-17 9 6 0,1 0 2 16,-1 9-2-16,1-9 5 0,-1 9 5 0,0 0 10 15,17 10 0-15,-16-10 0 0,-1 10 3 0,17-1 0 16,-16 1-3-16,-1-1-1 0,17 1 2 0,-16 9-6 15,16-10-5-15,-17 1 6 0,17 8-1 0,-16 1-1 16,16-9-5-16,0 8-4 0,-17-8 1 16,17 9-4-16,0 9-2 0,0-19-3 0,0 10-3 15,0 0 6-15,17-9-6 0,-17 8 3 0,0-8-3 16,16-10 0-16,1 10 2 0,-17-10-2 0,16 0-2 16,1 0 4-16,-17-9-2 0,16 0 3 0,1 0 0 15,-17 0-8-15,16-10 5 0,-16 1 2 0,0 0-2 16,17-1 1-16,-17 1-1 0,0-10 3 0,-17 0-3 15,17 1 4-15,0-1-4 0,-16-9 2 0,-1 9-2 16,1-9 3-16,-1 10-3 0,1-10-2 0,-1 0-1 16,-16 0-6-16,17 9 1 0,-18-9-1 0,1 0 4 15,0 9 3-15,-16 1 5 0,-1-1-8 16,0-9 5-16,1 18-2 0,-1-8 3 0,-16-1 2 16,0 10-2-16,0-1-3 0,-17-8 2 0,17 8-3 15,-17-9 3-15,17 10 2 0,-17 0-6 0,0-10 6 16,1 0-2-16,-1 10 0 0,0-10 0 0,-16 0 1 15,16 1 2-15,0-1-12 0,-16 0-6 0,16 1-2 16,-16-10-2-16,16 9-4 0,-16-9-5 0,16 9 3 16,-16-9-6-16,17 0 2 0,-18 0 3 0,1 0-2 15,16 0-5-15,-16 0-1 0,16 0-5 0,1 0-6 16,-1 0-9-16,17-9-5 0,-17 9 0 0,17-9-10 16,-17-1-5-16</inkml:trace>
  <inkml:trace contextRef="#ctx0" brushRef="#br0" timeOffset="124314.68">22137 15376 12 0,'0'0'19'0,"0"0"13"16,0-9 9-16,0 9-2 0,0 0-14 0,0 0-5 16,0 0-4-16,0 0 2 0,0 0-1 15,0 0-6-15,0 0-7 0,0-10-1 0,0 10-1 16,16 0 0-16,1-9-2 0,-1 9 4 15,1 0-4-15,16-9 0 0,-17 9 4 16,1 0-3-16,16 0 1 0,0-10 0 0,0 10-2 16,17 0 0-16,-1 0 2 0,-15-9 0 0,15 9 3 15,17 0 0-15,-16-9 4 0,16 9 0 0,0-10-1 16,17 10 2-16,0-9-5 0,0 9 2 0,-1-9 0 16,18-1-4-16,-1 10-3 0,17-9 2 0,-17 0 0 15,33 9-2-15,-16-9 3 0,16-1-3 0,1 1 2 16,-1 9-1-16,0-9-3 0,1-1 2 0,16 1 0 15,-17 0 2-15,17 9-2 0,0-10 0 0,-17 1 0 16,17 0 0-16,0 0 0 0,0-1 0 0,0 1 0 16,-17 0-3-16,1-1 7 0,-1 1-4 15,0 0 0-15,-16 9 3 0,0 0-6 0,0 0-1 16,-17 0-2-16,-16 0 0 0,16 0-5 0,-33 0-3 16,0 9-8-16,0-9-5 0,-16 9-5 0,0 1-4 15,-17-1-4-15,-17-9-23 0</inkml:trace>
  <inkml:trace contextRef="#ctx0" brushRef="#br0" timeOffset="124792.75">22434 16064 3 0,'-49'9'3'0,"16"1"6"16,0-10 16-16,-1 0 27 0,18 0-4 0,-1 0-19 16,17 0-7-16,0-10-6 0,0 1-6 0,0 9-3 15,17-9-2-15,-1 9-2 0,1 0-3 0,0-9 0 16,-1 9 0-16,1 0-2 0,16-10 2 0,0 10 2 15,0-9-2-15,0 9 0 0,0-9 0 0,17-1 0 16,-1 1 0-16,1 0 3 0,0-1 1 0,16 1 3 16,17-9 5-16,-17-1 2 0,16 10-3 0,1-10 0 15,0 0 1-15,0 1-1 0,16-1 1 16,17 1-3-16,-17-1 10 0,17 0-3 0,0-9 3 16,16 10 6-16,0-1-1 0,-16 1-4 0,16-1-2 0,1 0-1 15,-1 1-5-15,-16-1 1 0,0 1-8 16,0 8 1-16,-1 1-6 0,1 0 2 0,0-1-2 15,-17 10 0-15,1-9 0 0,-18 9 0 0,1 0 2 16,0 0-2-16,-17 0-5 0,0 0-7 0,-16 0-2 16,-1 9 1-16,-16-9-4 0,1 0-8 0,-1 10-12 15,-17-10-10-15,1 0 12 0,-17 0 1 0,0 9-3 16,0-9 0-16,-17 0-3 0,1 0-16 0,-1 0-65 16</inkml:trace>
  <inkml:trace contextRef="#ctx0" brushRef="#br0" timeOffset="125243.81">23808 14929 84 0,'0'-9'73'0,"0"0"-31"0,0-1-5 0,0 10-3 16,-17-9-10-16,17 0-9 0,-17 9-9 0,17 0-4 15,0 0-1-15,0 9 1 0,0 0-2 0,0 1 3 16,-16 8 7-16,16 1 4 0,0 9 6 0,0 0 2 15,-17 9-1-15,17 0 0 0,0 10 4 0,-16-1-2 16,16 10 3-16,-17 0 8 0,1 0 2 0,-1 9-5 16,1 0-6-16,-1 0-3 0,1 9-9 0,-1 1-5 15,1-10 1-15,-18 9-5 0,18 1-4 16,-1-1 0-16,17-9 3 0,-16 10-5 0,-1-10 2 0,1-9 0 16,16 9 4-16,-17-19 0 0,17 10-4 15,0-19 0-15,0 0-11 0,-16 1-20 0,16-20-10 16,16 1 5-16,-16-1 7 0,0-18-7 0,17 0-6 15,-1 0-7-15,1-18 1 0,-1 9-2 0,1-19-3 16,16 0 6-16,0-9 4 0,0-10-8 0,0 0-4 16</inkml:trace>
  <inkml:trace contextRef="#ctx0" brushRef="#br0" timeOffset="125538.03">25280 14464 142 0,'17'-9'91'0,"-17"-10"-16"16,0 10-6-16,16 9-12 0,-16-9-29 0,0 9-14 15,0 0-7-15,0 9-3 0,0 10-1 0,-16 9-2 16,16-1 2-16,-17 1 3 0,17 19 6 0,-17-1 15 16,1 1-3-16,-17-1 0 0,16 10-6 0,1 9-10 15,-17-9 0-15,16 9-4 0,1 0-2 0,-17 0 0 16,16 1-4-16,-16 8-1 0,16-9 3 0,1 0-2 15,-1 0 2-15,1 0 0 0,-1-9 3 0,1 9-3 16,-1-9 1-16,17 0 1 0,-16 0 1 0,16-10-2 16,-17 10-1-16,17-9-18 0,0-1-8 0,0-9-11 15,17 1-12-15,-17-11-7 0,16 1-7 0,-16 0-3 16,17-9 2-16,-1-10-2 0,1 0-12 0</inkml:trace>
  <inkml:trace contextRef="#ctx0" brushRef="#br0" timeOffset="126668.56">21425 14808 93 0,'0'0'91'0,"0"0"-25"0,0-9-21 0,0 9-16 0,0 0-17 16,0 9-7-16,0-9-2 0,0 19-1 15,-16 0-1-15,16-1-1 0,0 1 0 0,0 9 0 16,0 0 0-16,-17 0 0 0,17-10 2 0,0 19-1 16,0-9 0-16,0 0 1 0,0 0-2 0,0-9-6 15,0-1-2-15,0 10-8 0,0-19-5 0,0 10-3 16,0-10-10-16,0 10-5 0,0-10-8 0,0-9-16 16</inkml:trace>
  <inkml:trace contextRef="#ctx0" brushRef="#br0" timeOffset="127006.55">21392 14892 81 0,'0'-28'63'15,"0"0"-15"-15,0 0-8 0,0 10 7 0,0-1-3 16,0 1-11-16,0-1-5 0,17 10-11 0,-17-1-10 16,0 1-1-16,16 9-6 0,1 0 0 15,-1 9 0-15,-16 1 4 0,17-1-4 16,-1 0 2-16,-16 1-2 0,17 8 1 0,-1-9-1 15,1 10 0-15,0-10 0 0,-1 10 1 0,1 0-3 16,-1-1 6-16,1-8-4 0,-1 8 0 0,1 1 0 16,-1-1 2-16,1 1-4 0,-1 0 2 0,1-1 4 15,-17 1-6-15,17-1 2 0,-1 1 0 16,-16-10 2-16,17 10-2 0,-17-1 0 0,0-8 1 16,0-1 2-16,0 0-2 0,0 1-1 0,0-1 0 15,0-9-2-15,0 9 2 0,0 1 0 16,-17-10 1-16,1 0-3 0,16 0 4 0,-17 0-2 15,0 9 0-15,1-9 1 0,-1 0 0 0,1 0 0 16,-1 9-14-16,-16-9-13 0,17 9-12 0,-1-9-11 0,1 10-5 16,-1-10-5-16,0 9-16 0</inkml:trace>
  <inkml:trace contextRef="#ctx0" brushRef="#br0" timeOffset="127280.71">21491 15534 147 0,'0'-9'89'0,"-16"-1"-12"0,16 1-14 16,0 9-11-16,0-9-17 0,0 9-18 15,0 0-8-15,-17 0-6 0,17 9-2 0,0 0-1 16,0 1 3-16,-16 8-3 0,16 1 0 0,0-1 1 15,0 1-1-15,0 0 0 0,0-1 0 0,-17 1-8 16,17-1-7-16,0-8-13 0,0 8-2 0,0 1-6 16,0-10-9-16,0 1 1 0,0-1 1 0,0 0-1 15,0-9 7-15,0 9-9 0,0-9-1 0,0-9-26 16</inkml:trace>
  <inkml:trace contextRef="#ctx0" brushRef="#br0" timeOffset="127573.12">21425 15646 13 0,'0'-19'40'0,"0"0"14"16,17 1-17-16,-17-1-9 0,0-9-5 0,0 10-1 15,0-10 2-15,16 9 5 0,-16-9 3 16,0 10-2-16,0-1-2 0,17 10-6 0,-17-1-6 16,16 1-11-16,-16 0-2 0,0 0 1 0,17 9-4 15,-1 0 2-15,-16 9-6 0,17-9 5 0,0 9 3 16,-17 0-1-16,16 1 1 0,1 8-4 0,-17-8 3 16,16 8 1-16,-16-8-4 0,17 8-2 0,-1 1 2 15,-16-1 0-15,17-8 0 0,-1 8 4 0,-16-8-4 16,17-1 0-16,-17 9 2 0,16-8-1 0,-16-1 1 15,0 0-2-15,17-9 0 0,-17 10 0 0,0-1 0 16,17-9-3-16,-17 0 1 0,0 9 8 16,0-9 14-16,0 0 10 0,0 0 7 0,-17 10-12 15,17-10-10-15,-17 9-6 0,17-9-2 0,-16 9-5 16,-1-9-1-16,1 9-1 0,-1 1 2 0,17-1-1 16,-33 0-7-16,17 1-20 0,-1-1-15 0,1 0-18 15,-1 1-12-15,0-1-8 0,1 0-13 0,-1-9-8 16</inkml:trace>
  <inkml:trace contextRef="#ctx0" brushRef="#br0" timeOffset="127927.41">21491 16418 50 0,'0'-10'78'0,"0"1"-13"0,0 0-8 0,0-1 7 16,-16 1 2-16,16 0 5 0,0-1 8 0,0 1-7 16,0 9-6-16,0-9-17 0,-17 9-8 0,17-9-23 15,0 9-8-15,0 0-7 0,0 0 2 0,0 0-8 16,0 9 3-16,0-9 5 0,0 9-7 15,0 0 3-15,0 1-1 0,0 8 0 0,0-8 2 16,0 8-5-16,0 1 3 0,0 0 0 0,0-1 7 16,-16 1-7-16,16-1 0 0,0 10-4 0,0-9-10 15,0-1-9-15,0 10-18 0,0-9-29 0,0 0-16 16,0-10-4-16,0 9 1 0,0-8 9 0,0-1 4 16,0-9 0-16,0 9 6 0</inkml:trace>
  <inkml:trace contextRef="#ctx0" brushRef="#br0" timeOffset="128275.34">21458 16362 21 0,'17'-28'56'0,"-17"9"7"15,0-9-11-15,0 10-6 0,0-1 5 0,0 10-3 16,0-10-3-16,16 10-16 0,-16 0-16 0,0-1-7 16,0 10-3-16,17 0-3 0,-1 10 0 15,-16-10 5-15,17 9-2 0,-17 10 3 16,17-10-8-16,-17 9 7 0,16-8-4 15,1 8 0-15,-17-8-1 0,16-1 0 0,1 10 0 16,-17-10 0-16,16 9 0 0,1-8 0 0,-17 8 0 16,16-8-2-16,1-1 2 0,-17 10 0 0,16-10 0 15,-16 0 4-15,17 10-7 0,-17-10 1 0,0 0 2 16,0 1 0-16,17-1 0 0,-17-9 4 0,0 9-4 16,0-9 1-16,0 10 15 0,0-10 10 15,0 0-2-15,0 0-2 0,0 0 1 0,0 0-2 16,-17 0 2-16,17-10 0 0,-17 10-2 0,1 0-5 15,-1 10-8-15,17-10-2 0,-16 0-4 16,-1 9-2-16,1-9 2 0,-1 9 1 0,1-9 0 0,-1 10-9 16,1-1-21-16,-1 0-22 0,-16 0-21 15,33 1-17-15,-17-1-9 0,1 0-6 0,-1-9-15 16</inkml:trace>
  <inkml:trace contextRef="#ctx0" brushRef="#br0" timeOffset="135093.65">19853 15832 71 0,'0'-10'64'0,"0"1"-25"0,0 9-1 0,0-9-1 16,0-1-2-16,0 1 5 0,0 0 3 0,-16 9 7 15,16-10-5-15,0 10-8 0,0-9-4 16,0 9-10-16,-17 0-12 0,17 0-4 0,0 0-5 16,0 9-2-16,0 1 0 0,0-1 2 0,0 10 0 15,-16-1-2-15,16 1 0 0,0 9 3 0,0 0-5 16,0 0 2-16,0 9 4 0,0-9-4 0,0 9-6 16,-17 0-15-16,17-9-10 0,0 0-5 0,0 0-6 15,0-10 0-15,0 1-2 0,0 0 0 16,0-10-4-16,0 0 3 0,0 1 3 0,0-10-15 15,0 0-66-15</inkml:trace>
  <inkml:trace contextRef="#ctx0" brushRef="#br0" timeOffset="135381.38">19671 15934 24 0,'0'-19'83'0,"0"1"-27"0,-16 8-15 0,16-8-3 15,0-1-2-15,0 10-7 0,0 0-12 16,16-1-5-16,-16 1-6 0,0 0-2 0,17 9-1 15,0 0-3-15,-1 0 2 0,1 0 1 0,-1 9 1 16,1-9-1-16,-1 9 2 0,1 1-3 0,16-1 1 16,-17 9-3-16,1-8 2 0,0-1 2 0,-1 10 2 15,1-1-3-15,-1-8 0 0,1 8-3 0,-1-8 1 16,1 8 3-16,-17-9-2 0,16 10 2 0,-16 0-2 16,17-10 0-16,-17 10 3 0,0-1-8 0,0-9 6 15,-17 10-1-15,17 0-1 0,-16-1 2 16,16 1-3-16,-17 9 1 0,1-10 2 0,-1 1-3 15,1 0 1-15,-17-1-1 0,16-9-3 0,0 10-9 16,1-10-11-16,-1 1-7 0,17-1-9 0,-16 0-6 16,16-9-9-16,0 0-14 0,0-9-74 0</inkml:trace>
  <inkml:trace contextRef="#ctx0" brushRef="#br0" timeOffset="136105.08">20135 15962 44 0,'0'-19'77'0,"16"10"-22"0,-16 0-23 0,0-1-8 16,0 1-4-16,0 0-6 0,-16 9-2 0,16 0-1 16,-17 0-2-16,17 0 3 0,0 9-1 0,-16-9-5 15,-1 19 0-15,17-10 0 0,0 10-4 16,-16-1 2-16,16 1-6 0,0 9 2 0,0-10 1 16,0 1-1-16,0-1 0 0,16 1 1 0,1 0-1 15,-17-10 0-15,16 10 3 0,1-19-3 0,-1 9 1 16,1 0-1-16,-1-9 0 0,1-9 4 0,-1 9-4 15,1-9 0-15,0-1 1 0,-1 1-1 0,-16-10 2 16,17 10 6-16,-1-10 3 0,-16 1 3 0,17 9 1 16,-17-10-6-16,0 0-4 0,16 10 0 0,-16-10-1 15,0 10 0-15,-16-9-4 0,16 8 4 0,0 1-4 16,0-10 2-16,-17 10 2 0,17 0-4 16,0 9 5-16,0-10-5 0,0 10 1 0,0 0-3 15,0 0 0-15,0 10 2 16,0-1 0-16,17 0 1 0,-17 1-1 0,0-1 0 15,0 0 0-15,0 10 0 0,16-10 1 0,-16 0-1 16,17 1 0-16,-17-1 3 0,16-9-2 16,-16 9-1-16,0-9 2 0,17 0-1 0,-17 0 1 15,0-9-2-15,16 9 2 0,-16-9-2 0,17-1 0 16,-17 1 0-16,16 0 0 0,-16 0 0 16,0-1 2-16,17-8-2 0,-17 8 0 0,0 1 1 15,17 9-4-15,-17-9 0 0,0-1 3 16,16 10 1-16,-16 0 1 0,0 0-4 0,17 10 2 15,-1-1 4 1,-16 0-6-16,17-9 2 0,-17 10 0 16,16-10 2-16,-16 0 3 0,17 0-5 0,-1 0 2 15,-16 0 3-15,17 0-3 0,-1-10 8 0,-16 1-1 16,17 0 2-16,-17-1-3 0,17 1-3 0,-17 0 0 16,16-1-5-16,-16-8 5 0,0 9-1 0,17-1 0 15,-17 1 3-15,0 0 0 0,0-1 6 0,-17 1-3 16,17 0 1-16,0 9-3 0,0-10-2 0,-16 10-2 15,16 10-4-15,-17-10 0 16,17 9 2-16,0 10-2 0,0-10 2 16,0 0-2-16,0 10-2 0,0-10 2 0,0 0 0 0,17 10 3 15,-17-10-3-15,16 1 2 0,-16-1 1 16,17-9 1-16,-1 9 6 0,1-9-5 0,-1 0-1 16,1 0-1-16,-1-9 2 0,1 0-5 0,-17 9 4 15,16-10-4-15,1 1 2 0,-17 0-1 0,17 9-1 16,-17-10-15-16,16 1-14 0,-16 9-18 0,0-9-26 15,0 9-12-15,0-9-4 0,-16 9-1 0,16 0-10 16</inkml:trace>
  <inkml:trace contextRef="#ctx0" brushRef="#br0" timeOffset="137014.73">20896 15478 216 0,'-17'-9'97'16,"17"9"-10"-16,-16 0-10 0,-1 0-19 0,1 9-22 15,16-9-15-15,0 9-9 0,-17 1 0 0,17 8 0 16,-17 1-4-16,17 0 5 0,0-1 5 0,0 1 0 16,0 9 3-16,0-10-3 0,0 10-2 0,17-9-3 15,-17 9-4-15,17 0 1 0,-17-1-8 0,16 1-2 16,1 0 8-16,-17 0-7 0,16 0 5 0,1 0-4 15,16 0 0-15,-17 0 0 0,1 0 0 0,-1-10 1 16,1 10-5-16,16-9 3 0,-16-1-1 0,-1-8 4 16,1 8-1-16,-1-8 0 0,1-1-1 15,-1-9 2-15,1 9-6 0,-17-9 8 0,16 0 1 16,-16-9-6-16,17 9 1 0,-17-9 1 0,0-1-3 16,0 10-3-16,0-9 3 0,-17 0 0 15,17 9-4-15,-16 0 2 0,-1 0-1 0,1 0 3 16,-1 9 3-16,-16-9-1 0,0 9-2 0,17 1-4 15,-18 8 8-15,-15-8-4 0,16-1 0 0,-17 9 0 16,0 1 2-16,1 0 2 0,-17-1-6 16,16 1 2-16,-16 9 0 0,0-10-3 0,-1 1 1 15,1 0 2-15,0-1 3 0,0 10-6 0,0-9 4 16,0-1-1-16,16 1 2 0,-16 9-2 0,0-10-3 16,-1 1 3-16,1 0 1 0,17-1 1 0,-18-8-7 15,18 8 7-15,-17-9-2 0,16 1-2 0,0-1 4 16,1 0-2-16,-1 1 1 0,17-1-1 0,-17 0 0 15,17-9-2-15,0 0 4 0,17 0-4 0,-17 0 2 16,16-9 1-16,0 0-5 0,17-1 7 0,-16-8-3 16,16 8 0-16,16-17 0 0,-16 8 2 0,17-9-6 15,-17 9 6-15,17-8-1 0,-1-1 2 16,1 0-3-16,-1 0 0 0,1 0 0 0,-1 0 0 16,-16 0-2-16,17 0 4 0,-1-9-4 0,-16 9 2 15,17 0 0-15,-17 0 2 0,0-9-1 0,0 9 1 16,0 0-1-16,0 0-1 0,0-9-2 0,0 9 6 15,0 0-4-15,0 0 0 0,0 0-2 0,0 1 4 16,0-1-2-16,0 0 0 0,0 9-5 16,16 1 5-16,-16-1 0 0,17 0-4 0,-17 1 6 0,17-1-5 15,-1 1 4-15,1 8-1 0,16-8-5 16,-17-1 10-16,17 10-4 0,0-10-3 0,1 1-1 16,-1 8 0-16,16-8 8 0,1 8-3 0,-17-8-2 15,17 8 0-15,-1 1-2 0,1 0-1 0,0 0 7 16,-1-1-4-16,1 1-3 0,-1 0 7 0,1-1-4 15,0 1-4-15,-1 0 4 0,18 9 0 0,-18-10 1 16,17 1-1-16,-16 9-2 0,0-9 5 16,-1 9-1-16,1 0-5 0,-17 0 3 0,17 0 0 15,-17 0 3-15,0 0-5 0,0-9 0 0,0 9 3 16,0 0-1-16,0-10 0 0,-16 10 0 0,16-9-5 16,-17 9 10-16,1 0-1 0,-1-9-4 0,1 9 0 15,-1-10 0-15,1 1 2 16,-17 9-12-1,0 0-7-15,0 0-10 0,0 0-25 16,0 0-21-16,0 0-9 0,-17 0-2 0,17 0-2 16,-16 9-6-16,-1 1-6 0,1-1-103 0</inkml:trace>
  <inkml:trace contextRef="#ctx0" brushRef="#br0" timeOffset="137580.34">19539 16139 118 0,'0'-10'74'15,"17"1"-10"-15,-17 0-10 0,0-1-7 0,0 1-14 16,0 9-17-16,0-9-4 0,-17-1-8 0,17 10-1 16,-16 0-1-16,16 0 0 0,-17 10 1 0,0-10-3 15,1 9 0-15,-17-9 0 0,16 9 0 0,-16 1 0 16,0 8 0-16,0-8 0 0,0 8 0 16,-17-9 0-16,1 10 0 0,-1 0 5 0,0-1-2 15,-16 1-3-15,0-1 5 0,0 10-5 0,0-9 3 16,-17 9-3-16,0-10 3 0,17 1 0 0,-17 0 0 15,1 9 3-15,15-10 5 0,-15 1-3 0,-1-1-1 16,0-8-3-16,1 8 1 0,-1 1-4 0,0-10 1 16,17 1-2-16,-17-1 3 0,17 0-3 0,0 0 4 15,0-9-1-15,16 10-5 0,-16-10-1 0,33 0 5 16,-17 0-8-16,17 0-6 0,0 0-8 0,0 0 1 16,16-10-5-16,1 10-2 0,-1-9-2 15,1 9-1-15,16 0-7 0,-17-9-5 0,17 9-4 16,0 0-7-16,0 0-14 0</inkml:trace>
  <inkml:trace contextRef="#ctx0" brushRef="#br0" timeOffset="138340.81">16114 16855 14 0,'0'0'45'15,"0"0"18"-15,-16 0-20 0,16 0-10 16,-17 0-1-16,17 0 1 0,-16-10 0 0,-1 10-1 16,17 0-4-16,-16 0 2 0,-1 0-5 0,17 0-5 15,-16-9 2-15,-1 9-10 0,17 0 1 0,0 0-3 16,-17 0-3-16,17 0-3 0,0 0 0 16,0 0-2-16,0 0-1 0,0 0-3 15,-16 0 2-15,16 0 5 16,0 0 11-16,0 0 3 0,0 0-4 15,0 0-2-15,0 0-8 0,0-9 0 0,0 9-2 16,0 0-2-16,0 0 3 0,0 0-6 16,0-9 3-16,0 9 0 15,0 0 2-15,0 0 0 0,0 0-1 0,0-10 3 16,0 10-3-16,0 0 2 16,16 0-6-16,-16 0 11 0,0 0-3 0,0-9 9 15,0 9 3-15,0-9-7 0,0 9 7 16,0-10-1-16,17 1-6 0,-17 9-7 0,-17-9 4 15,17-1-7-15,0 1-1 0,0 0 3 16,0 0 0-16,0-1-3 0,0 1 0 0,-16 0 0 16,16-1-2-16,0 1 4 0,0-10-1 0,0 10 2 15,0-9-3-15,0 8 0 0,-17-8-2 0,17-1-1 16,0 10 3-16,0-10 0 0,0-9 3 16,0 10-1-16,-16-10-2 0,16 9-2 0,0 1 2 15,0-1 0-15,0 10 0 0,0-10 3 0,0 19-1 16,0-9-1-16,0 9-4 0,0 0 1 15,16 9 3-15,-16 0-1 0,0 1 2 0,0 8 1 16,17 1-5-16,-1-1-2 0,1 1 6 16,0 0-2-16,-1 9 0 0,1-10 2 0,-1 10-2 15,1 0-2-15,-1 0 2 0,17-10 5 0,-16 10-5 16,-1 0 1-16,1 0 2 0,16-9-8 0,-16 9 8 16,-1-10-6-16,1 1-7 0,-1-1-23 0,-16 1-16 15,17 0-11-15,-1-10-4 0,-16 10-2 0,0-10 5 16,17 0-3-16,-17 0 0 0,-17-9 0 15,17 10-13-15</inkml:trace>
  <inkml:trace contextRef="#ctx0" brushRef="#br0" timeOffset="139272.67">16065 16901 65 0,'-17'-9'73'16,"17"-10"-30"-16,0 1-16 0,0-1-7 0,0 1-8 0,17-1-9 15,-17 0 0-15,16 1-5 0,-16-1 5 16,17 10-3-16,16-10-2 0,-17 1-3 0,1 8-2 15,0 1-4-15,16 0 0 0,-17-1-4 16,1 1 5-16,16 9 1 0,-17-9 3 0,17 9 2 16,-16-9 1-16,0 9 3 0,16-10 0 0,-17 1-3 0,1 0 3 15,16-1 4-15,-17 1 2 0,1 0 1 16,-17-1 1-16,16 1 2 0,1 0 0 0,-17 0 3 16,0 9-1-16,0-10-1 0,0 10 5 0,0-9-4 15,0 9 1-15,-17 0-4 0,17 0 0 0,-16 0 0 16,-1 0-4-16,17 0-1 0,-16 9 2 0,-1-9-1 15,1 10-5-15,16-1 2 0,-17 0-2 0,1 0 0 16,16 1 4-16,-17-1-4 0,17 10 5 16,0-10-2-16,0 10-3 0,0-10 0 0,0 9 2 15,0-8 0-15,17 8 0 0,-1-18-5 0,-16 10 6 16,17-1-1-16,-1-9 0 0,1-9-4 0,-1 9 3 16,1-10 0-16,-1 1 2 0,1-10-3 0,0 10 0 15,-1-9 2-15,-16-1 1 0,17 0-1 0,-1 1 2 16,-16-10 1-16,17 9 0 0,-17-9-2 0,16 10 0 15,-16-1 2-15,0-9-2 0,0 10 2 16,-16-1-2-16,16 0 4 0,0-9-5 0,-17 10-2 16,17-1 0-16,-16 1 0 0,16-10 2 0,-17 9-2 15,1-9 1-15,16 0-3 0,-17 10 4 0,17-10 9 16,-17 9 16-16,17 10 8 0,-16-10-7 0,16 10-5 16,0 0-12-16,0 9-6 0,0 0-3 0,-17 0-1 15,17 9 1-15,0 0 0 0,0 10-4 16,17-10-1-16,-17 10 6 0,0-1-3 15,16 10 0-15,-16-9 0 0,17 0 0 0,-17-1 1 16,17 1-4-16,-1 9 4 0,-16-19-7 0,17 10-9 16,-1-1 1-16,1-9 1 0,16 1-8 0,-17-10 1 15,1 9-6-15,-1-9 2 0,18 0 2 0,-18 0 1 16,1-9 0-16,16 9 9 0,-17-10 3 16,1 10 2-16,-1-9 4 0,1 9 0 0,-1-9 1 15,1 0 2-15,0 9 1 0,-17-10 1 0,0 1 2 16,0 9 2-16,0 0-3 0,0 0-1 0,0 0 8 15,-17 0 2-15,17 9 5 0,-17-9-2 0,1 10-1 16,-1-1-2-16,1 0-3 0,16 0-6 0,-17 1 4 16,17 8-3-16,-16-8-6 0,16-1 2 0,0 0 0 15,0 1 3-15,0-1-1 0,0 0-2 16,0 1 5-16,16-1-7 0,1-9 2 0,-17 0 1 16,16 0-1-16,1-9 0 0,-1 9 3 0,1-10-3 15,0-8 1-15,-1 8 1 0,1-8-2 0,-17-1 0 16,16 0 4-16,1 1 8 0,-1-10-1 15,-16 9 2-15,17-9 1 0,-1-9-1 0,-16 9-4 16,17 0-1-16,-17-9-4 0,0 9-4 0,0 0 4 16,0 1-2-16,-17-11-2 0,17 10 3 0,-16-9-7 15,-1 9 1-15,1 0-4 0,-1-9 3 0,1 9 4 16,-1 0-5-16,-16 10 5 0,16-10 4 0,1 9 2 16,-1 10 13-16,17 0 6 0,-16-1-7 0,-1 1-10 15,17 9-4-15,0 9-8 0,0 10 4 16,0-10 4-16,0 19-3 0,0-9-1 0,17 9 0 15,-17 0 0-15,16 9 0 0,1 0 0 16,-1 0 0-16,1 0 0 0,0 1-10 0,-1-1-12 16,17 9-3-16,-16-8-9 0,-1-1-14 0,17 0-16 15,-16-9-3-15,16 9-8 0,-17 0-15 0</inkml:trace>
  <inkml:trace contextRef="#ctx0" brushRef="#br0" timeOffset="139828.16">16958 17311 60 0,'0'-19'62'0,"-16"0"-25"16,-1 10-9-16,17-10 0 0,-16 10-2 0,-1 0 0 15,17 0 2-15,-17-1 3 0,1 1-3 0,16 9-1 16,-17-9 2-16,1 9-7 0,16 0-6 0,-17 0-5 16,17 0-2-16,-16 0-7 0,-1 9-2 0,17 0 3 15,-16 1 3-15,16 8-3 0,-17-9 1 16,17 10 7-16,0 0 4 0,-16-1 0 0,16 1-2 16,0-1-3-16,0 1-2 0,0 0-3 0,0-1 0 15,16 1-1-15,-16-1 0 0,17 1-2 0,-1-10-2 16,1 1 4-16,-1-1-2 0,1 0-2 0,-1-9 6 15,17 0 0-15,-16-9 0 0,16 9 1 16,-16 0-4-16,16-9-3 0,-17 9 4 0,1 0-4 16,-1 0 0-16,1 0-2 0,-17 9 5 0,16-9 0 15,-16 9 2-15,-16 10-3 0,16 0-4 0,-17-1 7 16,1 1-7-16,-1 9 4 0,1-10 1 16,-1 10-1-16,1 0-16 0,-1 0-15 0,1-9-23 15,-1-1-17-15,0 1-5 0,17-1-12 0,-16-8-3 16,16-10-15-16</inkml:trace>
  <inkml:trace contextRef="#ctx0" brushRef="#br0" timeOffset="140240.08">17157 17422 88 0,'16'0'69'15,"-16"0"-27"-15,0 9-16 0,0-9-2 0,17 0-3 16,-17 10-3-16,16-10-2 0,-16 0 1 0,17 0-1 15,-1 0 3-15,-16 0 0 0,17 0-2 0,-1-10-2 16,1 1-2-16,0-9 8 0,16-1-3 16,-17 0-3-16,1 1 0 0,-1-1-3 0,1 1-2 15,-17-1 1-15,16 0-2 0,-16 10 2 0,0-10-5 16,0 10-1-16,0 0 1 0,0-10-5 0,0 10 1 16,-16 0-2-16,-1-1 3 0,1 1-5 15,-1 9 0-15,1 0 2 0,-1 9 0 16,1-9 0-16,-1 10 1 0,0-1-4 0,17 10 3 15,-16-10 0-15,16 9 0 0,0 1 0 0,0 9 0 16,0-9 0-16,0 8 0 0,16-8 0 0,-16 9 0 16,17-9 1-16,-17-1-1 0,17-9 3 0,-1 10-1 15,1-10-2-15,-1-9 1 0,1 0 1 0,16 0-2 16,-17-9 3-16,1 0-5 0,-1-1-10 16,1-8-7-16,0-1-7 0,-17 10-7 0,16-10 1 15,1 1 1-15,-1-10-5 0,-16 9 4 0,17 1 1 16,-17-10 2-16,0 0 1 0,16 9 1 15,-16-9-1-15,0 0 3 0,0 1-8 0,0-11-14 16,-16 10 2-16</inkml:trace>
  <inkml:trace contextRef="#ctx0" brushRef="#br0" timeOffset="140385.05">17554 16911 75 0,'0'-28'97'0,"0"18"-24"15,0-8-5-15,0 18-18 0,0-10-22 0,0 10-15 16,0 0-5-16,0 10-2 0,0-1-2 0,0 10 2 16,0-1 0-16,0 1 6 0,0 9 0 15,0 0-3-15,0 0 2 0,0 0-4 0,16 9-4 16,-16-9 1-16,0 9-4 0,17 0 4 0,-17 0-4 15,16 0 1-15,-16-9 1 0,17 10-13 0,-17-1-18 16,16-9-13-16,1 0-12 0,-17-10-9 16,17 10-2-16,-1-19-16 0,1 1-70 0</inkml:trace>
  <inkml:trace contextRef="#ctx0" brushRef="#br0" timeOffset="140933.65">17852 17283 124 0,'0'0'110'0,"0"-10"-23"15,-17 10-8-15,17-9-11 0,0 9-13 16,-17-9-15-16,17-1-19 0,0 10-10 0,17-9-4 16,-17 0-2-16,17 0-4 0,-17 9 5 0,16-19-6 15,1 19 1-15,-1-19-1 0,1 10 0 0,-1 0 2 16,1-10-2-16,-17 10 4 0,16-10-3 0,1 10-4 16,-1 0 8-16,-16-1-5 0,17-8-3 0,-17 8 7 15,0 10-3-15,0-9-1 0,0 0 0 0,0 9 3 16,0-9-5-16,-17 9 2 0,17 0-5 15,-16 0 5-15,-1 0 0 0,17 9 0 0,-16 0-3 16,-1 0 0-16,1 1 3 0,-1-1 0 0,1 10 2 16,16-10-2-16,-17 10 1 0,17-1-1 0,-16 1 0 15,16-1 2-15,0 1-4 0,0 0 2 16,0-1-6-16,16 1 8 0,-16-10 0 0,17 10-2 16,-17-10 4-16,16 0-2 0,1 1 0 0,-1-10-2 15,1 0 4-15,-1 0 0 0,1 0-8 0,-1-10-8 16,1 10-6-16,0-9-6 0,-1 0-3 0,1-1-5 15,-1 1-3-15,1-10 7 0,-1 10 6 0,-16-9 4 16,17 8 6-16,-1-8 3 0,-16 8 4 16,17-8 3-16,-17-1 4 0,16 1-2 0,-16-1 10 15,0 10 8-15,0-1 6 0,0 1 5 0,-16 0 2 16,16 9 0-16,0-10-3 0,-17 10-5 0,17 0-5 16,-16 10 3-16,16-1-6 0,-17 0-3 0,17 1-6 15,0 8-1-15,-16-8-3 0,16 8 1 0,0-9-3 16,0 10 0-16,0-10 6 0,16 1-6 15,-16-1 2-15,0 0-2 0,17 1 2 0,-17-10-1 16,16 9 5-16,1-9-5 0,-17 0 3 0,16 0-4 16,-16-9 2-16,17-1-7 0,0 1-4 0,-1 0-13 15,-16-1-6-15,17 1-10 0,-17-10-6 0,16 10-6 16,-16 0-1-16,0-10-3 0,17 10-1 16,-17-10 4-16,16 1 4 0,-16-1 2 0,0 1-15 15,0-10 2-15</inkml:trace>
  <inkml:trace contextRef="#ctx0" brushRef="#br0" timeOffset="141104.7">18282 16762 43 0,'0'-19'108'0,"0"10"-19"16,0 0-15-16,0-1-8 0,0 1-21 0,0 9-22 16,0 0-10-16,0 0-4 0,0 9 11 15,0 1-1-15,0 8 2 0,0-9-7 0,0 19-6 16,0-9-4-16,0 0-2 0,16 8-2 0,-16 1 3 16,0-9 2-16,0 9-8 0,0 0 8 15,0 0-7-15,0-10-1 0,17 10-18 0,-17 0-4 16,0-9-11-16,0-1-18 0,16 1 2 0,-16 0-15 15,0-1-1-15,17-9-13 0,-17 1-77 0</inkml:trace>
  <inkml:trace contextRef="#ctx0" brushRef="#br0" timeOffset="141291.04">18216 17097 159 0,'0'-10'77'0,"0"1"-6"0,0-10-9 15,0 10-19-15,0-9-19 0,0 8-10 0,16 1-5 16,-16 0-5-16,17-10-1 0,-1 10-3 16,1-10-2-16,16 0 4 0,-17 10-1 0,1-9-3 15,16-1-15-15,-16 10-16 0,16-1-13 0,-17 1-3 16,1 9-2-16,-1 0 0 0,1 0-6 0,-17 0-10 16</inkml:trace>
  <inkml:trace contextRef="#ctx0" brushRef="#br0" timeOffset="141905.73">18513 17004 47 0,'0'9'73'16,"0"-9"-13"-16,0 9-13 0,0-9-12 0,0 10-8 16,0-10-7-16,0 0-7 0,0 0-6 0,0 0-2 15,0-10-3-15,17 10 0 0,-17-9-2 16,0 9 3-16,16-9-5 0,-16-1 2 16,0 1 1-16,17 9-1 0,-17-9 0 15,0-1 0-15,0 1 0 0,0 0 0 0,17-1-2 16,-17 1 6-16,0 0-6 0,0 0 2 0,0-1 0 15,16 10 0-15,-16-9 0 0,0 9-3 0,0 9 0 16,-16 1 1 0,16-1 4-16,0 0-2 0,0-9-2 15,16 9 3-15,-16 1 0 0,0-1-1 0,0 0 0 16,17-9 0-16,-17 10 1 0,0-1-1 16,16-9 2-16,-16 0-1 15,17-9-1-15,-17-1 0 0,16 1 4 16,-16 0-3-16,0-1 3 15,0 1 2-15,0 0 5 0,0 0 0 0,17-1-1 16,-17 1 0-16,0 0-3 0,-17-1-4 0,17 1-3 16,0 0 4-16,0 9-1 0,0 0-2 15,0 0-3-15,0 0 0 0,0 9 2 16,17 0 0-16,-17 1 0 0,0-1 0 16,0 0 0-16,0 1 0 0,16-1 0 15,-16 0 2-15,0-9 3 0,17 0 12 16,-17 0 7-16,0 0 7 0,16 0 1 0,-16-9-4 15,17 0-5-15,-17-1 0 0,0 1-9 0,16 0-1 16,-16-10-5-16,17 0-2 0,-17 1 4 0,17 9-8 16,-17-10 6-16,0 0-8 0,0-9 0 0,0 10-2 15,0-1 5-15,0 1 0 0,0-1-3 0,-17 0 2 16,17-8-2-16,0 8 2 0,-17 0 2 0,17 1-1 16,-16-1 1-16,16 1-2 0,-17-1-6 0,17 10 6 15,0-1-2-15,0 1-3 0,0 9 1 0,0 9 0 16,17 1 2-1,-17-1 0-15,0 10-3 0,0-1-4 0,0 10-9 16,0-9-8-16,0 9-3 0,16 9-11 0,-16-9 7 16,0 9 4-16,0-9 2 0,17 9-3 0,-17 0-10 15,17 0-8-15,-17 1-5 0,16-11-3 0,-16 11-11 16,17-1-21-16</inkml:trace>
  <inkml:trace contextRef="#ctx0" brushRef="#br0" timeOffset="142353.8">17918 18101 81 0,'0'-18'62'0,"0"8"-18"0,0-8-1 0,0-1 17 16,0 10 7-16,0-10 13 0,0 10 6 16,0 0-11-16,-17-1-11 0,17 1-24 0,0 9-23 0,0 0-8 15,0 0-3-15,17 9-2 0,-17 1-3 16,0 8-1-16,0 1 0 0,16-1 0 0,-16 10 0 16,17 0 4-16,-17-9-7 0,0 9 7 0,0 0-3 15,16 0-10-15,-16-10-16 0,0 1-16 16,0-1-26-16,0 1-15 0,0-10-9 0,17-9 3 15,-17 10-4-15,-17-10-13 0</inkml:trace>
  <inkml:trace contextRef="#ctx0" brushRef="#br0" timeOffset="142489.64">17802 17841 14 0,'0'-10'36'0,"0"-8"10"0,-17 9-24 0,17-1-15 0,0 10-11 16,0-9-27-16,-16 9-54 0</inkml:trace>
  <inkml:trace contextRef="#ctx0" brushRef="#br0" timeOffset="142913.26">17984 17804 73 0,'-17'-10'85'16,"17"10"-29"-16,0 0-16 0,-16 0-14 0,16 10-8 15,0-10-10-15,-17 9-2 0,17 0-2 16,0 0-4-16,0 10 2 0,0 0 0 0,0-1 0 16,17 1 0-16,-17-1-2 0,16 1 4 0,1 0-1 15,-17-10 5-15,16 10 6 0,1-10 0 16,-17 0-3-16,17 1 1 0,-17-1-3 0,16-9 2 15,-16 9 0-15,17-9 4 0,-17 0-1 0,0-9-3 16,0 9-1-16,16-9-4 0,-16-1 0 16,0 1 0-16,17 9-1 0,-17-19-7 0,0 10 0 15,0 0-1-15,0-1 3 0,0-8 0 0,16 8 10 16,-16 1 2-16,0 0 4 0,0 0-5 0,17 9-3 16,-17-10-5-16,0 10 2 0,16 0 0 0,-16 10 2 15,17-10-10-15,-1 9 8 0,1 0-3 16,0 0 0-16,-17 1-2 0,16-1 1 0,1 0 2 15,-1-9-3-15,1 10 3 0,-1-1-3 0,1-9 5 16,-1 9-8-16,1-9-7 0,-1 0-9 16,1 0-12-16,-17 0-6 0,17 0-5 0,-1 0 3 15,-16 0-8-15,17 0-5 0,-17 0-2 16,16 0 3-16,-16 0-12 0,17 0-64 0</inkml:trace>
  <inkml:trace contextRef="#ctx0" brushRef="#br0" timeOffset="143186.15">18844 17534 46 0,'0'-19'83'16,"0"10"-23"-16,0 0-6 0,0-10 6 0,-16 10 3 15,16-1 0-15,0 1 1 0,0 0-11 0,0 9-27 16,0 0-13-16,0 0-8 0,0 9 0 0,0 0-5 15,0 10 4-15,16 0-4 0,-16 9 2 16,17-1-2-16,-17 11-2 0,16-10 2 0,1 9 0 16,-17 0 2-16,16 9-2 0,1-8 2 0,-1 8-1 15,-16 1-1-15,17-1 0 0,0-9-2 16,-17 1-7-16,16-1-17 0,-16-9-13 0,17 0-5 0,-17-10-18 16,16 10-4-16,-16-19-7 0,0 10 7 15,0-19-12-15</inkml:trace>
  <inkml:trace contextRef="#ctx0" brushRef="#br0" timeOffset="143948.54">18811 18045 35 0,'0'-9'73'0,"-16"9"-24"0,16-9-19 0,0 0-7 16,0 9-5-16,16-10-7 0,-16 1-3 0,0-10-1 15,0 10 2-15,17-10 2 0,-17 1-1 16,16-1 1-16,-16 1-1 0,17-1 4 0,-1-9-1 15,-16 0-4-15,17 10 0 0,-1-10-1 0,-16 0 0 16,17 0-3-16,-17 0 2 0,16 0-3 0,-16-9-2 16,0 9 2-16,17 0 3 0,-17 0 5 0,17 10 12 15,-17-10 5-15,16 18-2 0,-16-8-13 16,17 8-5-16,-17 10 6 0,16 0-4 0,-16 10 0 16,17 8 0-16,-1 1-4 0,-16 0-2 0,17 8 1 15,-1 1-8-15,-16 0 3 0,17 0 2 16,-1 9-3-16,-16-9 0 0,17 0 1 0,0 0-1 15,-17 0-3-15,0-9 7 0,16-1-6 0,-16 1 3 16,0-10-1-16,0 0 0 0,0 1 4 0,0-1 14 16,0-9-9-16,0 0-4 0,0 0 0 15,0-9-1-15,0-1-4 0,0 1-3 16,0 0 3-16,0-1 1 0,0 1 2 0,0 0-3 16,0 0 0-16,0-1-5 15,0 10 3-15,17 10-1 0,-17-10 4 16,0 9-3-16,16 0 2 0,-16 0 0 0,17 1 3 15,-17-1-3-15,16 0 0 0,1 1 0 0,-1-1 2 16,-16 0-2-16,17-9 0 0,-1 0 3 16,1 0-3-16,-17 0 3 0,17-9-1 0,-1 9-4 15,-16-9 6-15,17-1-8 0,-1 1 4 16,-16-10-2-16,0 10 4 0,17 0-2 0,-17-10 2 16,0 10-2-16,0 0 0 0,0-1 0 0,0 10-4 15,0-9 4-15,0 9 1 0,16 0-4 0,-16 0 0 16,0 9 3-16,0 1-2 15,0-10 6-15,0 9-8 0,17 0 0 16,-17-9 6-16,0 10-1 0,0-10 1 16,16 0-2-16,-16 0 1 15,0 0 2-15,0 0-5 0,17-10 7 16,-17 10-7-16,0 0 3 0,0-9-1 16,0 9 5-16,0-9-7 0,0-1 2 15,-17 10-5 1,17 0 2-16,0 0 1 0,0 0 0 15,0 10 2-15,-16-10 0 0,16 9 1 16,0 0 0-16,0 1-1 0,16-10 0 16,-16 9 0-16,0-9 2 0,0 9 1 0,17-9-3 15,-17 0 4-15,16 0-4 0,1 0-5 0,-17-9-2 16,17 9-13-16,-1-9 0 0,1-1 3 0,-1 1-13 16,-16 0-2-16,17 9-3 0,-1-10-8 0,1 1-9 15,-1 0-10-15,1 9-4 0,-17-10-17 16</inkml:trace>
  <inkml:trace contextRef="#ctx0" brushRef="#br0" timeOffset="144534.2">20548 17664 88 0,'0'-19'53'0,"0"10"-19"0,0-9-2 16,0-1-7-16,-16 10-3 0,16-10 3 0,0 0-2 16,0 10 2-16,-17-9 2 0,17 8-5 0,0 1 13 15,-16-10-5-15,16 10 3 0,-17 0 2 0,17-1-4 16,0 10-4-16,-16-9-10 0,16 0-2 16,-17-1-10-16,17 10 1 0,-17 0-3 0,17 0-2 15,-16 10 1-15,16-10-4 0,-17 9 2 16,17 0 1-16,0 1-1 0,-16-1 0 0,16 10-2 15,0-10-1-15,0 0 4 0,0 1-1 0,0 8-3 16,0-9 7-16,0 1-6 0,0-1 0 16,0 0 4-16,16 1-2 0,-16-1 1 0,17-9 1 15,-17 9-1-15,16-9-1 0,1 10-3 0,0-10 3 16,-1 9-2-16,1 0 6 0,-1-9-3 16,-16 9-3-16,17 10 0 0,-1-10 3 0,-16 10-1 15,17 0 0-15,-17-1 0 0,16 10 0 0,-16-9 0 16,0 9 0-16,17-1-3 0,-17 1 0 15,16 0 4-15,-16 9-1 0,17-9 1 0,0 10 0 16,-17-1-5-16,16 0 4 0,1-9 0 0,-1 9 0 16,17 0 0-16,-16 1-4 0,-1-1 9 0,1-9-5 15,-1 0 1-15,18-1-1 0,-18-8 0 16,1 0 0-16,-1-10 0 0,1 0 1 0,-1 1-1 16,-16-10 23-16,17 9 17 0,-17-9-23 15,0-9-6-15,0 9-1 0,-17-10-4 0,17 1-6 16,-16 0 3-16,-1-1-1 0,1-8 2 15,-17 8-4-15,-1-8 2 0,18-1 0 0,-17 1-5 16,0-1 5-16,0 0 0 0,0-8-15 16,-1 8-17-16,1-9-16 0,0 0-12 0,0 0-5 15,17 0-1-15,-1 0-1 0,1-9 4 0,-1 0 0 16,0 0 4-16,17 0-19 0</inkml:trace>
  <inkml:trace contextRef="#ctx0" brushRef="#br0" timeOffset="144892.17">20796 17785 71 0,'17'-9'63'15,"0"-1"-20"-15,-17 1-11 0,16 9 0 0,-16-9 0 16,0-1-3-16,0 1-5 0,0 9-6 16,0-9-6-16,0 9-4 0,0 0-1 0,0 0-1 15,-16 9-6-15,16 0 4 0,0 1 0 0,0 8 4 16,-17 1-6-16,17 0 4 0,0 8-2 0,0-8-3 15,0 9-1-15,0-9 0 0,0-1 2 16,0 1 1-16,17-1-1 0,-17 1-2 0,0-10 1 16,0 1 5-16,0-1 5 0,16-9 19 15,-16 9 24-15,0-9-1 0,0 0-15 0,0-9-11 16,0 0 0-16,0-1-4 0,0 1-13 0,0-10-3 16,0 10 0-16,0-10-6 0,-16 10 4 0,-1-9-5 15,17 8 2-15,-17-8-2 0,-16 8 0 0,17-8-5 16,-1 8 7-16,-16 1-2 0,17 0-5 15,-17 0-17-15,16-1-19 0,0 1-6 0,-16 0-4 16,17 9 3-16,16-10-8 0,-17 10 0 0,17 10 7 16,0-10-6-16,0 9-1 0,0 0-15 15,17 1-77-15</inkml:trace>
  <inkml:trace contextRef="#ctx0" brushRef="#br0" timeOffset="145216.24">20995 17831 47 0,'0'0'84'0,"17"-9"-27"0,-17 0-16 16,0 0-4-16,0-1-10 0,0 1-4 0,-17 0-1 16,17-1-6-16,-17 1 0 0,17 9-4 0,0-9-1 15,-16 9-1-15,16 0-7 0,-17 0-1 16,1 9-4-16,16 0 5 0,0 1-3 16,-17-1 0-16,17 0-2 0,0 1 2 0,0-1 0 15,17 0 2-15,-17 0-2 0,0 1 0 16,16-1 0-16,1 0 5 0,-1-9-5 15,-16 0 2-15,17 0 0 0,-17 0 4 0,17-9 6 16,-17 0 3-16,16-1 7 0,-16 1-2 16,0 0 4-16,17-10 0 0,-17 10-11 0,-17-10-5 15,17 10-3-15,0-10 0 0,-16 10-2 0,16 0-3 16,-17 0 3-16,0-10-2 0,1 10 2 0,16-1-2 16,-17 10-5-16,1-9-2 0,-1 9-14 15,1 0-8-15,-1 0-10 0,17 9-2 0,-16-9-7 16,16 10-8-16,-17 8-5 0,17-8 0 0,0-1-17 15</inkml:trace>
  <inkml:trace contextRef="#ctx0" brushRef="#br0" timeOffset="145551.21">21160 17673 109 0,'0'-9'80'0,"0"0"-22"0,-16-1-4 0,16 1-7 15,0 9-18-15,0 0-12 0,0 0-11 0,0 0-4 16,0 9 1-16,0 1 0 0,0 8-3 16,0-8 1-16,0 8 2 0,0 1 0 0,0-10 0 15,16 10 1-15,-16-1-1 0,17 1 1 0,-17 0 6 16,17-10 8-16,-1 9 4 0,1-8-4 0,-1-1-3 16,-16 0-7-16,17-9 9 0,-1 0 4 15,1 0 5-15,-1 0 0 0,-16-9-3 0,17 0 12 16,-1-10-1-16,-16 10 1 0,17-10 2 0,-17 10-4 15,0-10-6-15,17 1-4 0,-17-1-9 16,0 1-7-16,-17-1-2 0,17 0 0 0,0 1-5 16,-17-1 7-16,17 1-7 0,-16 8-4 0,-1-8-14 15,17 8-19-15,-16 1-13 0,16 0-17 0,0-1-16 16,0 1-21-16,-17 9-7 0,17 0 17 16,0 0 11-16,17 0-19 0</inkml:trace>
  <inkml:trace contextRef="#ctx0" brushRef="#br0" timeOffset="146079.91">21491 17590 149 0,'0'0'76'0,"0"0"-33"0,0 0-18 0,0 0-10 16,0 9-6-16,0-9-1 0,0 19-3 0,0-10 2 16,0 9 1-16,0 1 0 0,0 9 5 15,0-9 11-15,0 8 12 0,0 1 13 0,17 0-17 16,-17 9-9-16,16-9-6 0,-16 10-6 0,17-11-4 15,-17 11-4-15,17-1-3 0,-1 0 0 16,1-9 3-16,-17 9-1 0,16-9 0 0,1 9-2 16,-1-9-21-16,-16 9-17 0,17-18-12 15,-17 9-6-15,16-9 5 0,-16-10 1 0,0 0 14 16,0 0 19-16,0-9 5 0,0 10 1 0,0-10 2 16,0-10 1-16,0 1 2 0,-16 0 0 15,16-10-3-15,-17 1-2 0,17-10 2 0,-16 0 1 16,-1 0 0-16,17 0-1 0,-16-9 4 15,-1 9 3-15,1-9 5 0,-1 0-2 0,0 9 5 16,1-10 2-16,-1 1 2 0,1 0 1 0,16 9 5 16,-17-9-2-16,17 9 2 0,0 0-3 0,0 0-4 15,0 0-3-15,0 10-1 0,0-10-4 0,17 9 4 16,-17-9 1-16,16 10 4 0,1-1 5 16,-1 0 6-16,1-8 3 0,0 8 12 0,-1 0 4 15,-16 1 10-15,17-1 11 0,-1 0-3 0,1 1-10 16,-1-1-6-16,1 10-12 0,-1 0-19 15,1 9 1-15,-17 0-3 0,16 0-4 0,-16 9 3 16,17 10-1-16,0-1 2 0,-17 1-2 0,0 9-3 16,16 0 1-16,-16 0-2 0,0-1 2 0,17 1 0 15,-17 0-5-15,0 0 0 0,0-9 4 16,0 9-2-16,-17-10 0 0,17 1 1 0,0-1-1 16,-16-8-2-16,16 8-5 0,-17-8-23 0,17-1-20 15,-17 0-26-15,1 1-21 0,-1-1-8 16,1 0-7-16,-1-9-11 0</inkml:trace>
  <inkml:trace contextRef="#ctx0" brushRef="#br0" timeOffset="163343.66">14576 6214 32 0,'49'-10'51'0,"18"1"-17"0,-18-10-15 15,17 10-7-15,-16-10-4 0,16 10-3 0,-16-9-3 0,16-1-2 16,-16 10 2-16,16-1-8 0,-17 1-11 0,1 0-27 15</inkml:trace>
  <inkml:trace contextRef="#ctx0" brushRef="#br0" timeOffset="163932.46">14377 6455 109 0,'-16'0'82'0,"16"0"-23"16,0-9-13-16,0 9-9 0,-17-9-10 0,17 9-13 16,17 0-7-16,-17-9-4 0,16 9-3 0,-16-10 2 15,17 10 3-15,16-9-2 0,-17 0-1 0,17 9 5 16,1-10 6-16,-1 1 3 0,0 0 1 0,16-1 7 15,1 1 0-15,0-10 2 0,16 10 0 0,-17 0 2 16,18-10-2-16,-1 10 1 0,0 0-6 0,17-10-6 16,-1 10-7-16,1-1-4 0,0 1-4 0,0 0 4 15,-1 0-2-15,1-1-2 0,0 10 3 0,-17-9-6 16,0 0-12-16,0 9-22 0,0-10-21 0,-16 10-13 16,0 0-16-16,-17 0-8 0,0-9 3 0,-17 9-6 15</inkml:trace>
  <inkml:trace contextRef="#ctx0" brushRef="#br0" timeOffset="164243.51">15850 5981 75 0,'0'-9'92'0,"0"9"-25"16,0-10-22-16,-17 10-17 0,17 0-14 0,0 0-6 15,0 0-3-15,0 10 0 0,0-1 2 0,-16 0 1 16,16 10 8-16,0 0 0 0,0-1 3 0,-17 1-7 15,17-1-4-15,0 1-2 0,0 0-2 0,17-1-1 16,-17-9 3-16,0 10-2 0,16 0 5 0,1-1-4 16,-1-8-3-16,1-1 1 0,16 0 2 0,-17 0-5 15,17 1 4-15,-16-1-1 0,16-9-1 0,0 9-1 16,-16-9 0-16,-1 10 3 0,1-10-2 16,-1 9-2-16,1-9 4 0,-17 9 4 0,16 1 1 15,-16-10 0-15,0 9-2 0,0-9-1 0,-16 9-6 16,16 0 3-16,-17 1 0 0,1-1-6 0,-1 0 6 0,1 10-8 15,-17-10-16-15,16 10-16 0,-16-10-7 0,0 10-19 16,0-10-5-16,0 0-3 0,0 10-15 16</inkml:trace>
  <inkml:trace contextRef="#ctx0" brushRef="#br0" timeOffset="173362.26">14361 5358 99 0,'0'-9'69'0,"0"9"-18"0,-17-19-5 0,17 10 1 16,0-1-3-16,0 10-5 0,0-9-18 0,0 9-14 15,0 0-4-15,0 0 4 0,0 9 18 0,0 1 16 16,0-1-7-16,0 10-13 0,0-10-7 0,0 9-1 16,0 1-4-16,17 0-9 0,-17-1 2 0,0 19-2 15,0-27 2-15,16 8 1 0,-16 10-2 0,0-9-1 16,0-1-18-16,0 10-18 0,0-28-15 0,17 19-14 15,-17-10-8-15,0 1 0 0,0-1 3 0,0 0-4 16,0-9-57-16</inkml:trace>
  <inkml:trace contextRef="#ctx0" brushRef="#br0" timeOffset="173753.01">14245 5395 27 0,'-17'-19'67'0,"17"1"-11"0,-16 9-21 0,16 9-9 16,0-28 0-16,0 18-4 0,0 1-7 0,0 0-2 15,0-1-3-15,0 1 2 0,16 0 9 0,-16-1 12 16,17 1 2-16,-1 0 8 0,-16 0 5 0,17 9-4 16,-1-19-2-16,1 10-11 0,0-1-10 15,-1 10-7-15,1-9-11 0,-1 9 2 0,1 9-5 0,-17 1 0 16,0 18 2-16,0-28 1 0,0 18-1 16,0 10-2-16,-17-9 0 0,1 9 0 0,16 0 0 15,-17-1 2-15,1 1-2 0,-1-9 0 0,0 9 0 16,1 0 1-16,-1-10-4 0,17 1 3 0,-16-10 0 15,16 10 0-15,0-10 0 0,0 0-3 16,0-9 6-16,0 10-1 0,0 8 0 16,16-18-1-16,-16 0 0 0,17 0 1 15,-1 0-4-15,1 0 2 0,0 0 0 16,-1 0-2-16,1 0 3 0,-1 0-3 0,1 0-3 16,-1 0 5-16,1 10 0 0,-17-1 0 0,16-9 0 15,-16 9 3-15,0 1-1 0,0-1-5 0,0-9 1 16,0 9 3-16,0 0-8 0,0 1-5 15,-16-1-17-15,16-9-7 0,-17 9-9 0,17 1-6 16,-16 8-9-16,-1-18-9 0,1 0-1 0,-1 0 1 16,1 10-9-16,16-10-50 0</inkml:trace>
  <inkml:trace contextRef="#ctx0" brushRef="#br0" timeOffset="174054.67">14609 5367 72 0,'0'-9'75'16,"16"9"-22"-16,-16-9-11 0,17 9-13 0,-17 0-8 16,0 0-7-16,0 0-10 0,0 0 2 0,0 0 4 15,0 0 6-15,0 9 6 0,0 0-1 0,-17 0-1 16,17 10-5-16,0 0-3 0,-16-10-3 0,16 10-5 16,0 8 1-16,0-17-4 0,0-1 3 0,0 10-2 15,0-1-4-15,0-8 2 0,16 8 2 0,-16-9-2 16,0 1 0-16,17-10 2 0,-17 18-1 0,0-18 7 15,0 0 17-15,0 0-4 0,0 0-9 16,0 0-6-16,0 0-1 0,-17 0-3 16,1 0-2-16,-1 0 1 0,1 0-1 0,-1 0 1 0,1 0-12 15,-17 0-6-15,16-18-6 0,-16 18-6 0,16 0-6 16,1-10-10-16,-1 10-5 0,-16-9-8 0,33 0-3 16,-16 0-10-16,-1-1-65 0</inkml:trace>
  <inkml:trace contextRef="#ctx0" brushRef="#br0" timeOffset="174870.09">14741 5451 60 0,'17'18'69'0,"-1"-18"-20"0,-16 0-18 16,0 0-8-16,0 0-6 0,17 0 1 0,-17 0 2 16,0 0-3-16,0 0 11 0,0 0 16 0,0 0 19 15,0 0 26-15,0 0-9 0,0 0-34 16,0 0-15-16,0-18-19 0,16 18-7 0,-16-9-1 15,17-1-4-15,-17 1 2 0,0 0-1 0,16 9 3 16,-16-10-4-16,0 1 0 0,17 0 2 0,-17-1-7 0,0 1-7 16,0 0-5-16,-17 9-3 0,17-9 6 15,0 9 8-15,-16 0-1 0,-1 0 2 0,1 0 5 16,16 9 0-16,-17 0-2 0,1 0 2 0,-1 1 0 16,17-1 0-16,-16 10-3 0,16-10 5 0,0 10-7 15,0-10-6-15,0 9-1 0,0-8-1 0,16-1 6 16,1 0-6-16,-17 1 2 0,16-10-3 0,17 9-1 15,-16-9 4-15,-1 0 4 0,18 0 3 0,-1 0 4 16,-17-9 0-16,17-1-2 0,-16 10 2 0,16-18 0 16,0 8 0-16,-16 10 0 0,16-18 0 0,-17-1-2 15,17 10 6-15,-16-10-4 0,-1 10 0 0,-16-10 0 16,17 10 0-16,-17 0 5 0,0 0 0 0,0-10-1 16,-17 10 0-16,17-1 2 0,0 10-2 0,-16-9-4 15,16 9 1-15,-17 0-1 0,1 9-2 0,16-9 4 16,-17 10 0-16,17-1-2 0,0 10 2 0,-16-19-4 15,16 9 3-15,0 0-6 0,0 0 3 0,16 1-5 16,-16-10 3-16,0 9 4 0,17-9-5 0,-17 9 3 16,16-9 2-16,-16 0-4 0,17-9 5 15,-1 9 1-15,-16-9-2 0,17-1-3 0,-1 1 3 16,-16 0 0-16,17 0 0 0,-17 9 0 0,17-28 0 16,-17 18-2-16,0 1 0 0,0 0-1 0,0-1 3 0,0 1 3 15,-17 0-3-15,0-1 0 0,1 20-2 16,16-1 4-1,-17 0 0-15,17 1-2 0,-16 8 1 0,16 1 0 16,0 0-3-16,-17-1 2 0,17 1 0 0,0-1 2 16,0 1 0-16,17-10 0 0,-17 10-2 0,0-1 2 15,16-18 2-15,1 0 6 0,-17 0 3 0,16 0 4 16,1-18 0-16,0 9 1 0,-1-1 1 0,1 1-2 16,-1-10-7-16,1 1 6 0,-1-1-11 0,1 1-1 15,-1-10-1-15,1 0 2 0,-1 0 2 0,-16 0 4 16,17 0-5-16,-17 0-1 0,17-9-3 0,-17 9-2 15,0 0 0-15,16-9 3 0,-16 9-3 0,0-9 0 16,-16 9 0-16,16 0 0 0,0 0 10 0,0 0 14 16,-17 19 20-16,17-19-12 0,0 19-14 0,-17-1-8 15,17 1-8-15,0 18-2 0,-16 1 1 16,16-1 1-16,-17 19-4 0,17-19 2 0,-16 19-2 16,16-9 3-16,0 9-1 0,0 9 0 0,0-28-3 15,0 19 5-15,16-9-1 0,1 8-1 0,-17-8 2 16,16 0-6-16,1-1-14 0,0 1-10 0,-17-1-8 15,16 1-10-15,1-10-24 0,-1 10-8 0,1 0-11 16,-1-19-6-16,1 9 2 0,-1 0-11 0,-16 0-78 16</inkml:trace>
  <inkml:trace contextRef="#ctx0" brushRef="#br0" timeOffset="175490.33">14973 5711 167 0,'0'0'87'0,"0"-18"-19"16,0 8-13-16,0 1-4 0,-17 0-6 0,17-1-17 15,0 10-16-15,0 0-3 0,0 0-7 0,-16 10-4 16,16-10 4-16,0 9-2 0,0 10 1 16,0-1-1-16,-17-18 14 0,17 10-2 0,0-1 5 15,0 9 2-15,0-8-6 0,0-1 0 0,0 0-5 16,17 1-3-16,-17-1 0 0,16 0 4 0,-16 1-6 16,17 8 0-16,-1-18 0 0,-16 0 1 0,17 0-4 15,-1 0 0-15,1 0-6 0,0 0-5 0,-1 0-14 16,17 0-9-16,-16-18-1 0,-1 18-3 0,1-10-3 15,-1 1 2-15,1 0 5 0,-1-10-2 0,1 10 4 16,0-1 5-16,-1-8 5 0,-16 9 3 0,17-1 6 16,-17-8 6-16,16-1 1 0,-16 10 4 0,0-10 4 15,17 10 6-15,-17 0 10 0,0-1 0 0,0 10 0 16,0-9-6-16,0 9-6 0,-17 0-2 0,17 0 0 16,0 9 4-16,0-9 1 0,0 10 4 0,-16-1 3 15,16 0 0-15,-17 0 0 0,17 1-7 0,-16 8-3 16,16-8-2-16,0 8-3 0,-17 1-1 0,17-1 2 15,0-8-4-15,0 8 2 0,-17-8 4 0,17 8-4 16,0-8 3-16,17 8-2 0,-17-18 2 0,0 10-3 16,17-10 0-16,-1 9 1 0,-16-9 1 0,17 0 0 15,-17 0 1-15,16 0 8 0,-16 0-2 0,17-9 12 16,-17-1 5-16,16 10 0 0,-16-18-6 0,0 8-2 16,0 1-4-16,0 0-6 0,-16-1-8 0,16-8 2 15,-17 8 0-15,17 1-9 0,-16-9-3 0,-1 8-6 16,-16 10 0-16,16-28-7 0,1 19-1 0,-1 0-11 15,1-1-7-15,-1 10-9 0,1-9-10 0,-1 9-7 16,1 0-12-16,16 0-73 0</inkml:trace>
  <inkml:trace contextRef="#ctx0" brushRef="#br0" timeOffset="178799.73">15486 5544 48 0,'0'0'64'0,"0"0"-11"16,0-9-12-16,0 9-7 0,0 0-3 0,0 0 0 16,0 0-11-16,0 0-6 0,0 0-5 0,0 0-8 15,0 0-3-15,0 0 4 0,0 9-2 16,0-9 1-16,0 9-1 0,0 0 2 0,0 1-4 15,0 8 2-15,16-18 0 0,-16 10 1 0,0-1-1 16,0 0 0-16,17-9 4 16,-17 10-4-16,16-10 3 0,1 0-2 15,-1 0 2-15,-16 0-1 16,17 0-2-16,-1-10-2 0,-16 1 0 16,17 0 2-16,-17-1 1 0,0 10-1 15,0-18 2-15,0 18-6 0,0-10 4 16,0 1 0-16,0 9 2 0,0 0-4 15,0 0 0-15,0 0 0 0,0 9 5 16,0-9-5-16,0 10 3 0,0 8-1 0,0-18 0 16,17 10 0-16,-1-10 0 0,-16 9 1 0,17 0 2 15,-1-9-3-15,1 10 0 0,-1-10 0 0,-16 0 1 16,17 0-1-16,-1 0 1 0,1 0-1 0,-1 0 0 16,-16 0 1-16,17-10-1 0,0 10-2 0,-17-9 4 15,16 9-4-15,-16-9 4 0,17-1 1 0,-17 10-2 16,16 0-1-16,-16-18 0 0,0 8 0 0,17 1 0 15,-17 0-2-15,0 0 2 0,16-1 0 0,-16 1 2 16,17 9 3-16,-17-9 4 0,0 9-4 0,16 0 0 16,-16 0 1-16,0 0-1 0,17 9 2 15,-17-9-2-15,0 9-4 0,0 1 2 0,16-10-3 16,-16 9 0-16,0 0 3 0,17 0-1 0,-17 1-2 16,0-10 5-16,17 18 13 0,-17-18 1 0,0 0-2 15,16 0 8-15,-16 0 2 0,0 0 9 0,0 0-9 16,0 0-2-16,0 0-13 0,17 0-6 0,-17 0-3 15,0-18 0-15,0 18-1 0,0-10 0 0,0 1-2 16,0 0 5-16,0 9-7 0,0-9 3 0,0-1-1 16,0 1 2-16,0 0-5 0,0 9 6 15,0-10-6-15,0 10-1 0,0 0-1 16,0 10 5-16,0-10 1 0,16 9-1 16,-16 0 0-16,0-9-2 0,17 10 5 0,-17-1-3 15,16-9 2-15,-16 9 0 0,17-9-2 0,-17 9 2 16,16-9-4-16,1 0 4 0,-17 0 7 0,16 0-6 15,1 0-3-15,-17-9 0 0,17 9 4 0,-1 0-4 16,-16-9 2-16,17 9 3 0,-1-9-5 0,-16-1 1 16,17 10-6-16,-17-9-5 0,16 9-8 15,-16-9-14-15,0 9-10 0,17-10-6 0,-17 10-16 0,0-9-4 16,0 9 0-16,-17 0 5 0,17 0 14 0,0 0 3 16,0 9-6-16,-16-9 3 0</inkml:trace>
  <inkml:trace contextRef="#ctx0" brushRef="#br0" timeOffset="184642.32">22600 13367 20 0,'-17'-19'25'0,"1"10"4"15,-1 9-8-15,1 0-11 0,-17 0-5 0,16 9-2 16,-16 0-3-16,16 1 0 0,-16 8 0 0,17-8 9 16,-17 8-7-16,0-9-8 0,16 1-7 0,0 8-14 15,1-8-5-15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AA9F-576A-42D8-BD86-F0D5C930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EAA1-0CE1-4EA2-B6D7-4B638F01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60CF-DD6B-485E-A6B9-44033BDF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1CB0-5EE0-4447-9770-BAF74CA3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29A3-94A8-4BF9-96E1-19C1B79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4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4C8F-FF00-459E-9321-1B0DC63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04E21-5AA1-4398-9E62-00B2622F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C34-762E-493D-9273-F2DE3C1A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C4B4-AF32-43E3-B8F1-B0F2697E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AD35-F9F3-4FDE-B3E9-89B9C102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77E21-DB53-4608-A0BF-A287D28D7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B0A2-0F21-4C36-B772-48EB1F04D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D38C-D4AF-4122-9474-1D70A9EF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892C-E6FB-4F41-BC9E-3B1AB7D6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4E27-3BBB-4B66-B089-8DC777A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4B49-43FA-4F06-B391-B6808775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D51B-0D1F-4C11-BB9E-3EE169D7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DC0-BC1A-4F8C-9E77-C5CAACCD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73DC-8506-4B23-8EF4-A241B586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40FD-31E4-490F-BB86-0D3C6FC4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5842-6878-4D22-B0FE-D00C4563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1E1E-9FA0-4C3E-AEB5-77AE6324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39C9-1BCE-4847-B629-721AA55F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9779-D709-481B-BD3A-AE1E4D5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00CC-DFF8-4A9D-9543-A04AA51D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F26-5036-4030-9506-E684894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64CC-9243-4349-8731-314A07AA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1A50-95E9-47A8-BF30-57106DB0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1F4B-EDF3-41A8-892D-30FC3D0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79865-9973-4D6D-8707-4FC54577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BFF5-2B30-46A1-9488-25B4AAF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EA49-248C-49CF-B9A9-38F2A0D9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5654-B71B-4D33-9017-493E8E09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D511-B6C3-4902-9235-EFC8AC863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D1751-A149-4413-A88D-25DED2F43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8830-9035-4BB9-BB76-12CBC14A8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76A0C-DC2A-449C-BAB2-5FF1A19D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4BE93-251A-4A6C-890B-FCDCFA25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40B9A-BB05-4365-9D3E-AF3860D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365-B7A0-4BD5-9FEB-75787131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358D6-B0C1-433E-85E9-783EC093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FD8C-9C8E-4BA5-B9D4-F75C042F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9B44-9453-4C3D-B05D-5355CF1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6A1A8-5993-4643-9F22-B0D6D01C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24F35-5E1D-4207-B2B7-3E06FEED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7025-7444-4CC2-9890-E176577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283C-7EC2-4ED3-8BF1-95E21F33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4EAC-2F79-4A37-BC45-36F3B706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7D00-35AD-413A-B8E8-0181E5C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22A3-0B53-432D-A063-D31B87A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9541-2A3B-47CE-A9E2-B00E0526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077FC-28E4-463A-8699-FF297BB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D8F8-7C97-439D-908A-087CA9C0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73FB-3B40-4E09-9319-D4A3E52C5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9330D-2DF4-47B8-8293-47F77882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4E94-2B0F-450B-9170-E757B99B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546B-75B7-4464-AE89-1D112DD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9521-2517-4C6A-B725-13B0BA3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542F1-725C-4F71-B715-0CBC04CE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C5F7-8EF0-44E8-B1E6-9C615F56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B72B-C82D-4B09-B4E5-73AB1286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EBE0-27FF-4DFF-A467-CE762E17177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BC18-4282-459E-B8B3-78EBBEC29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0B93-E6E9-4EC5-965A-64E5E982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D95C-C83E-4737-BA5A-48238CB3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F13415-5B31-4076-8C03-84001300F7B8}"/>
                  </a:ext>
                </a:extLst>
              </p14:cNvPr>
              <p14:cNvContentPartPr/>
              <p14:nvPr/>
            </p14:nvContentPartPr>
            <p14:xfrm>
              <a:off x="881640" y="154080"/>
              <a:ext cx="10625760" cy="608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F13415-5B31-4076-8C03-84001300F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280" y="144720"/>
                <a:ext cx="10644480" cy="61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C540DD-3D56-4DDF-AB73-FAC24E292397}"/>
                  </a:ext>
                </a:extLst>
              </p14:cNvPr>
              <p14:cNvContentPartPr/>
              <p14:nvPr/>
            </p14:nvContentPartPr>
            <p14:xfrm>
              <a:off x="3901320" y="1446480"/>
              <a:ext cx="5307120" cy="407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C540DD-3D56-4DDF-AB73-FAC24E2923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1960" y="1437120"/>
                <a:ext cx="5325840" cy="40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29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7A24-4DDE-4B79-ADA2-A7A7E59A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566C-EFB1-4AF3-BA1B-30110811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DA3A79-0451-46D9-8ED3-39947E9CA99E}"/>
                  </a:ext>
                </a:extLst>
              </p14:cNvPr>
              <p14:cNvContentPartPr/>
              <p14:nvPr/>
            </p14:nvContentPartPr>
            <p14:xfrm>
              <a:off x="714600" y="1011240"/>
              <a:ext cx="10792800" cy="55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DA3A79-0451-46D9-8ED3-39947E9CA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0" y="1001880"/>
                <a:ext cx="10811520" cy="55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C669ED-2114-46D2-B5B2-0B188473D8CE}"/>
                  </a:ext>
                </a:extLst>
              </p14:cNvPr>
              <p14:cNvContentPartPr/>
              <p14:nvPr/>
            </p14:nvContentPartPr>
            <p14:xfrm>
              <a:off x="1036440" y="2498040"/>
              <a:ext cx="10905840" cy="397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C669ED-2114-46D2-B5B2-0B188473D8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80" y="2488680"/>
                <a:ext cx="10924560" cy="39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62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63C4-1A81-4AAE-ADFA-E9A8669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C347-29D2-4177-B7F5-74010444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6D4CFE-4571-456D-867D-C3B72557FC65}"/>
                  </a:ext>
                </a:extLst>
              </p14:cNvPr>
              <p14:cNvContentPartPr/>
              <p14:nvPr/>
            </p14:nvContentPartPr>
            <p14:xfrm>
              <a:off x="2453760" y="2347560"/>
              <a:ext cx="95760" cy="105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6D4CFE-4571-456D-867D-C3B72557F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4400" y="2338200"/>
                <a:ext cx="114480" cy="10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68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BF78-0A51-4AF2-AC3F-0E2126E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42FD-B22F-4135-BD81-1F09B353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D5FD-08D3-4470-9004-E217EAA8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E324-554B-4EEF-B349-430B5E08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C713DA-8822-44C9-98E1-6E7C2B393D08}"/>
                  </a:ext>
                </a:extLst>
              </p14:cNvPr>
              <p14:cNvContentPartPr/>
              <p14:nvPr/>
            </p14:nvContentPartPr>
            <p14:xfrm>
              <a:off x="1036440" y="0"/>
              <a:ext cx="9732600" cy="504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C713DA-8822-44C9-98E1-6E7C2B393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-9360"/>
                <a:ext cx="9751320" cy="50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34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7F0B-5185-401A-9B54-0218DBD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77CCE-4BA6-4481-ACA2-ED8FC75F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2F2725-8BB4-40DA-B3DD-E4E47A1EDC7E}"/>
                  </a:ext>
                </a:extLst>
              </p14:cNvPr>
              <p14:cNvContentPartPr/>
              <p14:nvPr/>
            </p14:nvContentPartPr>
            <p14:xfrm>
              <a:off x="1721160" y="184320"/>
              <a:ext cx="10375920" cy="622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2F2725-8BB4-40DA-B3DD-E4E47A1E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800" y="174960"/>
                <a:ext cx="10394640" cy="62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37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D30-CB39-4BB2-9C0B-48755DCA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AFAA-10AE-4DBD-816A-D68124CE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3A710D-7F26-43D3-A3F9-E63B38431F71}"/>
                  </a:ext>
                </a:extLst>
              </p14:cNvPr>
              <p14:cNvContentPartPr/>
              <p14:nvPr/>
            </p14:nvContentPartPr>
            <p14:xfrm>
              <a:off x="1614240" y="66960"/>
              <a:ext cx="7582320" cy="523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3A710D-7F26-43D3-A3F9-E63B38431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4880" y="57600"/>
                <a:ext cx="7601040" cy="52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2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47EF-EF07-477B-AC11-723FC24E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A6AA-A328-4885-8FD4-C442346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F6169F-E070-48C0-AEEB-445FD0F4D0D8}"/>
                  </a:ext>
                </a:extLst>
              </p14:cNvPr>
              <p14:cNvContentPartPr/>
              <p14:nvPr/>
            </p14:nvContentPartPr>
            <p14:xfrm>
              <a:off x="2275200" y="177480"/>
              <a:ext cx="9011880" cy="510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F6169F-E070-48C0-AEEB-445FD0F4D0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5840" y="168120"/>
                <a:ext cx="9030600" cy="51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97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1725-19BE-454B-AFF6-50BF133D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9287-7FCA-474C-A6F9-B7F417EA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2CA68-2934-49B7-B328-2DAEE078D379}"/>
                  </a:ext>
                </a:extLst>
              </p14:cNvPr>
              <p14:cNvContentPartPr/>
              <p14:nvPr/>
            </p14:nvContentPartPr>
            <p14:xfrm>
              <a:off x="1917720" y="73800"/>
              <a:ext cx="6968880" cy="535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2CA68-2934-49B7-B328-2DAEE078D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360" y="64440"/>
                <a:ext cx="6987600" cy="53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54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FF11-8F8F-49BD-8DA6-64163A1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9977-D7EC-4386-8651-B4813CA8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15B27E-C6B7-4C25-92F2-7F5154E21D2A}"/>
                  </a:ext>
                </a:extLst>
              </p14:cNvPr>
              <p14:cNvContentPartPr/>
              <p14:nvPr/>
            </p14:nvContentPartPr>
            <p14:xfrm>
              <a:off x="2197800" y="254520"/>
              <a:ext cx="7272720" cy="438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15B27E-C6B7-4C25-92F2-7F5154E21D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440" y="245160"/>
                <a:ext cx="7291440" cy="44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20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F690-6F3F-4E11-B3E0-7607278C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015F-8EB3-45EB-A985-9792D0D0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2EF52F-B405-4500-B381-8FCEAB1E4032}"/>
                  </a:ext>
                </a:extLst>
              </p14:cNvPr>
              <p14:cNvContentPartPr/>
              <p14:nvPr/>
            </p14:nvContentPartPr>
            <p14:xfrm>
              <a:off x="1256760" y="214200"/>
              <a:ext cx="10685520" cy="64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2EF52F-B405-4500-B381-8FCEAB1E4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400" y="204840"/>
                <a:ext cx="10704240" cy="64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97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4B4-C08B-45EA-BF4E-0BB3C529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5564-C83C-4FDE-9248-484EDEF9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4A4242-3FEC-44E3-9290-B4FD62533680}"/>
                  </a:ext>
                </a:extLst>
              </p14:cNvPr>
              <p14:cNvContentPartPr/>
              <p14:nvPr/>
            </p14:nvContentPartPr>
            <p14:xfrm>
              <a:off x="2394360" y="36720"/>
              <a:ext cx="3407040" cy="66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4A4242-3FEC-44E3-9290-B4FD62533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5000" y="27360"/>
                <a:ext cx="3425760" cy="6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11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Muhammad  Qasim Pasta</dc:creator>
  <cp:lastModifiedBy>Dr. Muhammad  Qasim Pasta</cp:lastModifiedBy>
  <cp:revision>4</cp:revision>
  <dcterms:created xsi:type="dcterms:W3CDTF">2021-04-17T08:08:21Z</dcterms:created>
  <dcterms:modified xsi:type="dcterms:W3CDTF">2021-04-24T09:27:17Z</dcterms:modified>
</cp:coreProperties>
</file>