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77" r:id="rId16"/>
    <p:sldId id="276" r:id="rId17"/>
    <p:sldId id="278" r:id="rId18"/>
    <p:sldId id="267" r:id="rId19"/>
    <p:sldId id="268" r:id="rId20"/>
    <p:sldId id="269" r:id="rId21"/>
    <p:sldId id="271" r:id="rId22"/>
    <p:sldId id="270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429" autoAdjust="0"/>
  </p:normalViewPr>
  <p:slideViewPr>
    <p:cSldViewPr>
      <p:cViewPr varScale="1">
        <p:scale>
          <a:sx n="39" d="100"/>
          <a:sy n="39" d="100"/>
        </p:scale>
        <p:origin x="-23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9B6C6-AAE3-4E74-8040-D17715E2CF7D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EDE0A-3796-4FA4-A5B1-A504788336F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lphaLcParenR"/>
            </a:pPr>
            <a:r>
              <a:rPr lang="en-GB" dirty="0" smtClean="0"/>
              <a:t>Share info</a:t>
            </a:r>
            <a:r>
              <a:rPr lang="en-GB" baseline="0" dirty="0" smtClean="0"/>
              <a:t> to them about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/ setup details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Get suggestions for ‘vinyl’ &amp; ‘tapes’ to digital?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Story – my wife says we’ve got too much stuff taking up too much space etc (but not that yeah?)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Shitted baron of a friend broke stereo… It was time to digitise things…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You can do it too?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Drop all </a:t>
            </a:r>
            <a:r>
              <a:rPr lang="en-GB" baseline="0" dirty="0" err="1" smtClean="0"/>
              <a:t>shellplayer</a:t>
            </a:r>
            <a:r>
              <a:rPr lang="en-GB" baseline="0" dirty="0" smtClean="0"/>
              <a:t>, put in link to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etc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Push PHP to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etc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If not for them or for me then remove? - Only say ‘interesting’ things</a:t>
            </a:r>
          </a:p>
          <a:p>
            <a:pPr marL="228600" indent="-228600">
              <a:buAutoNum type="alphaLcParenR"/>
            </a:pPr>
            <a:endParaRPr lang="en-GB" baseline="0" dirty="0" smtClean="0"/>
          </a:p>
          <a:p>
            <a:pPr marL="228600" indent="-228600">
              <a:buAutoNum type="alphaLcParenR"/>
            </a:pPr>
            <a:r>
              <a:rPr lang="en-GB" baseline="0" dirty="0" smtClean="0"/>
              <a:t>First came the PI and </a:t>
            </a:r>
            <a:r>
              <a:rPr lang="en-GB" baseline="0" dirty="0" err="1" smtClean="0"/>
              <a:t>shellplayer</a:t>
            </a:r>
            <a:r>
              <a:rPr lang="en-GB" baseline="0" dirty="0" smtClean="0"/>
              <a:t> (quickly became mobile use case)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Second came website cause shelling is so 2012 (and too awkward in an SSH window on a mobile)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Third came ‘scan’ as functional selection process instead of browse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Finally </a:t>
            </a:r>
            <a:r>
              <a:rPr lang="en-GB" baseline="0" dirty="0" err="1" smtClean="0"/>
              <a:t>scanpimob</a:t>
            </a:r>
            <a:r>
              <a:rPr lang="en-GB" baseline="0" dirty="0" smtClean="0"/>
              <a:t> makes your mobile / tablet the controller or all things!</a:t>
            </a:r>
          </a:p>
          <a:p>
            <a:pPr marL="228600" indent="-228600">
              <a:buAutoNum type="alphaLcParenR"/>
            </a:pPr>
            <a:endParaRPr lang="en-GB" baseline="0" dirty="0" smtClean="0"/>
          </a:p>
          <a:p>
            <a:pPr marL="228600" indent="-228600">
              <a:buAutoNum type="alphaLcParenR"/>
            </a:pPr>
            <a:r>
              <a:rPr lang="en-GB" baseline="0" dirty="0" smtClean="0"/>
              <a:t>The </a:t>
            </a:r>
            <a:r>
              <a:rPr lang="en-GB" baseline="0" dirty="0" err="1" smtClean="0"/>
              <a:t>xth</a:t>
            </a:r>
            <a:r>
              <a:rPr lang="en-GB" baseline="0" dirty="0" smtClean="0"/>
              <a:t> thing ‘you’ are going </a:t>
            </a:r>
            <a:r>
              <a:rPr lang="en-GB" baseline="0" smtClean="0"/>
              <a:t>to want to do is…</a:t>
            </a:r>
            <a:endParaRPr lang="en-GB" baseline="0" dirty="0" smtClean="0"/>
          </a:p>
          <a:p>
            <a:pPr marL="228600" indent="-228600">
              <a:buAutoNum type="alphaLcParenR"/>
            </a:pPr>
            <a:endParaRPr lang="en-GB" baseline="0" dirty="0" smtClean="0"/>
          </a:p>
          <a:p>
            <a:pPr marL="228600" indent="-228600">
              <a:buAutoNum type="alphaL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EDE0A-3796-4FA4-A5B1-A504788336F1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SCANPI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(Shellplayer, SCANPI and SCANPIMOB)</a:t>
            </a:r>
          </a:p>
          <a:p>
            <a:r>
              <a:rPr lang="en-GB" dirty="0" smtClean="0"/>
              <a:t>PETER ARBUTHNOTT</a:t>
            </a:r>
          </a:p>
          <a:p>
            <a:r>
              <a:rPr lang="en-GB" dirty="0" smtClean="0"/>
              <a:t>13</a:t>
            </a:r>
            <a:r>
              <a:rPr lang="en-GB" baseline="30000" dirty="0" smtClean="0"/>
              <a:t>th</a:t>
            </a:r>
            <a:r>
              <a:rPr lang="en-GB" dirty="0" smtClean="0"/>
              <a:t> March 2013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Shellplayer the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rest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9 Shell scripts to make music from the Big Disc squee out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through the PI to the Beocenter.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album.sh</a:t>
            </a:r>
            <a:r>
              <a:rPr lang="en-GB" dirty="0" smtClean="0"/>
              <a:t>		queue all the tracks from an album.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band.sh		</a:t>
            </a:r>
            <a:r>
              <a:rPr lang="en-GB" dirty="0" smtClean="0"/>
              <a:t>queue all the tracks from a band.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exit.sh		</a:t>
            </a:r>
            <a:r>
              <a:rPr lang="en-GB" dirty="0" smtClean="0"/>
              <a:t>stop the nohup playback.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go.sh		</a:t>
            </a:r>
            <a:r>
              <a:rPr lang="en-GB" dirty="0" smtClean="0"/>
              <a:t>nohup and loop the play function.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queue.sh		</a:t>
            </a:r>
            <a:r>
              <a:rPr lang="en-GB" dirty="0" smtClean="0"/>
              <a:t>adds tracks to the queue.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reindex.sh	</a:t>
            </a:r>
            <a:r>
              <a:rPr lang="en-GB" dirty="0" smtClean="0"/>
              <a:t>read the big disc into an index.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skip.sh		</a:t>
            </a:r>
            <a:r>
              <a:rPr lang="en-GB" dirty="0" smtClean="0"/>
              <a:t>skip the currently playing track.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track.sh		</a:t>
            </a:r>
            <a:r>
              <a:rPr lang="en-GB" dirty="0" smtClean="0"/>
              <a:t>queue a single track.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Shellplayer</a:t>
            </a:r>
            <a:r>
              <a:rPr lang="en-GB" sz="4400" b="1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it works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 some judicious “ln -s /scanpi/shellplayer/go.sh g” </a:t>
            </a:r>
            <a:r>
              <a:rPr lang="en-GB" dirty="0" smtClean="0">
                <a:solidFill>
                  <a:srgbClr val="FF0000"/>
                </a:solidFill>
              </a:rPr>
              <a:t>[see why all the functions start with different letters]</a:t>
            </a:r>
          </a:p>
          <a:p>
            <a:endParaRPr lang="en-GB" b="1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*ALL* you have to do is …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SSH</a:t>
            </a:r>
            <a:r>
              <a:rPr lang="en-GB" dirty="0" smtClean="0"/>
              <a:t> from device to </a:t>
            </a:r>
            <a:r>
              <a:rPr lang="en-GB" dirty="0" smtClean="0">
                <a:solidFill>
                  <a:srgbClr val="FF0000"/>
                </a:solidFill>
              </a:rPr>
              <a:t>192.168.0.227</a:t>
            </a:r>
            <a:r>
              <a:rPr lang="en-GB" dirty="0" smtClean="0"/>
              <a:t>. Type “</a:t>
            </a:r>
            <a:r>
              <a:rPr lang="en-GB" dirty="0" smtClean="0">
                <a:solidFill>
                  <a:srgbClr val="FF0000"/>
                </a:solidFill>
              </a:rPr>
              <a:t>./g</a:t>
            </a:r>
            <a:r>
              <a:rPr lang="en-GB" dirty="0" smtClean="0"/>
              <a:t>” to go.</a:t>
            </a:r>
          </a:p>
          <a:p>
            <a:r>
              <a:rPr lang="en-GB" dirty="0" smtClean="0"/>
              <a:t>Don’t like the track it’s playing? Type ”</a:t>
            </a:r>
            <a:r>
              <a:rPr lang="en-GB" dirty="0" smtClean="0">
                <a:solidFill>
                  <a:srgbClr val="FF0000"/>
                </a:solidFill>
              </a:rPr>
              <a:t>./s</a:t>
            </a:r>
            <a:r>
              <a:rPr lang="en-GB" dirty="0" smtClean="0"/>
              <a:t>” to skip,</a:t>
            </a:r>
          </a:p>
          <a:p>
            <a:r>
              <a:rPr lang="en-GB" dirty="0" smtClean="0"/>
              <a:t>Want to queue up a track? Type “</a:t>
            </a:r>
            <a:r>
              <a:rPr lang="en-GB" dirty="0" smtClean="0">
                <a:solidFill>
                  <a:srgbClr val="FF0000"/>
                </a:solidFill>
              </a:rPr>
              <a:t>./t</a:t>
            </a:r>
            <a:r>
              <a:rPr lang="en-GB" dirty="0" smtClean="0"/>
              <a:t>” and it’ll guide you through track selection. Want to queue up an album? Type “</a:t>
            </a:r>
            <a:r>
              <a:rPr lang="en-GB" dirty="0" smtClean="0">
                <a:solidFill>
                  <a:srgbClr val="FF0000"/>
                </a:solidFill>
              </a:rPr>
              <a:t>./a</a:t>
            </a:r>
            <a:r>
              <a:rPr lang="en-GB" dirty="0" smtClean="0"/>
              <a:t>” and it’ll guide you through album selection.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*ALL* …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Birth Text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SSH? Too complicated. </a:t>
            </a:r>
            <a:r>
              <a:rPr lang="en-GB" dirty="0" smtClean="0">
                <a:solidFill>
                  <a:srgbClr val="FF0000"/>
                </a:solidFill>
              </a:rPr>
              <a:t>[said the *user group*]</a:t>
            </a:r>
          </a:p>
          <a:p>
            <a:r>
              <a:rPr lang="en-GB" dirty="0" smtClean="0"/>
              <a:t>SCANPI = A four page website</a:t>
            </a:r>
          </a:p>
          <a:p>
            <a:endParaRPr lang="en-GB" dirty="0" smtClean="0"/>
          </a:p>
          <a:p>
            <a:r>
              <a:rPr lang="en-GB" dirty="0" smtClean="0"/>
              <a:t>Point your browser at </a:t>
            </a:r>
            <a:r>
              <a:rPr lang="en-GB" b="1" dirty="0" smtClean="0">
                <a:solidFill>
                  <a:srgbClr val="FF0000"/>
                </a:solidFill>
              </a:rPr>
              <a:t>http://192.168.0.227/scanpi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BROWSE</a:t>
            </a:r>
            <a:r>
              <a:rPr lang="en-GB" dirty="0" smtClean="0"/>
              <a:t> through bands.</a:t>
            </a:r>
          </a:p>
          <a:p>
            <a:r>
              <a:rPr lang="en-GB" dirty="0" smtClean="0"/>
              <a:t>Click ‘queue’ to add track, album or band to the queue.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[But that’s JUST a huge MP3 device isn’t it?]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Birth </a:t>
            </a:r>
            <a:r>
              <a:rPr kumimoji="0" lang="en-GB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Pic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4000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Growth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Interact with your music collection!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SCAN</a:t>
            </a:r>
            <a:r>
              <a:rPr lang="en-GB" dirty="0" smtClean="0"/>
              <a:t> = invoke scanner app on device</a:t>
            </a:r>
          </a:p>
          <a:p>
            <a:r>
              <a:rPr lang="en-GB" dirty="0" smtClean="0"/>
              <a:t>Scan barcode from original CD</a:t>
            </a:r>
          </a:p>
          <a:p>
            <a:r>
              <a:rPr lang="en-GB" dirty="0" smtClean="0"/>
              <a:t>Talk to the musicbrainz.org</a:t>
            </a:r>
          </a:p>
          <a:p>
            <a:r>
              <a:rPr lang="en-GB" dirty="0" smtClean="0"/>
              <a:t>Look up Big Disc and show album details</a:t>
            </a:r>
          </a:p>
          <a:p>
            <a:r>
              <a:rPr lang="en-GB" dirty="0" smtClean="0"/>
              <a:t>Pick track </a:t>
            </a:r>
            <a:r>
              <a:rPr lang="en-GB" dirty="0" smtClean="0">
                <a:solidFill>
                  <a:srgbClr val="FF0000"/>
                </a:solidFill>
              </a:rPr>
              <a:t>[or album or band] </a:t>
            </a:r>
            <a:r>
              <a:rPr lang="en-GB" dirty="0" smtClean="0"/>
              <a:t>to queue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Growth Scanners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0"/>
            <a:ext cx="4000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14800"/>
            <a:ext cx="4000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Growth Music </a:t>
            </a:r>
            <a:r>
              <a:rPr lang="en-GB" sz="4400" b="1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Brainz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0"/>
            <a:ext cx="4000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GB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Growth Result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0"/>
            <a:ext cx="4000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GB" sz="4400" b="1" noProof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Worth 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Of external use.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PLAY </a:t>
            </a:r>
            <a:r>
              <a:rPr lang="en-GB" dirty="0" smtClean="0"/>
              <a:t>= added to the queue page, allows transmission of the relevant track to the current device.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Further functionality.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QUEUE</a:t>
            </a:r>
            <a:r>
              <a:rPr lang="en-GB" dirty="0" smtClean="0"/>
              <a:t> = See details and remove items from Queue. Move items from Played to Queue.</a:t>
            </a:r>
          </a:p>
          <a:p>
            <a:endParaRPr lang="en-GB" dirty="0" smtClean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SCANPIMOB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But I’m on a mobile / tablet!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SCANPIMOB</a:t>
            </a:r>
            <a:r>
              <a:rPr lang="en-GB" dirty="0" smtClean="0"/>
              <a:t> = All the functions of SCANPI but delivered with the help of JQuery Mobile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[now it looks sweet on other devices]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http://192.168.0.227/scanpimob</a:t>
            </a:r>
          </a:p>
          <a:p>
            <a:endParaRPr lang="en-GB" dirty="0" smtClean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  <a:endParaRPr lang="en-GB" dirty="0"/>
          </a:p>
        </p:txBody>
      </p:sp>
      <p:sp>
        <p:nvSpPr>
          <p:cNvPr id="6" name="Cloud 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  <a:endCxn id="3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7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cxnSp>
        <p:nvCxnSpPr>
          <p:cNvPr id="13" name="Straight Connector 12"/>
          <p:cNvCxnSpPr>
            <a:stCxn id="3" idx="2"/>
            <a:endCxn id="1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cxnSp>
        <p:nvCxnSpPr>
          <p:cNvPr id="18" name="Straight Connector 17"/>
          <p:cNvCxnSpPr>
            <a:stCxn id="17" idx="2"/>
            <a:endCxn id="3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The Basics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Has Issues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SCANNING APPS?</a:t>
            </a:r>
          </a:p>
          <a:p>
            <a:r>
              <a:rPr lang="en-GB" dirty="0" smtClean="0"/>
              <a:t>Pic2shop VS </a:t>
            </a:r>
            <a:r>
              <a:rPr lang="en-GB" dirty="0" err="1" smtClean="0"/>
              <a:t>ZebraCrossing</a:t>
            </a:r>
            <a:r>
              <a:rPr lang="en-GB" dirty="0" smtClean="0"/>
              <a:t> (</a:t>
            </a:r>
            <a:r>
              <a:rPr lang="en-GB" dirty="0" err="1" smtClean="0"/>
              <a:t>ZXing</a:t>
            </a:r>
            <a:r>
              <a:rPr lang="en-GB" dirty="0" smtClean="0"/>
              <a:t>) VS …</a:t>
            </a:r>
          </a:p>
          <a:p>
            <a:r>
              <a:rPr lang="en-GB" dirty="0" smtClean="0"/>
              <a:t>On which device and how much will it cost me?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WOT NO BARCODE?</a:t>
            </a:r>
          </a:p>
          <a:p>
            <a:r>
              <a:rPr lang="en-GB" dirty="0" smtClean="0"/>
              <a:t>Anything older than about 1975</a:t>
            </a:r>
          </a:p>
          <a:p>
            <a:r>
              <a:rPr lang="en-GB" dirty="0" smtClean="0"/>
              <a:t>All those mix tapes / CDs</a:t>
            </a:r>
          </a:p>
          <a:p>
            <a:endParaRPr lang="en-GB" dirty="0" smtClean="0"/>
          </a:p>
          <a:p>
            <a:r>
              <a:rPr lang="en-GB" b="1" dirty="0" err="1" smtClean="0">
                <a:solidFill>
                  <a:srgbClr val="FF0000"/>
                </a:solidFill>
              </a:rPr>
              <a:t>Bjork</a:t>
            </a:r>
            <a:r>
              <a:rPr lang="en-GB" b="1" dirty="0" smtClean="0">
                <a:solidFill>
                  <a:srgbClr val="FF0000"/>
                </a:solidFill>
              </a:rPr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Motorhead</a:t>
            </a:r>
            <a:r>
              <a:rPr lang="en-GB" b="1" dirty="0" smtClean="0">
                <a:solidFill>
                  <a:srgbClr val="FF0000"/>
                </a:solidFill>
              </a:rPr>
              <a:t> and </a:t>
            </a:r>
            <a:r>
              <a:rPr lang="en-GB" b="1" dirty="0" err="1" smtClean="0">
                <a:solidFill>
                  <a:srgbClr val="FF0000"/>
                </a:solidFill>
              </a:rPr>
              <a:t>Bueno</a:t>
            </a:r>
            <a:r>
              <a:rPr lang="en-GB" b="1" dirty="0" smtClean="0">
                <a:solidFill>
                  <a:srgbClr val="FF0000"/>
                </a:solidFill>
              </a:rPr>
              <a:t> Vista Social Club?</a:t>
            </a:r>
          </a:p>
          <a:p>
            <a:r>
              <a:rPr lang="en-GB" dirty="0" smtClean="0"/>
              <a:t>Accented characters won’t play nicely with FAT32.</a:t>
            </a:r>
          </a:p>
          <a:p>
            <a:r>
              <a:rPr lang="en-GB" dirty="0" smtClean="0"/>
              <a:t>“&amp;” VS “and” VS “+” can cause mismatches.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Has Some Answers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2D barcodes – finally a *real world* use?</a:t>
            </a:r>
          </a:p>
          <a:p>
            <a:r>
              <a:rPr lang="en-GB" dirty="0" smtClean="0"/>
              <a:t>A sheet with 2D barcodes, each a SCANPI URL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[the pseudo result of a successful scan]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Mix tapes / CDs</a:t>
            </a:r>
          </a:p>
          <a:p>
            <a:r>
              <a:rPr lang="en-GB" dirty="0" smtClean="0"/>
              <a:t>Give it a name and put it into the ‘tapes’ directory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Text </a:t>
            </a:r>
            <a:r>
              <a:rPr lang="en-GB" b="1" dirty="0" err="1" smtClean="0">
                <a:solidFill>
                  <a:srgbClr val="FF0000"/>
                </a:solidFill>
              </a:rPr>
              <a:t>Munging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Turns the anomalies back to standards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Playlists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But I can’t be bothered going through the play process for EVERY track – can’t you just create playlists?</a:t>
            </a:r>
          </a:p>
          <a:p>
            <a:endParaRPr lang="en-GB" dirty="0" smtClean="0"/>
          </a:p>
          <a:p>
            <a:r>
              <a:rPr lang="en-GB" dirty="0" smtClean="0"/>
              <a:t>Yes. M3U (supported by Win, Mac, </a:t>
            </a:r>
            <a:r>
              <a:rPr lang="en-GB" dirty="0" err="1" smtClean="0"/>
              <a:t>iP</a:t>
            </a:r>
            <a:r>
              <a:rPr lang="en-GB" dirty="0" smtClean="0"/>
              <a:t>[*], but requires a free to download app thingy on Android / Blackberry.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Next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Playlists to Queue and Back</a:t>
            </a:r>
          </a:p>
          <a:p>
            <a:r>
              <a:rPr lang="en-GB" dirty="0" smtClean="0"/>
              <a:t>Release all PHP to </a:t>
            </a:r>
            <a:r>
              <a:rPr lang="en-GB" dirty="0" err="1" smtClean="0"/>
              <a:t>github</a:t>
            </a:r>
            <a:r>
              <a:rPr lang="en-GB" dirty="0" smtClean="0"/>
              <a:t> or similar</a:t>
            </a:r>
          </a:p>
          <a:p>
            <a:r>
              <a:rPr lang="en-GB" dirty="0" smtClean="0"/>
              <a:t>PI app to show album cover when playing item</a:t>
            </a:r>
          </a:p>
          <a:p>
            <a:r>
              <a:rPr lang="en-GB" dirty="0" smtClean="0"/>
              <a:t>Static barcode reader</a:t>
            </a:r>
          </a:p>
          <a:p>
            <a:r>
              <a:rPr lang="en-GB" dirty="0" smtClean="0"/>
              <a:t>Like / dislike functions?</a:t>
            </a:r>
            <a:endParaRPr lang="en-GB" smtClean="0"/>
          </a:p>
          <a:p>
            <a:endParaRPr lang="en-GB" dirty="0" smtClean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Router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Modem Stuff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04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Virgin Broadband </a:t>
            </a:r>
            <a:r>
              <a:rPr lang="en-GB" dirty="0" smtClean="0">
                <a:solidFill>
                  <a:srgbClr val="FF0000"/>
                </a:solidFill>
              </a:rPr>
              <a:t>[other providers exist]</a:t>
            </a:r>
          </a:p>
          <a:p>
            <a:r>
              <a:rPr lang="en-GB" dirty="0" smtClean="0"/>
              <a:t>192.168.0.X, 227 chosen for PI </a:t>
            </a:r>
            <a:r>
              <a:rPr lang="en-GB" dirty="0" smtClean="0">
                <a:solidFill>
                  <a:srgbClr val="FF0000"/>
                </a:solidFill>
              </a:rPr>
              <a:t>[22/7 obviously]</a:t>
            </a:r>
          </a:p>
          <a:p>
            <a:r>
              <a:rPr lang="en-GB" dirty="0" smtClean="0"/>
              <a:t>Might have preferred 192.168.3.14 but…</a:t>
            </a:r>
          </a:p>
          <a:p>
            <a:r>
              <a:rPr lang="en-GB" dirty="0" smtClean="0"/>
              <a:t>Port forwarding for HTTP, HTTPS, SSH, FTP</a:t>
            </a:r>
          </a:p>
          <a:p>
            <a:endParaRPr lang="en-GB" dirty="0" smtClean="0"/>
          </a:p>
          <a:p>
            <a:r>
              <a:rPr lang="en-GB" dirty="0" smtClean="0"/>
              <a:t>Any connected WIFI device can SSH and HTTP through.</a:t>
            </a:r>
          </a:p>
          <a:p>
            <a:endParaRPr lang="en-GB" dirty="0" smtClean="0"/>
          </a:p>
          <a:p>
            <a:r>
              <a:rPr lang="en-GB" dirty="0" smtClean="0"/>
              <a:t>EXTERNALLY 82.24.252.201 </a:t>
            </a:r>
            <a:r>
              <a:rPr lang="en-GB" dirty="0" smtClean="0">
                <a:solidFill>
                  <a:srgbClr val="FF0000"/>
                </a:solidFill>
              </a:rPr>
              <a:t>[that too will change]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  <a:endParaRPr lang="en-GB" dirty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Big Disc Stuff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04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Format = FAT32 </a:t>
            </a:r>
            <a:r>
              <a:rPr lang="en-GB" dirty="0" smtClean="0">
                <a:solidFill>
                  <a:srgbClr val="FF0000"/>
                </a:solidFill>
              </a:rPr>
              <a:t>[full compatibility with Win + Mac]</a:t>
            </a:r>
          </a:p>
          <a:p>
            <a:r>
              <a:rPr lang="en-GB" dirty="0" smtClean="0"/>
              <a:t>2TB = £50 </a:t>
            </a:r>
            <a:r>
              <a:rPr lang="en-GB" dirty="0" smtClean="0">
                <a:solidFill>
                  <a:srgbClr val="FF0000"/>
                </a:solidFill>
              </a:rPr>
              <a:t>[ish, and it’ll only get cheaper]</a:t>
            </a:r>
          </a:p>
          <a:p>
            <a:r>
              <a:rPr lang="en-GB" dirty="0" smtClean="0"/>
              <a:t>USB </a:t>
            </a:r>
            <a:r>
              <a:rPr lang="en-GB" dirty="0" smtClean="0">
                <a:solidFill>
                  <a:srgbClr val="FF0000"/>
                </a:solidFill>
              </a:rPr>
              <a:t>[2 for speed]</a:t>
            </a:r>
          </a:p>
          <a:p>
            <a:r>
              <a:rPr lang="en-GB" dirty="0" smtClean="0"/>
              <a:t>Separate power supply</a:t>
            </a:r>
          </a:p>
          <a:p>
            <a:r>
              <a:rPr lang="en-GB" dirty="0" smtClean="0"/>
              <a:t>Mounted twice – once as main disc, once as NTFS in a loopback file/disc thing </a:t>
            </a:r>
            <a:r>
              <a:rPr lang="en-GB" dirty="0" smtClean="0">
                <a:solidFill>
                  <a:srgbClr val="FF0000"/>
                </a:solidFill>
              </a:rPr>
              <a:t>[full Linux file control etc]</a:t>
            </a:r>
          </a:p>
          <a:p>
            <a:endParaRPr lang="en-GB" dirty="0" smtClean="0"/>
          </a:p>
          <a:p>
            <a:r>
              <a:rPr lang="en-GB" dirty="0" smtClean="0"/>
              <a:t>All Music ‘standardised’ into …</a:t>
            </a:r>
          </a:p>
          <a:p>
            <a:r>
              <a:rPr lang="en-GB" dirty="0" smtClean="0"/>
              <a:t>/musicdir/</a:t>
            </a:r>
            <a:r>
              <a:rPr lang="en-GB" dirty="0" smtClean="0">
                <a:solidFill>
                  <a:srgbClr val="FF0000"/>
                </a:solidFill>
              </a:rPr>
              <a:t>[BAND]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FF0000"/>
                </a:solidFill>
              </a:rPr>
              <a:t>[ALBUM]</a:t>
            </a:r>
            <a:r>
              <a:rPr lang="en-GB" dirty="0" smtClean="0"/>
              <a:t>/</a:t>
            </a:r>
            <a:r>
              <a:rPr lang="en-GB" dirty="0" smtClean="0">
                <a:solidFill>
                  <a:srgbClr val="FF0000"/>
                </a:solidFill>
              </a:rPr>
              <a:t>[TRACK]</a:t>
            </a:r>
            <a:r>
              <a:rPr lang="en-GB" dirty="0" smtClean="0"/>
              <a:t>.mp3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  <a:endParaRPr lang="en-GB" dirty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</a:p>
        </p:txBody>
      </p: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PI </a:t>
            </a:r>
            <a:r>
              <a:rPr kumimoji="0" lang="en-GB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GB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7" name="Straight Connector 26"/>
          <p:cNvCxnSpPr>
            <a:endCxn id="26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2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6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40005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PI Text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04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8GB SD-Card Linux £10 </a:t>
            </a:r>
            <a:r>
              <a:rPr lang="en-GB" dirty="0" smtClean="0">
                <a:solidFill>
                  <a:srgbClr val="FF0000"/>
                </a:solidFill>
              </a:rPr>
              <a:t>[ish, and it’ll only get cheaper]</a:t>
            </a:r>
            <a:endParaRPr lang="en-GB" dirty="0" smtClean="0"/>
          </a:p>
          <a:p>
            <a:r>
              <a:rPr lang="en-GB" dirty="0" smtClean="0"/>
              <a:t>Static IP = 192.168.0.227 </a:t>
            </a:r>
            <a:r>
              <a:rPr lang="en-GB" dirty="0" smtClean="0">
                <a:solidFill>
                  <a:srgbClr val="FF0000"/>
                </a:solidFill>
              </a:rPr>
              <a:t>[file /etc/network/interfaces]</a:t>
            </a:r>
          </a:p>
          <a:p>
            <a:r>
              <a:rPr lang="en-GB" dirty="0" smtClean="0"/>
              <a:t>Mounted = /mnt/2tb_USB_hard_disc/</a:t>
            </a:r>
          </a:p>
          <a:p>
            <a:r>
              <a:rPr lang="en-GB" dirty="0" smtClean="0"/>
              <a:t>Loopback Mounted = /mnt/scanpi/ </a:t>
            </a:r>
            <a:r>
              <a:rPr lang="en-GB" dirty="0" smtClean="0">
                <a:solidFill>
                  <a:srgbClr val="FF0000"/>
                </a:solidFill>
              </a:rPr>
              <a:t>[file /etc/fstab]</a:t>
            </a:r>
          </a:p>
          <a:p>
            <a:r>
              <a:rPr lang="en-GB" dirty="0" smtClean="0"/>
              <a:t>Apt-got = Apache2, php5, mpg123</a:t>
            </a:r>
          </a:p>
          <a:p>
            <a:r>
              <a:rPr lang="en-GB" dirty="0" smtClean="0"/>
              <a:t>Headless </a:t>
            </a:r>
            <a:r>
              <a:rPr lang="en-GB" dirty="0" smtClean="0">
                <a:solidFill>
                  <a:srgbClr val="FF0000"/>
                </a:solidFill>
              </a:rPr>
              <a:t>[no screen after setup, but see later…]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7" name="Straight Connector 26"/>
          <p:cNvCxnSpPr>
            <a:endCxn id="26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2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6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Beocenter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4600 </a:t>
            </a:r>
            <a:r>
              <a:rPr kumimoji="0" lang="en-GB" sz="44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Pic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  <a:endParaRPr lang="en-GB" dirty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352800"/>
            <a:ext cx="40005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Beocenter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4600 Text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04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Free from Sister-in-law’s Loft </a:t>
            </a:r>
            <a:r>
              <a:rPr lang="en-GB" dirty="0" smtClean="0">
                <a:solidFill>
                  <a:srgbClr val="FF0000"/>
                </a:solidFill>
              </a:rPr>
              <a:t>[previous house owner left it]</a:t>
            </a:r>
          </a:p>
          <a:p>
            <a:r>
              <a:rPr lang="en-GB" dirty="0" smtClean="0"/>
              <a:t>Manufactured: 1977 - 1980</a:t>
            </a:r>
          </a:p>
          <a:p>
            <a:r>
              <a:rPr lang="en-GB" dirty="0" smtClean="0"/>
              <a:t>Designer: Jacob Jensen</a:t>
            </a:r>
          </a:p>
          <a:p>
            <a:r>
              <a:rPr lang="en-GB" dirty="0" smtClean="0"/>
              <a:t>Weight: 1 tonne </a:t>
            </a:r>
            <a:r>
              <a:rPr lang="en-GB" dirty="0" smtClean="0">
                <a:solidFill>
                  <a:srgbClr val="FF0000"/>
                </a:solidFill>
              </a:rPr>
              <a:t>[metric]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[ sudo amixer cset numid=3 1 ]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Audio out from PI to 5 pin din INPUT</a:t>
            </a:r>
          </a:p>
          <a:p>
            <a:r>
              <a:rPr lang="en-GB" dirty="0" smtClean="0"/>
              <a:t>Speakers = 2 </a:t>
            </a:r>
            <a:r>
              <a:rPr lang="en-GB" dirty="0" smtClean="0">
                <a:solidFill>
                  <a:srgbClr val="FF0000"/>
                </a:solidFill>
              </a:rPr>
              <a:t>[*interesting* 2 pin din connectors]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  <a:endParaRPr lang="en-GB" dirty="0"/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685800" y="152401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SCANPI – Shellplayer play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5877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9 Shell scripts to make music from the Big Disc squee out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through the PI to the Beocenter.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play.sh</a:t>
            </a:r>
            <a:r>
              <a:rPr lang="en-GB" dirty="0" smtClean="0"/>
              <a:t>	the key function - play items from the queue.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[Find and read next file in queue...]</a:t>
            </a:r>
          </a:p>
          <a:p>
            <a:r>
              <a:rPr lang="en-GB" dirty="0" smtClean="0"/>
              <a:t>nextinqueue=`find "$queuedir" -type f | sort | head -1` </a:t>
            </a:r>
          </a:p>
          <a:p>
            <a:r>
              <a:rPr lang="en-GB" dirty="0" smtClean="0"/>
              <a:t>filetoplay=`cat $nextinqueue`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[Move file from queue to played...]</a:t>
            </a:r>
          </a:p>
          <a:p>
            <a:r>
              <a:rPr lang="en-GB" dirty="0" smtClean="0"/>
              <a:t>mv "$nextinqueue" "$</a:t>
            </a:r>
            <a:r>
              <a:rPr lang="en-GB" dirty="0" err="1" smtClean="0"/>
              <a:t>playeddir</a:t>
            </a:r>
            <a:r>
              <a:rPr lang="en-GB" dirty="0" smtClean="0"/>
              <a:t>"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[Call MPG123 to play file...]</a:t>
            </a:r>
          </a:p>
          <a:p>
            <a:r>
              <a:rPr lang="en-GB" dirty="0" smtClean="0"/>
              <a:t>/usr/bin/mpg123 "$filetoplay"</a:t>
            </a:r>
          </a:p>
        </p:txBody>
      </p:sp>
      <p:sp>
        <p:nvSpPr>
          <p:cNvPr id="16" name="Cloud 15"/>
          <p:cNvSpPr/>
          <p:nvPr/>
        </p:nvSpPr>
        <p:spPr>
          <a:xfrm>
            <a:off x="609600" y="1219200"/>
            <a:ext cx="2057400" cy="1600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33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Router + Modem</a:t>
            </a:r>
            <a:endParaRPr lang="en-GB" dirty="0"/>
          </a:p>
        </p:txBody>
      </p:sp>
      <p:cxnSp>
        <p:nvCxnSpPr>
          <p:cNvPr id="20" name="Straight Connector 19"/>
          <p:cNvCxnSpPr>
            <a:stCxn id="19" idx="3"/>
            <a:endCxn id="15" idx="1"/>
          </p:cNvCxnSpPr>
          <p:nvPr/>
        </p:nvCxnSpPr>
        <p:spPr>
          <a:xfrm>
            <a:off x="5334000" y="2019300"/>
            <a:ext cx="1066800" cy="167640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9" idx="1"/>
          </p:cNvCxnSpPr>
          <p:nvPr/>
        </p:nvCxnSpPr>
        <p:spPr>
          <a:xfrm>
            <a:off x="2665286" y="2019300"/>
            <a:ext cx="1068514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800" y="4953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Beocenter</a:t>
            </a:r>
          </a:p>
          <a:p>
            <a:pPr algn="ctr"/>
            <a:r>
              <a:rPr lang="en-GB" dirty="0" smtClean="0"/>
              <a:t>4600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400800" y="1524000"/>
            <a:ext cx="16002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Big Disc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400800" y="3200400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</a:t>
            </a:r>
          </a:p>
        </p:txBody>
      </p:sp>
      <p:cxnSp>
        <p:nvCxnSpPr>
          <p:cNvPr id="23" name="Straight Connector 22"/>
          <p:cNvCxnSpPr>
            <a:stCxn id="15" idx="2"/>
            <a:endCxn id="22" idx="0"/>
          </p:cNvCxnSpPr>
          <p:nvPr/>
        </p:nvCxnSpPr>
        <p:spPr>
          <a:xfrm>
            <a:off x="7200900" y="4191000"/>
            <a:ext cx="0" cy="7620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2"/>
            <a:endCxn id="15" idx="0"/>
          </p:cNvCxnSpPr>
          <p:nvPr/>
        </p:nvCxnSpPr>
        <p:spPr>
          <a:xfrm>
            <a:off x="7200900" y="2514600"/>
            <a:ext cx="0" cy="68580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1237</Words>
  <Application>Microsoft Office PowerPoint</Application>
  <PresentationFormat>On-screen Show (4:3)</PresentationFormat>
  <Paragraphs>287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SCANPI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SCANPI</dc:title>
  <dc:creator/>
  <cp:lastModifiedBy>Peter Arbuthnott</cp:lastModifiedBy>
  <cp:revision>61</cp:revision>
  <dcterms:created xsi:type="dcterms:W3CDTF">2006-08-16T00:00:00Z</dcterms:created>
  <dcterms:modified xsi:type="dcterms:W3CDTF">2013-03-05T21:02:38Z</dcterms:modified>
</cp:coreProperties>
</file>