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0C8241-3F5A-4FDA-A85E-2AD8872A0F47}">
          <p14:sldIdLst>
            <p14:sldId id="256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54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12/3/2019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6B58-D787-472C-84D5-B29682B70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Sample </a:t>
            </a:r>
            <a:r>
              <a:rPr lang="en-CA" dirty="0" err="1"/>
              <a:t>Powerpoint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782F4-956B-421A-BCCB-DE9F2CB02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Date from data: </a:t>
            </a:r>
            <a:r>
              <a:rPr lang="en-US" b="1" dirty="0"/>
              <a:t>{</a:t>
            </a:r>
            <a:r>
              <a:rPr lang="en-US" b="1" dirty="0" err="1"/>
              <a:t>d.isaDate:formatD</a:t>
            </a:r>
            <a:r>
              <a:rPr lang="en-US" b="1" dirty="0"/>
              <a:t>("LL")}</a:t>
            </a:r>
          </a:p>
          <a:p>
            <a:r>
              <a:rPr lang="en-US" dirty="0"/>
              <a:t>Author: </a:t>
            </a:r>
            <a:r>
              <a:rPr lang="en-US" b="1" dirty="0"/>
              <a:t>{</a:t>
            </a:r>
            <a:r>
              <a:rPr lang="en-US" b="1" dirty="0" err="1"/>
              <a:t>d.admins</a:t>
            </a:r>
            <a:r>
              <a:rPr lang="en-US" b="1" dirty="0"/>
              <a:t>[i=0].name}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471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AC85-76EF-4DAA-AA15-66B50A7A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316C-E027-4584-A1F3-63EA5B5022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Party {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d.admins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[i=0].party}</a:t>
            </a:r>
          </a:p>
          <a:p>
            <a:r>
              <a:rPr lang="en-US" b="1" dirty="0"/>
              <a:t>{</a:t>
            </a:r>
            <a:r>
              <a:rPr lang="en-US" b="1" dirty="0" err="1"/>
              <a:t>d.admins</a:t>
            </a:r>
            <a:r>
              <a:rPr lang="en-US" b="1" dirty="0"/>
              <a:t>[i=0].name}</a:t>
            </a:r>
          </a:p>
          <a:p>
            <a:r>
              <a:rPr lang="en-US" b="1" dirty="0"/>
              <a:t>{</a:t>
            </a:r>
            <a:r>
              <a:rPr lang="en-US" b="1" dirty="0" err="1"/>
              <a:t>d.admins</a:t>
            </a:r>
            <a:r>
              <a:rPr lang="en-US" b="1" dirty="0"/>
              <a:t>[i=0].phone}</a:t>
            </a:r>
          </a:p>
          <a:p>
            <a:r>
              <a:rPr lang="en-US" b="1" dirty="0"/>
              <a:t>{</a:t>
            </a:r>
            <a:r>
              <a:rPr lang="en-US" b="1" dirty="0" err="1"/>
              <a:t>d.admins</a:t>
            </a:r>
            <a:r>
              <a:rPr lang="en-US" b="1" dirty="0"/>
              <a:t>[i=0].email}</a:t>
            </a:r>
            <a:endParaRPr lang="en-CA" dirty="0"/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145EE-7D7D-44BA-853E-4B6C6EED7C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Party {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d.admins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[i=1].party}</a:t>
            </a:r>
          </a:p>
          <a:p>
            <a:r>
              <a:rPr lang="en-US" b="1" dirty="0"/>
              <a:t>{</a:t>
            </a:r>
            <a:r>
              <a:rPr lang="en-US" b="1" dirty="0" err="1"/>
              <a:t>d.admins</a:t>
            </a:r>
            <a:r>
              <a:rPr lang="en-US" b="1" dirty="0"/>
              <a:t>[i=1].name}</a:t>
            </a:r>
          </a:p>
          <a:p>
            <a:r>
              <a:rPr lang="en-US" b="1" dirty="0"/>
              <a:t>{</a:t>
            </a:r>
            <a:r>
              <a:rPr lang="en-US" b="1" dirty="0" err="1"/>
              <a:t>d.admins</a:t>
            </a:r>
            <a:r>
              <a:rPr lang="en-US" b="1" dirty="0"/>
              <a:t>[i=1].phone}</a:t>
            </a:r>
          </a:p>
          <a:p>
            <a:r>
              <a:rPr lang="en-US" b="1" dirty="0"/>
              <a:t>{</a:t>
            </a:r>
            <a:r>
              <a:rPr lang="en-US" b="1" dirty="0" err="1"/>
              <a:t>d.admins</a:t>
            </a:r>
            <a:r>
              <a:rPr lang="en-US" b="1" dirty="0"/>
              <a:t>[i=1].email}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002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65F1-2956-4385-BF6B-6951E77E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Parties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3A87-F15F-4FC6-BF4A-F407AD6A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{</a:t>
            </a:r>
            <a:r>
              <a:rPr lang="en-US" b="1" dirty="0" err="1"/>
              <a:t>d.otherParties</a:t>
            </a:r>
            <a:r>
              <a:rPr lang="en-US" b="1" dirty="0"/>
              <a:t>[i].name}</a:t>
            </a:r>
            <a:endParaRPr lang="en-CA" dirty="0"/>
          </a:p>
          <a:p>
            <a:r>
              <a:rPr lang="en-US" b="1" dirty="0"/>
              <a:t>{</a:t>
            </a:r>
            <a:r>
              <a:rPr lang="en-US" b="1" dirty="0" err="1"/>
              <a:t>d.otherParties</a:t>
            </a:r>
            <a:r>
              <a:rPr lang="en-US" b="1" dirty="0"/>
              <a:t>[i+1].name}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3600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</TotalTime>
  <Words>141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Rockwell</vt:lpstr>
      <vt:lpstr>Rockwell Condensed</vt:lpstr>
      <vt:lpstr>Wingdings</vt:lpstr>
      <vt:lpstr>Wood Type</vt:lpstr>
      <vt:lpstr>Sample Powerpoint</vt:lpstr>
      <vt:lpstr>Admins</vt:lpstr>
      <vt:lpstr>Other Parties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</dc:title>
  <dc:creator>Lucas O'Neil</dc:creator>
  <cp:lastModifiedBy>Lucas O'Neil</cp:lastModifiedBy>
  <cp:revision>4</cp:revision>
  <dcterms:created xsi:type="dcterms:W3CDTF">2019-12-03T23:22:31Z</dcterms:created>
  <dcterms:modified xsi:type="dcterms:W3CDTF">2019-12-03T23:40:08Z</dcterms:modified>
</cp:coreProperties>
</file>