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uscol.education.fr/cid144156/nsi-bac-2021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%5BBulls%20and%20Cows%5D(https://en.wikipedia.org/wiki/Bulls_and_Cows)" TargetMode="External" /><Relationship Id="rId4" Type="http://schemas.openxmlformats.org/officeDocument/2006/relationships/hyperlink" Target="%5BBulls%20and%20Cows%5D(https://en.wikipedia.org/wiki/Bulls_and_Cows)" TargetMode="External" /><Relationship Id="rId5" Type="http://schemas.openxmlformats.org/officeDocument/2006/relationships/hyperlink" Target="%5BBulls%20and%20Cows%5D(https://en.wikipedia.org/wiki/Bulls_and_Cows)" TargetMode="External" /><Relationship Id="rId6" Type="http://schemas.openxmlformats.org/officeDocument/2006/relationships/hyperlink" Target="%5BBulls%20and%20Cows%5D(https://en.wikipedia.org/wiki/Bulls_and_Cows)" TargetMode="External" /><Relationship Id="rId7" Type="http://schemas.openxmlformats.org/officeDocument/2006/relationships/hyperlink" Target="%5BBulls%20and%20Cows%5D(https://en.wikipedia.org/wiki/Bulls_and_Cows)" TargetMode="External" /><Relationship Id="rId8" Type="http://schemas.openxmlformats.org/officeDocument/2006/relationships/hyperlink" Target="%5BBulls%20and%20Cows%5D(https://en.wikipedia.org/wiki/Bulls_and_Cows)" TargetMode="External" /><Relationship Id="rId9" Type="http://schemas.openxmlformats.org/officeDocument/2006/relationships/hyperlink" Target="%5BBulls%20and%20Cows%5D(https://en.wikipedia.org/wiki/Bulls_and_Cows)" TargetMode="External" /><Relationship Id="rId10" Type="http://schemas.openxmlformats.org/officeDocument/2006/relationships/hyperlink" Target="%5BBulls%20and%20Cows%5D(https://en.wikipedia.org/wiki/Bulls_and_Cows)" TargetMode="External" /><Relationship Id="rId11" Type="http://schemas.openxmlformats.org/officeDocument/2006/relationships/hyperlink" Target="%5BBulls%20and%20Cows%5D(https://en.wikipedia.org/wiki/Bulls_and_Cows)" TargetMode="External" /><Relationship Id="rId12" Type="http://schemas.openxmlformats.org/officeDocument/2006/relationships/hyperlink" Target="%5BBulls%20and%20Cows%5D(https://en.wikipedia.org/wiki/Bulls_and_Cows)" TargetMode="External" /><Relationship Id="rId13" Type="http://schemas.openxmlformats.org/officeDocument/2006/relationships/hyperlink" Target="%5BBulls%20and%20Cows%5D(https://en.wikipedia.org/wiki/Bulls_and_Cows)" TargetMode="Externa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quandjepasselebac.education.fr/la-specialite-numerique-et-sciences-informatiques-au-bac/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frederic.junier@ac-lyon.fr" TargetMode="External" /><Relationship Id="rId3" Type="http://schemas.openxmlformats.org/officeDocument/2006/relationships/hyperlink" Target="https://parc-nsi.github.io/premiere-nsi/" TargetMode="External" /><Relationship Id="rId4" Type="http://schemas.openxmlformats.org/officeDocument/2006/relationships/hyperlink" Target="https://github.com/parc-nsi/premiere-nsi/tree/master/presentation_parc_2021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Présentation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NSI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Évaluation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Abandon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spécialité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première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abandonne la spécialité NSI en première, il passe en mai, une épreuve commune de contrôle continu sous la forme d’un QCM divisé en 7 parties de 6 questions couvrant tous les thèmes du programme. Pour chaque question, trois réponses sont proposées et une seule est correcte.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Épreuves</a:t>
            </a:r>
            <a:r>
              <a:rPr/>
              <a:t> </a:t>
            </a:r>
            <a:r>
              <a:rPr/>
              <a:t>terminales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 l’élève a conservé la spécialité NSI en terminale, (voir </a:t>
            </a:r>
            <a:r>
              <a:rPr>
                <a:hlinkClick r:id="rId2"/>
              </a:rPr>
              <a:t>eduscol</a:t>
            </a:r>
            <a:r>
              <a:rPr/>
              <a:t>) il passe deux épreuves terminales : une épreuve écrite de trois heures trente minutes et une épreuve sur machine d’une heure.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Compléments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première</a:t>
            </a:r>
            <a:r>
              <a:rPr/>
              <a:t> </a:t>
            </a:r>
            <a:r>
              <a:rPr/>
              <a:t>:</a:t>
            </a:r>
          </a:p>
        </p:txBody>
      </p:sp>
      <p:pic>
        <p:nvPicPr>
          <p:cNvPr descr="images/bulls_cow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600200"/>
            <a:ext cx="3390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>
                <a:hlinkClick r:id="rId3"/>
              </a:rPr>
              <a:t>Programmation</a:t>
            </a:r>
            <a:r>
              <a:rPr>
                <a:hlinkClick r:id="rId4"/>
              </a:rPr>
              <a:t> </a:t>
            </a:r>
            <a:r>
              <a:rPr>
                <a:hlinkClick r:id="rId5"/>
              </a:rPr>
              <a:t>du</a:t>
            </a:r>
            <a:r>
              <a:rPr>
                <a:hlinkClick r:id="rId6"/>
              </a:rPr>
              <a:t> </a:t>
            </a:r>
            <a:r>
              <a:rPr>
                <a:hlinkClick r:id="rId7"/>
              </a:rPr>
              <a:t>jeu</a:t>
            </a:r>
            <a:r>
              <a:rPr>
                <a:hlinkClick r:id="rId8"/>
              </a:rPr>
              <a:t> </a:t>
            </a:r>
            <a:r>
              <a:rPr>
                <a:hlinkClick r:id="rId9"/>
              </a:rPr>
              <a:t>Bulls</a:t>
            </a:r>
            <a:r>
              <a:rPr>
                <a:hlinkClick r:id="rId10"/>
              </a:rPr>
              <a:t> </a:t>
            </a:r>
            <a:r>
              <a:rPr>
                <a:hlinkClick r:id="rId11"/>
              </a:rPr>
              <a:t>and</a:t>
            </a:r>
            <a:r>
              <a:rPr>
                <a:hlinkClick r:id="rId12"/>
              </a:rPr>
              <a:t> </a:t>
            </a:r>
            <a:r>
              <a:rPr>
                <a:hlinkClick r:id="rId13"/>
              </a:rPr>
              <a:t>Cows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Manipulation de graphes, exploration d’un labyrinthe (source : Laurent Abbal)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Projet</a:t>
            </a:r>
            <a:r>
              <a:rPr/>
              <a:t> </a:t>
            </a:r>
            <a:r>
              <a:rPr/>
              <a:t>niveau</a:t>
            </a:r>
            <a:r>
              <a:rPr/>
              <a:t> </a:t>
            </a:r>
            <a:r>
              <a:rPr/>
              <a:t>terminale</a:t>
            </a:r>
            <a:r>
              <a:rPr/>
              <a:t> </a:t>
            </a:r>
            <a:r>
              <a:rPr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 Rotation d’une image : récursivité / diviser pour régner.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quandjepasselebac.education.fr/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Mail</a:t>
            </a:r>
          </a:p>
          <a:p>
            <a:pPr lvl="1"/>
            <a:r>
              <a:rPr/>
              <a:t>Site web : </a:t>
            </a:r>
            <a:r>
              <a:rPr>
                <a:hlinkClick r:id="rId3"/>
              </a:rPr>
              <a:t>https://parc-nsi.github.io/premiere-nsi/</a:t>
            </a:r>
          </a:p>
          <a:p>
            <a:pPr lvl="1"/>
            <a:r>
              <a:rPr/>
              <a:t>Code source de ce document : </a:t>
            </a:r>
            <a:r>
              <a:rPr>
                <a:hlinkClick r:id="rId4"/>
              </a:rPr>
              <a:t>https://github.com/parc-nsi/premiere-nsi/tree/master/presentation_parc_2021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Qu’est-ce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c’est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NSI désigne l’enseignement de la spécialité Numérique et Sciences Informatiques qui permet :</a:t>
            </a:r>
          </a:p>
          <a:p>
            <a:pPr lvl="1"/>
            <a:r>
              <a:rPr/>
              <a:t>d’aborder les bases de l’informatique</a:t>
            </a:r>
          </a:p>
          <a:p>
            <a:pPr lvl="1"/>
            <a:r>
              <a:rPr/>
              <a:t>de former les élèves à la pratique d’une démarche scientifique.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thèmes</a:t>
            </a:r>
            <a:r>
              <a:rPr/>
              <a:t> </a:t>
            </a:r>
            <a:r>
              <a:rPr/>
              <a:t>du</a:t>
            </a:r>
            <a:r>
              <a:rPr/>
              <a:t> </a:t>
            </a:r>
            <a:r>
              <a:rPr/>
              <a:t>programme</a:t>
            </a:r>
          </a:p>
        </p:txBody>
      </p:sp>
      <p:pic>
        <p:nvPicPr>
          <p:cNvPr descr="images/7themes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7</a:t>
            </a:r>
            <a:r>
              <a:rPr/>
              <a:t> </a:t>
            </a:r>
            <a:r>
              <a:rPr/>
              <a:t>thèmes,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Laennec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Pont</a:t>
            </a:r>
            <a:r>
              <a:rPr/>
              <a:t> </a:t>
            </a:r>
            <a:r>
              <a:rPr/>
              <a:t>L’Abbé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</a:t>
            </a:r>
            <a:r>
              <a:rPr/>
              <a:t> </a:t>
            </a:r>
            <a:r>
              <a:rPr/>
              <a:t>compétences</a:t>
            </a:r>
            <a:r>
              <a:rPr/>
              <a:t> </a:t>
            </a:r>
            <a:r>
              <a:rPr/>
              <a:t>transversales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spécialité NSI permet de développer des compétences transversales :</a:t>
            </a:r>
          </a:p>
          <a:p>
            <a:pPr lvl="1"/>
            <a:r>
              <a:rPr/>
              <a:t>faire preuve d’autonomie, d’initiative et de créativité</a:t>
            </a:r>
          </a:p>
          <a:p>
            <a:pPr lvl="1"/>
            <a:r>
              <a:rPr/>
              <a:t>présenter un problème ou sa solution</a:t>
            </a:r>
          </a:p>
          <a:p>
            <a:pPr lvl="1"/>
            <a:r>
              <a:rPr/>
              <a:t>coopérer au sein d’une équipe</a:t>
            </a:r>
          </a:p>
          <a:p>
            <a:pPr lvl="1"/>
            <a:r>
              <a:rPr/>
              <a:t>rechercher une information et partager des ressources</a:t>
            </a:r>
          </a:p>
          <a:p>
            <a:pPr lvl="1"/>
            <a:r>
              <a:rPr/>
              <a:t>faire un usage responsable et critique de l’information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Pourquoi</a:t>
            </a:r>
            <a:r>
              <a:rPr/>
              <a:t> </a:t>
            </a:r>
            <a:r>
              <a:rPr/>
              <a:t>choisir</a:t>
            </a:r>
            <a:r>
              <a:rPr/>
              <a:t> </a:t>
            </a:r>
            <a:r>
              <a:rPr/>
              <a:t>NSI</a:t>
            </a:r>
            <a:r>
              <a:rPr/>
              <a:t> </a:t>
            </a:r>
            <a:r>
              <a:rPr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peut choisir NSI :</a:t>
            </a:r>
          </a:p>
          <a:p>
            <a:pPr lvl="1"/>
            <a:r>
              <a:rPr/>
              <a:t>comme complément à toute autre spécialité car les compétences informatiques sont un atout dans tous les domaines, des sciences exactes aux sciences sociales.</a:t>
            </a:r>
          </a:p>
          <a:p>
            <a:pPr lvl="1"/>
            <a:r>
              <a:rPr/>
              <a:t>comme préparation à des études d’informatique. Dans ce cas, il est conseillé d’associer NSI avec la spécialité Mathématiques en première et la spécialité Mathématiques ou l’option Mathématiques complémentaires en terminale.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Etudes</a:t>
            </a:r>
            <a:r>
              <a:rPr/>
              <a:t> </a:t>
            </a:r>
            <a:r>
              <a:rPr/>
              <a:t>postbac</a:t>
            </a:r>
          </a:p>
        </p:txBody>
      </p:sp>
      <p:pic>
        <p:nvPicPr>
          <p:cNvPr descr="images/postba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600200"/>
            <a:ext cx="744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Les</a:t>
            </a:r>
            <a:r>
              <a:rPr/>
              <a:t> </a:t>
            </a:r>
            <a:r>
              <a:rPr/>
              <a:t>débouchés,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Lycée</a:t>
            </a:r>
            <a:r>
              <a:rPr/>
              <a:t> </a:t>
            </a:r>
            <a:r>
              <a:rPr/>
              <a:t>Berthelot</a:t>
            </a:r>
            <a:r>
              <a:rPr/>
              <a:t> </a:t>
            </a:r>
            <a:r>
              <a:rPr/>
              <a:t>Toulouse</a:t>
            </a:r>
            <a:r>
              <a:rPr/>
              <a:t>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Débouchés</a:t>
            </a:r>
            <a:r>
              <a:rPr/>
              <a:t> </a:t>
            </a:r>
            <a:r>
              <a:rPr/>
              <a:t>professionnels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Une formation en informatique sera un atout pour trouver un emploi dans un monde professionnel en pleine révolution digitale.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Informatique</a:t>
            </a:r>
            <a:r>
              <a:rPr/>
              <a:t> </a:t>
            </a:r>
            <a:r>
              <a:rPr/>
              <a:t>=&gt;</a:t>
            </a:r>
            <a:r>
              <a:rPr/>
              <a:t> </a:t>
            </a:r>
            <a:r>
              <a:rPr/>
              <a:t>emploi</a:t>
            </a:r>
          </a:p>
        </p:txBody>
      </p:sp>
      <p:pic>
        <p:nvPicPr>
          <p:cNvPr descr="images/jobs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source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economic</a:t>
            </a:r>
            <a:r>
              <a:rPr/>
              <a:t> </a:t>
            </a:r>
            <a:r>
              <a:rPr/>
              <a:t>forum</a:t>
            </a:r>
            <a:r>
              <a:rPr/>
              <a:t>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spécialité NSI</dc:title>
  <dc:creator/>
  <cp:keywords/>
  <dcterms:created xsi:type="dcterms:W3CDTF">2020-11-14T15:23:38Z</dcterms:created>
  <dcterms:modified xsi:type="dcterms:W3CDTF">2020-11-14T15:23:38Z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novembre 2020</vt:lpwstr>
  </property>
</Properties>
</file>