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 showGuides="1">
      <p:cViewPr varScale="1">
        <p:scale>
          <a:sx n="160" d="100"/>
          <a:sy n="160" d="100"/>
        </p:scale>
        <p:origin x="2466" y="138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39262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035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20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9746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63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81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1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98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155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480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1465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Course Creation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at DataCamp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11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571500"/>
          </a:xfrm>
        </p:spPr>
        <p:txBody>
          <a:bodyPr>
            <a:normAutofit fontScale="90000"/>
          </a:bodyPr>
          <a:lstStyle/>
          <a:p>
            <a:r>
              <a:rPr lang="en-US" smtClean="0">
                <a:latin typeface="Arial Rounded MT Bold" panose="020F0704030504030204" pitchFamily="34" charset="0"/>
              </a:rPr>
              <a:t>Content</a:t>
            </a:r>
            <a:endParaRPr lang="en-US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19225"/>
            <a:ext cx="9601200" cy="4448175"/>
          </a:xfrm>
        </p:spPr>
        <p:txBody>
          <a:bodyPr>
            <a:normAutofit/>
          </a:bodyPr>
          <a:lstStyle/>
          <a:p>
            <a:pPr marL="971550" indent="-971550">
              <a:buFont typeface="Wingdings" panose="05000000000000000000" pitchFamily="2" charset="2"/>
              <a:buChar char="q"/>
            </a:pPr>
            <a:r>
              <a:rPr lang="en-US" sz="3200" smtClean="0">
                <a:latin typeface="Arial Rounded MT Bold" panose="020F0704030504030204" pitchFamily="34" charset="0"/>
              </a:rPr>
              <a:t>Our Process</a:t>
            </a:r>
            <a:endParaRPr lang="en-US" sz="3200" smtClean="0">
              <a:latin typeface="Arial Rounded MT Bold" panose="020F0704030504030204" pitchFamily="34" charset="0"/>
            </a:endParaRPr>
          </a:p>
          <a:p>
            <a:pPr marL="971550" indent="-971550">
              <a:buFont typeface="Wingdings" panose="05000000000000000000" pitchFamily="2" charset="2"/>
              <a:buChar char="q"/>
            </a:pPr>
            <a:r>
              <a:rPr lang="en-US" sz="3200" smtClean="0">
                <a:latin typeface="Arial Rounded MT Bold" panose="020F0704030504030204" pitchFamily="34" charset="0"/>
              </a:rPr>
              <a:t>Tools We Use</a:t>
            </a:r>
            <a:endParaRPr lang="en-US" sz="3200" smtClean="0">
              <a:latin typeface="Arial Rounded MT Bold" panose="020F0704030504030204" pitchFamily="34" charset="0"/>
            </a:endParaRPr>
          </a:p>
          <a:p>
            <a:pPr marL="971550" indent="-971550">
              <a:buFont typeface="Wingdings" panose="05000000000000000000" pitchFamily="2" charset="2"/>
              <a:buChar char="q"/>
            </a:pPr>
            <a:r>
              <a:rPr lang="en-US" sz="3200" smtClean="0">
                <a:latin typeface="Arial Rounded MT Bold" panose="020F0704030504030204" pitchFamily="34" charset="0"/>
              </a:rPr>
              <a:t>What Makes a Great Course?</a:t>
            </a:r>
            <a:endParaRPr lang="en-US" sz="3200" smtClean="0">
              <a:latin typeface="Arial Rounded MT Bold" panose="020F0704030504030204" pitchFamily="34" charset="0"/>
            </a:endParaRPr>
          </a:p>
          <a:p>
            <a:pPr marL="971550" indent="-971550">
              <a:buFont typeface="Wingdings" panose="05000000000000000000" pitchFamily="2" charset="2"/>
              <a:buChar char="q"/>
            </a:pPr>
            <a:r>
              <a:rPr lang="en-US" sz="3200" smtClean="0">
                <a:latin typeface="Arial Rounded MT Bold" panose="020F0704030504030204" pitchFamily="34" charset="0"/>
              </a:rPr>
              <a:t>Start Developing!</a:t>
            </a:r>
          </a:p>
          <a:p>
            <a:pPr marL="971550" indent="-971550">
              <a:buFont typeface="Wingdings" panose="05000000000000000000" pitchFamily="2" charset="2"/>
              <a:buChar char="q"/>
            </a:pPr>
            <a:r>
              <a:rPr lang="en-US" sz="3200" smtClean="0">
                <a:latin typeface="Arial Rounded MT Bold" panose="020F0704030504030204" pitchFamily="34" charset="0"/>
              </a:rPr>
              <a:t>Course Launch and Beyond!</a:t>
            </a:r>
            <a:endParaRPr lang="en-US" sz="320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44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571500"/>
          </a:xfrm>
        </p:spPr>
        <p:txBody>
          <a:bodyPr>
            <a:normAutofit fontScale="90000"/>
          </a:bodyPr>
          <a:lstStyle/>
          <a:p>
            <a:r>
              <a:rPr lang="en-US" smtClean="0">
                <a:latin typeface="Arial Rounded MT Bold" panose="020F0704030504030204" pitchFamily="34" charset="0"/>
              </a:rPr>
              <a:t>Our Process</a:t>
            </a:r>
            <a:endParaRPr lang="en-US">
              <a:latin typeface="Arial Rounded MT Bold" panose="020F07040305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5694" y="1338729"/>
            <a:ext cx="4796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Mari Nazary – Head of Curriculum @ DataCamp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71600" y="1792013"/>
            <a:ext cx="871225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mtClean="0"/>
              <a:t>Understand the creation process from start to finish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mtClean="0"/>
              <a:t>Course creation phases 		</a:t>
            </a:r>
            <a:r>
              <a:rPr lang="en-US" smtClean="0">
                <a:sym typeface="Wingdings" panose="05000000000000000000" pitchFamily="2" charset="2"/>
              </a:rPr>
              <a:t> 		Design  Development  Maintenance</a:t>
            </a:r>
            <a:endParaRPr lang="en-US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mtClean="0"/>
              <a:t>Phase length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mtClean="0"/>
              <a:t>DataCamp points of contact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mtClean="0"/>
              <a:t>Deliverables per phase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mtClean="0"/>
              <a:t>Employ the appropriate tools and workflow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mtClean="0"/>
              <a:t>Apply the pedagogical principles that lead to creating a quality DataCamp course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71600" y="4197542"/>
            <a:ext cx="301480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u="sng" smtClean="0"/>
              <a:t>Design (Course Specification)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smtClean="0"/>
              <a:t>Which concepts?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smtClean="0"/>
              <a:t>In what order?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smtClean="0"/>
              <a:t>Datasets or packages?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smtClean="0"/>
              <a:t>Which exercises?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smtClean="0"/>
              <a:t>4 to 5 weeks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smtClean="0"/>
              <a:t>Work with Curriculum Lead</a:t>
            </a:r>
            <a:endParaRPr lang="en-US" sz="1600"/>
          </a:p>
        </p:txBody>
      </p:sp>
      <p:sp>
        <p:nvSpPr>
          <p:cNvPr id="7" name="TextBox 6"/>
          <p:cNvSpPr txBox="1"/>
          <p:nvPr/>
        </p:nvSpPr>
        <p:spPr>
          <a:xfrm>
            <a:off x="4856859" y="4197542"/>
            <a:ext cx="3389967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u="sng" smtClean="0"/>
              <a:t>Development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smtClean="0"/>
              <a:t>Chapters, lessons, exercises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smtClean="0"/>
              <a:t>Course recording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smtClean="0"/>
              <a:t>12 weeks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smtClean="0"/>
              <a:t>Work with Content Developers</a:t>
            </a:r>
            <a:endParaRPr lang="en-US" sz="1600"/>
          </a:p>
        </p:txBody>
      </p:sp>
      <p:sp>
        <p:nvSpPr>
          <p:cNvPr id="9" name="TextBox 8"/>
          <p:cNvSpPr txBox="1"/>
          <p:nvPr/>
        </p:nvSpPr>
        <p:spPr>
          <a:xfrm>
            <a:off x="8534854" y="4197541"/>
            <a:ext cx="34535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u="sng" smtClean="0"/>
              <a:t>Maintenance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smtClean="0"/>
              <a:t>Content quality dashboard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smtClean="0"/>
              <a:t>On going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smtClean="0"/>
              <a:t>Work with Content Quality Analysts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308278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571500"/>
          </a:xfrm>
        </p:spPr>
        <p:txBody>
          <a:bodyPr>
            <a:normAutofit fontScale="90000"/>
          </a:bodyPr>
          <a:lstStyle/>
          <a:p>
            <a:r>
              <a:rPr lang="en-US" smtClean="0">
                <a:latin typeface="Arial Rounded MT Bold" panose="020F0704030504030204" pitchFamily="34" charset="0"/>
              </a:rPr>
              <a:t>Our Process</a:t>
            </a:r>
            <a:endParaRPr lang="en-US">
              <a:latin typeface="Arial Rounded MT Bold" panose="020F07040305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1370671"/>
            <a:ext cx="67617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b="1" u="sng" smtClean="0"/>
              <a:t>Design (Course Specification)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200" smtClean="0"/>
              <a:t>Understand the steps of the course specs on Github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200" smtClean="0"/>
              <a:t>Brainstorming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200" smtClean="0"/>
              <a:t>Who is this course for?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200" smtClean="0"/>
              <a:t>Course outline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200" smtClean="0"/>
              <a:t>Capstone exercises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200" smtClean="0"/>
              <a:t>Build a lesson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200" smtClean="0"/>
              <a:t>Revisit course outline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200" smtClean="0"/>
              <a:t>Course description and prerequisites (this is the pitch of your course to DataCamp)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200" smtClean="0"/>
              <a:t>List the parts of the course specs that occur inside the course editor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200" smtClean="0"/>
              <a:t>Become proficient in the best practices for course creation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200" smtClean="0"/>
              <a:t>Understand what is need for handoff to Content Developers (You </a:t>
            </a:r>
            <a:r>
              <a:rPr lang="en-US" sz="1200" smtClean="0">
                <a:sym typeface="Wingdings" panose="05000000000000000000" pitchFamily="2" charset="2"/>
              </a:rPr>
              <a:t> CL  CD)</a:t>
            </a:r>
            <a:endParaRPr lang="en-US" sz="1200" smtClean="0"/>
          </a:p>
        </p:txBody>
      </p:sp>
      <p:sp>
        <p:nvSpPr>
          <p:cNvPr id="8" name="TextBox 7"/>
          <p:cNvSpPr txBox="1"/>
          <p:nvPr/>
        </p:nvSpPr>
        <p:spPr>
          <a:xfrm>
            <a:off x="1371600" y="3678995"/>
            <a:ext cx="718607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b="1" u="sng" smtClean="0"/>
              <a:t>Development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200" smtClean="0"/>
              <a:t>You own the intellectual property (</a:t>
            </a:r>
            <a:r>
              <a:rPr lang="en-US" sz="1200" b="1" u="sng" smtClean="0"/>
              <a:t>Instructors Responsibilities</a:t>
            </a:r>
            <a:r>
              <a:rPr lang="en-US" sz="1200" smtClean="0"/>
              <a:t>)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200" smtClean="0"/>
              <a:t>Creating slides, scripts, and exercises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en-US" sz="1200" smtClean="0"/>
              <a:t>Debugging code, fixing typos, formatting slides &amp; exercises, resizing images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200" smtClean="0"/>
              <a:t>Respective DataCamp’s content guidelines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200" smtClean="0"/>
              <a:t>Creating audio recordings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200" b="1" u="sng" smtClean="0"/>
              <a:t>Content Developers Reponsibilites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200" smtClean="0"/>
              <a:t>Help ensure your course is of the highest possibly quality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200"/>
              <a:t>Review your content and </a:t>
            </a:r>
            <a:r>
              <a:rPr lang="en-US" sz="1200"/>
              <a:t>provide </a:t>
            </a:r>
            <a:r>
              <a:rPr lang="en-US" sz="1200" smtClean="0"/>
              <a:t>feedback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200" smtClean="0"/>
              <a:t>Project managemente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en-US" sz="1200" smtClean="0"/>
              <a:t>asana is used as DataCamp’s project management software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en-US" sz="1200" smtClean="0"/>
              <a:t>facilitates adhere </a:t>
            </a:r>
            <a:r>
              <a:rPr lang="en-US" sz="1200"/>
              <a:t>to the timeline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en-US" sz="1200" smtClean="0"/>
              <a:t>manages feedback loop between CD and instructor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en-US" sz="1200" smtClean="0"/>
              <a:t>ensures there is enough time for you to implement CD’s feedback into your course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en-US" sz="1200" smtClean="0"/>
              <a:t>writing SCTs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en-US" sz="1200" smtClean="0"/>
              <a:t>deploying your course</a:t>
            </a:r>
          </a:p>
        </p:txBody>
      </p:sp>
    </p:spTree>
    <p:extLst>
      <p:ext uri="{BB962C8B-B14F-4D97-AF65-F5344CB8AC3E}">
        <p14:creationId xmlns:p14="http://schemas.microsoft.com/office/powerpoint/2010/main" val="216654782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196</TotalTime>
  <Words>280</Words>
  <Application>Microsoft Office PowerPoint</Application>
  <PresentationFormat>Widescreen</PresentationFormat>
  <Paragraphs>62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 Rounded MT Bold</vt:lpstr>
      <vt:lpstr>Courier New</vt:lpstr>
      <vt:lpstr>Franklin Gothic Book</vt:lpstr>
      <vt:lpstr>Wingdings</vt:lpstr>
      <vt:lpstr>Crop</vt:lpstr>
      <vt:lpstr>Course Creation</vt:lpstr>
      <vt:lpstr>Content</vt:lpstr>
      <vt:lpstr>Our Process</vt:lpstr>
      <vt:lpstr>Our 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Nick Jathar</dc:creator>
  <cp:lastModifiedBy>Nick Jathar</cp:lastModifiedBy>
  <cp:revision>10</cp:revision>
  <dcterms:created xsi:type="dcterms:W3CDTF">2019-03-05T18:38:39Z</dcterms:created>
  <dcterms:modified xsi:type="dcterms:W3CDTF">2019-03-07T01:13:40Z</dcterms:modified>
</cp:coreProperties>
</file>