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2508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iny.rstudio.com/" TargetMode="External"/><Relationship Id="rId2" Type="http://schemas.openxmlformats.org/officeDocument/2006/relationships/hyperlink" Target="http://www.rstudio.com/resources/cheatsheets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Building web applications in R with shiny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mine </a:t>
            </a:r>
            <a:r>
              <a:rPr lang="en-US" dirty="0" err="1" smtClean="0"/>
              <a:t>cetinkaya-rundel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8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Shiny app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3529" y="2026024"/>
            <a:ext cx="32431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Arial" panose="020B0604020202020204" pitchFamily="34" charset="0"/>
              </a:rPr>
              <a:t>library(...)</a:t>
            </a:r>
          </a:p>
          <a:p>
            <a:endParaRPr lang="en-US" sz="1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Arial" panose="020B0604020202020204" pitchFamily="34" charset="0"/>
              </a:rPr>
              <a:t>load datasets</a:t>
            </a:r>
          </a:p>
          <a:p>
            <a:endParaRPr lang="en-US" sz="1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2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ui</a:t>
            </a:r>
            <a:r>
              <a:rPr lang="en-US" sz="1200" dirty="0" smtClean="0">
                <a:latin typeface="Consolas" panose="020B0609020204030204" pitchFamily="49" charset="0"/>
                <a:cs typeface="Arial" panose="020B0604020202020204" pitchFamily="34" charset="0"/>
              </a:rPr>
              <a:t> &lt;- </a:t>
            </a:r>
            <a:r>
              <a:rPr lang="en-US" sz="12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fluidPage</a:t>
            </a:r>
            <a:r>
              <a:rPr lang="en-US" sz="1200" dirty="0" smtClean="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  <a:p>
            <a:endParaRPr lang="en-US" sz="1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Arial" panose="020B0604020202020204" pitchFamily="34" charset="0"/>
              </a:rPr>
              <a:t>server &lt;- function(input, output) {}</a:t>
            </a:r>
          </a:p>
          <a:p>
            <a:endParaRPr lang="en-US" sz="1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2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shinyApp</a:t>
            </a:r>
            <a:r>
              <a:rPr lang="en-US" sz="1200" dirty="0" smtClean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ui</a:t>
            </a:r>
            <a:r>
              <a:rPr lang="en-US" sz="1200" dirty="0" smtClean="0">
                <a:latin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en-US" sz="12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ui</a:t>
            </a:r>
            <a:r>
              <a:rPr lang="en-US" sz="1200" dirty="0" smtClean="0">
                <a:latin typeface="Consolas" panose="020B0609020204030204" pitchFamily="49" charset="0"/>
                <a:cs typeface="Arial" panose="020B0604020202020204" pitchFamily="34" charset="0"/>
              </a:rPr>
              <a:t>, server = server)</a:t>
            </a:r>
            <a:endParaRPr lang="en-US" sz="12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06141" y="2130612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Arial" panose="020B0604020202020204" pitchFamily="34" charset="0"/>
              </a:rPr>
              <a:t>Inputs defined and laid out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Arial" panose="020B0604020202020204" pitchFamily="34" charset="0"/>
              </a:rPr>
              <a:t>Outputs laid out</a:t>
            </a:r>
            <a:endParaRPr lang="en-US" sz="12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3265127" y="2361445"/>
            <a:ext cx="2541014" cy="54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06141" y="2718219"/>
            <a:ext cx="4857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Arial" panose="020B0604020202020204" pitchFamily="34" charset="0"/>
              </a:rPr>
              <a:t>Defines the relationships between inputs </a:t>
            </a:r>
            <a:r>
              <a:rPr lang="en-US" sz="1200" smtClean="0">
                <a:latin typeface="Consolas" panose="020B0609020204030204" pitchFamily="49" charset="0"/>
                <a:cs typeface="Arial" panose="020B0604020202020204" pitchFamily="34" charset="0"/>
              </a:rPr>
              <a:t>and outputs</a:t>
            </a:r>
            <a:endParaRPr lang="en-US" sz="1200" dirty="0" smtClean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Arial" panose="020B0604020202020204" pitchFamily="34" charset="0"/>
              </a:rPr>
              <a:t>Outputs calculated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Arial" panose="020B0604020202020204" pitchFamily="34" charset="0"/>
              </a:rPr>
              <a:t>Any other calculations needed for outputs are performed</a:t>
            </a:r>
            <a:endParaRPr lang="en-US" sz="12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4799106" y="3041385"/>
            <a:ext cx="1007035" cy="197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6000" y="3553013"/>
            <a:ext cx="3339376" cy="24622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ui</a:t>
            </a:r>
            <a:r>
              <a:rPr 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 &lt;- </a:t>
            </a:r>
            <a:r>
              <a:rPr lang="en-US" sz="11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fluidPage</a:t>
            </a:r>
            <a:r>
              <a:rPr 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endParaRPr lang="en-US" sz="11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		</a:t>
            </a:r>
            <a:r>
              <a:rPr lang="en-US" sz="11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sidebarLayout</a:t>
            </a:r>
            <a:r>
              <a:rPr 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endParaRPr lang="en-US" sz="11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			</a:t>
            </a:r>
            <a:r>
              <a:rPr lang="en-US" sz="11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sidebarPanel</a:t>
            </a:r>
            <a:r>
              <a:rPr 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r>
              <a:rPr 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				</a:t>
            </a:r>
            <a:r>
              <a:rPr lang="en-US" sz="11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selectInput</a:t>
            </a:r>
            <a:r>
              <a:rPr 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(...),</a:t>
            </a:r>
          </a:p>
          <a:p>
            <a:r>
              <a:rPr 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sz="1100" dirty="0"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		</a:t>
            </a:r>
            <a:r>
              <a:rPr lang="en-US" sz="11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selectInput</a:t>
            </a:r>
            <a:r>
              <a:rPr 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(...)</a:t>
            </a:r>
          </a:p>
          <a:p>
            <a:r>
              <a:rPr lang="en-US" sz="1100" dirty="0"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		),</a:t>
            </a:r>
          </a:p>
          <a:p>
            <a:endParaRPr lang="en-US" sz="11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			</a:t>
            </a:r>
            <a:r>
              <a:rPr lang="en-US" sz="11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mainPanel</a:t>
            </a:r>
            <a:r>
              <a:rPr 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r>
              <a:rPr 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				</a:t>
            </a:r>
            <a:r>
              <a:rPr lang="en-US" sz="11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plotOutput</a:t>
            </a:r>
            <a:r>
              <a:rPr 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(...)</a:t>
            </a:r>
          </a:p>
          <a:p>
            <a:r>
              <a:rPr 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			)</a:t>
            </a:r>
          </a:p>
          <a:p>
            <a:r>
              <a:rPr lang="en-US" sz="1100" dirty="0"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	)</a:t>
            </a:r>
          </a:p>
          <a:p>
            <a:r>
              <a:rPr lang="en-US" sz="1100" dirty="0"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58048" y="4645619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ui</a:t>
            </a:r>
            <a:r>
              <a:rPr lang="en-US" sz="1200" dirty="0" smtClean="0">
                <a:latin typeface="Consolas" panose="020B0609020204030204" pitchFamily="49" charset="0"/>
                <a:cs typeface="Arial" panose="020B0604020202020204" pitchFamily="34" charset="0"/>
              </a:rPr>
              <a:t> example</a:t>
            </a:r>
            <a:endParaRPr lang="en-US" sz="12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16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in detail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43529" y="2029013"/>
            <a:ext cx="3339376" cy="24622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ui</a:t>
            </a:r>
            <a:r>
              <a:rPr 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 &lt;- </a:t>
            </a:r>
            <a:r>
              <a:rPr lang="en-US" sz="11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fluidPage</a:t>
            </a:r>
            <a:r>
              <a:rPr 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endParaRPr lang="en-US" sz="11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		</a:t>
            </a:r>
            <a:r>
              <a:rPr lang="en-US" sz="11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sidebarLayout</a:t>
            </a:r>
            <a:r>
              <a:rPr 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endParaRPr lang="en-US" sz="11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			</a:t>
            </a:r>
            <a:r>
              <a:rPr lang="en-US" sz="11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sidebarPanel</a:t>
            </a:r>
            <a:r>
              <a:rPr 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r>
              <a:rPr 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				</a:t>
            </a:r>
            <a:r>
              <a:rPr lang="en-US" sz="11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selectInput</a:t>
            </a:r>
            <a:r>
              <a:rPr 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(...),</a:t>
            </a:r>
          </a:p>
          <a:p>
            <a:r>
              <a:rPr 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sz="1100" dirty="0"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		</a:t>
            </a:r>
            <a:r>
              <a:rPr lang="en-US" sz="11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selectInput</a:t>
            </a:r>
            <a:r>
              <a:rPr 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(...)</a:t>
            </a:r>
          </a:p>
          <a:p>
            <a:r>
              <a:rPr lang="en-US" sz="1100" dirty="0"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		),</a:t>
            </a:r>
          </a:p>
          <a:p>
            <a:endParaRPr lang="en-US" sz="11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			</a:t>
            </a:r>
            <a:r>
              <a:rPr lang="en-US" sz="11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mainPanel</a:t>
            </a:r>
            <a:r>
              <a:rPr 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r>
              <a:rPr 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				</a:t>
            </a:r>
            <a:r>
              <a:rPr lang="en-US" sz="11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plotOutput</a:t>
            </a:r>
            <a:r>
              <a:rPr 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(...)</a:t>
            </a:r>
          </a:p>
          <a:p>
            <a:r>
              <a:rPr 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			)</a:t>
            </a:r>
          </a:p>
          <a:p>
            <a:r>
              <a:rPr lang="en-US" sz="1100" dirty="0"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	)</a:t>
            </a:r>
          </a:p>
          <a:p>
            <a:r>
              <a:rPr lang="en-US" sz="1100" dirty="0"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87577" y="2029012"/>
            <a:ext cx="3724096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selectInput</a:t>
            </a:r>
            <a:r>
              <a:rPr 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1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inputId</a:t>
            </a:r>
            <a:r>
              <a:rPr 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, label, choices, selected)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49153" y="2531035"/>
            <a:ext cx="5112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Arial" panose="020B0604020202020204" pitchFamily="34" charset="0"/>
              </a:rPr>
              <a:t>choices can be specified using a named vector.</a:t>
            </a:r>
          </a:p>
          <a:p>
            <a:endParaRPr lang="en-US" sz="1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Arial" panose="020B0604020202020204" pitchFamily="34" charset="0"/>
              </a:rPr>
              <a:t>choices = c(“human readable label” = “variable name”, ...)</a:t>
            </a:r>
            <a:endParaRPr lang="en-US" sz="12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1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1579" y="1912471"/>
            <a:ext cx="3971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www.rstudio.com/resources/cheatsheets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www.shiny.rstudio.com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62341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39</TotalTime>
  <Words>111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Consolas</vt:lpstr>
      <vt:lpstr>Gill Sans MT</vt:lpstr>
      <vt:lpstr>Gallery</vt:lpstr>
      <vt:lpstr>Building web applications in R with shiny</vt:lpstr>
      <vt:lpstr>Anatomy of a Shiny app</vt:lpstr>
      <vt:lpstr>UI in detail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web applications in R with shiny</dc:title>
  <dc:creator>Nick Jathar</dc:creator>
  <cp:lastModifiedBy>Nick Jathar</cp:lastModifiedBy>
  <cp:revision>7</cp:revision>
  <dcterms:created xsi:type="dcterms:W3CDTF">2018-08-31T15:53:07Z</dcterms:created>
  <dcterms:modified xsi:type="dcterms:W3CDTF">2018-08-31T16:32:10Z</dcterms:modified>
</cp:coreProperties>
</file>