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Regression Trees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regression trees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Classification versus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 the data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Performance metrics for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What are the hyperparameters for a decision tree?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the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Grid search for model selection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hyperparameter values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models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Random Forests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</a:t>
            </a:r>
            <a:r>
              <a:rPr lang="en-US" sz="1050" smtClean="0"/>
              <a:t>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random forest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random forest model output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out-of-bag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model performance on a test set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error versus test set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 of OOB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tree depth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 smtClean="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</a:t>
            </a:r>
            <a:r>
              <a:rPr lang="en-US" sz="1050" smtClean="0">
                <a:latin typeface="Consolas" panose="020B0609020204030204" pitchFamily="49" charset="0"/>
              </a:rPr>
              <a:t>default_prediction, reference </a:t>
            </a:r>
            <a:r>
              <a:rPr lang="en-US" sz="1050">
                <a:latin typeface="Consolas" panose="020B0609020204030204" pitchFamily="49" charset="0"/>
              </a:rPr>
              <a:t>= creditsub_test$default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ce(actual = creditsub_test$default, predicted = default_prediction)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smtClean="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grade_test </a:t>
            </a:r>
            <a:r>
              <a:rPr lang="en-US" sz="1050">
                <a:latin typeface="Consolas" panose="020B0609020204030204" pitchFamily="49" charset="0"/>
              </a:rPr>
              <a:t>&lt;- grade[assignment == </a:t>
            </a:r>
            <a:r>
              <a:rPr lang="en-US" sz="1050" smtClean="0">
                <a:latin typeface="Consolas" panose="020B0609020204030204" pitchFamily="49" charset="0"/>
              </a:rPr>
              <a:t>3, </a:t>
            </a:r>
            <a:r>
              <a:rPr lang="en-US" sz="1050">
                <a:latin typeface="Consolas" panose="020B0609020204030204" pitchFamily="49" charset="0"/>
              </a:rPr>
              <a:t>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</a:t>
            </a:r>
            <a:r>
              <a:rPr lang="en-US" sz="1050">
                <a:latin typeface="Consolas" panose="020B0609020204030204" pitchFamily="49" charset="0"/>
              </a:rPr>
              <a:t>grade_model, </a:t>
            </a:r>
            <a:r>
              <a:rPr lang="en-US" sz="1050" smtClean="0">
                <a:latin typeface="Consolas" panose="020B0609020204030204" pitchFamily="49" charset="0"/>
              </a:rPr>
              <a:t>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hyper_grid &lt;- expand.grid(minsplit = minsplit, maxdepth = maxdepth)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minsplit = minsplit,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Once you have the best model, a final estimate of performance is computed on the test set.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</a:t>
            </a:r>
            <a:r>
              <a:rPr lang="en-US" sz="1050" smtClean="0">
                <a:latin typeface="Consolas" panose="020B0609020204030204" pitchFamily="49" charset="0"/>
              </a:rPr>
              <a:t>credit_test, type </a:t>
            </a:r>
            <a:r>
              <a:rPr lang="en-US" sz="1050">
                <a:latin typeface="Consolas" panose="020B0609020204030204" pitchFamily="49" charset="0"/>
              </a:rPr>
              <a:t>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Bagged trees combines many trees with the goal of reducing variance.</a:t>
            </a:r>
          </a:p>
          <a:p>
            <a:r>
              <a:rPr lang="en-US" sz="1200" smtClean="0"/>
              <a:t>Bagging </a:t>
            </a:r>
            <a:r>
              <a:rPr lang="en-US" sz="1200" smtClean="0">
                <a:sym typeface="Wingdings" panose="05000000000000000000" pitchFamily="2" charset="2"/>
              </a:rPr>
              <a:t> Bootstrap Aggregating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smtClean="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 smtClean="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</a:t>
            </a:r>
            <a:r>
              <a:rPr lang="en-US" sz="1050" smtClean="0">
                <a:latin typeface="Consolas" panose="020B0609020204030204" pitchFamily="49" charset="0"/>
              </a:rPr>
              <a:t>credit_test, type </a:t>
            </a:r>
            <a:r>
              <a:rPr lang="en-US" sz="1050">
                <a:latin typeface="Consolas" panose="020B0609020204030204" pitchFamily="49" charset="0"/>
              </a:rPr>
              <a:t>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andomForest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Bagged trees combines many trees with the goal of reducing variance.</a:t>
            </a:r>
          </a:p>
          <a:p>
            <a:r>
              <a:rPr lang="en-US" sz="1200" smtClean="0"/>
              <a:t>Bagging </a:t>
            </a:r>
            <a:r>
              <a:rPr lang="en-US" sz="1200" smtClean="0">
                <a:sym typeface="Wingdings" panose="05000000000000000000" pitchFamily="2" charset="2"/>
              </a:rPr>
              <a:t> Bootstrap Aggregating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smtClean="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 smtClean="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923</Words>
  <Application>Microsoft Office PowerPoint</Application>
  <PresentationFormat>On-screen Show (4:3)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157</cp:revision>
  <cp:lastPrinted>2019-06-05T21:34:09Z</cp:lastPrinted>
  <dcterms:created xsi:type="dcterms:W3CDTF">2019-03-05T18:38:39Z</dcterms:created>
  <dcterms:modified xsi:type="dcterms:W3CDTF">2019-06-06T18:15:19Z</dcterms:modified>
</cp:coreProperties>
</file>