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9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0107-A713-40C0-BAB5-5D8F20647F9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F3FA-2983-4BE0-B780-F9FB5C99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Manual of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Proven Framework for Finding the Best Value Investments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Mihaljevic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2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Chapter 1 – A High Personal Endeavor</a:t>
            </a:r>
          </a:p>
          <a:p>
            <a:r>
              <a:rPr lang="en-US" dirty="0" smtClean="0"/>
              <a:t>Chapter 2 – Deep Value</a:t>
            </a:r>
          </a:p>
          <a:p>
            <a:r>
              <a:rPr lang="en-US" dirty="0" smtClean="0"/>
              <a:t>Chapter 3 – Sum-of-the-Parts Value</a:t>
            </a:r>
          </a:p>
          <a:p>
            <a:r>
              <a:rPr lang="en-US" dirty="0" smtClean="0"/>
              <a:t>Chapter 4 – Greenblatt’s Magic Search for Good and Cheap Stocks</a:t>
            </a:r>
          </a:p>
          <a:p>
            <a:r>
              <a:rPr lang="en-US" dirty="0" smtClean="0"/>
              <a:t>Chapter 5 – Jockey Stocks</a:t>
            </a:r>
          </a:p>
          <a:p>
            <a:r>
              <a:rPr lang="en-US" dirty="0" smtClean="0"/>
              <a:t>Chapter 6 – Follow the Leaders</a:t>
            </a:r>
          </a:p>
          <a:p>
            <a:r>
              <a:rPr lang="en-US" dirty="0" smtClean="0"/>
              <a:t>Chapter 7 – Small Stocks, Big Returns?</a:t>
            </a:r>
          </a:p>
          <a:p>
            <a:r>
              <a:rPr lang="en-US" dirty="0" smtClean="0"/>
              <a:t>Chapter 8 – Special Situations</a:t>
            </a:r>
          </a:p>
          <a:p>
            <a:r>
              <a:rPr lang="en-US" dirty="0" smtClean="0"/>
              <a:t>Chapter 9 – Equity Stubs</a:t>
            </a:r>
          </a:p>
          <a:p>
            <a:r>
              <a:rPr lang="en-US" dirty="0" smtClean="0"/>
              <a:t>Chapter 10 – International Value Investments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Insights, models, and methods to systematically think about investing.</a:t>
            </a:r>
          </a:p>
          <a:p>
            <a:r>
              <a:rPr lang="en-US" dirty="0" smtClean="0"/>
              <a:t>Size of capital is a </a:t>
            </a:r>
            <a:r>
              <a:rPr lang="en-US" smtClean="0"/>
              <a:t>critical consideration.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Manual of Ideas</vt:lpstr>
      <vt:lpstr>Contents</vt:lpstr>
      <vt:lpstr>Themes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Manual of Ideas</dc:title>
  <dc:creator>Nick Jathar</dc:creator>
  <cp:lastModifiedBy>Nick Jathar</cp:lastModifiedBy>
  <cp:revision>5</cp:revision>
  <dcterms:created xsi:type="dcterms:W3CDTF">2019-02-14T18:31:59Z</dcterms:created>
  <dcterms:modified xsi:type="dcterms:W3CDTF">2019-02-14T19:32:59Z</dcterms:modified>
</cp:coreProperties>
</file>