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188" y="1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Machine Learning</a:t>
            </a:r>
          </a:p>
          <a:p>
            <a:r>
              <a:rPr lang="en-US"/>
              <a:t>Vincent Vankrunkelsven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What is Machine Learning?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Performance Measures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Classification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7" y="3277452"/>
            <a:ext cx="1421945" cy="197862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1" idx="0"/>
            <a:endCxn id="19" idx="0"/>
          </p:cNvCxnSpPr>
          <p:nvPr/>
        </p:nvCxnSpPr>
        <p:spPr>
          <a:xfrm rot="16200000" flipH="1">
            <a:off x="3564141" y="2036438"/>
            <a:ext cx="389671" cy="2860542"/>
          </a:xfrm>
          <a:prstGeom prst="bentConnector3">
            <a:avLst>
              <a:gd name="adj1" fmla="val -2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4320"/>
            <a:ext cx="10972800" cy="59436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059" y="914400"/>
            <a:ext cx="907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Classification </a:t>
            </a:r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attempts to assign a </a:t>
            </a:r>
            <a:r>
              <a:rPr lang="en-US" sz="1200" b="1" i="1" smtClean="0">
                <a:latin typeface="Calibri" panose="020F0502020204030204" pitchFamily="34" charset="0"/>
                <a:cs typeface="Calibri" panose="020F0502020204030204" pitchFamily="34" charset="0"/>
              </a:rPr>
              <a:t>class (binary or multiclass)</a:t>
            </a:r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 to a new observation given a vector of </a:t>
            </a:r>
            <a:r>
              <a:rPr lang="en-US" sz="1200" b="1" i="1" smtClean="0">
                <a:latin typeface="Calibri" panose="020F0502020204030204" pitchFamily="34" charset="0"/>
                <a:cs typeface="Calibri" panose="020F0502020204030204" pitchFamily="34" charset="0"/>
              </a:rPr>
              <a:t>features (numerical or categorical)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1600" y="2704158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5097470" y="3950499"/>
              <a:ext cx="5929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81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(Classification: Filter Spam)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2735" y="5814894"/>
            <a:ext cx="89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on observed data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78643" y="5285958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831" y="5878308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78769" y="5285958"/>
            <a:ext cx="480021" cy="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6" y="3661545"/>
            <a:ext cx="3527238" cy="1210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91987" y="4871979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801" y="3661545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8259" y="327187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35" y="5431762"/>
            <a:ext cx="3959514" cy="525053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30" idx="2"/>
            <a:endCxn id="29" idx="0"/>
          </p:cNvCxnSpPr>
          <p:nvPr/>
        </p:nvCxnSpPr>
        <p:spPr>
          <a:xfrm rot="16200000" flipH="1">
            <a:off x="4668007" y="4633895"/>
            <a:ext cx="985705" cy="1496752"/>
          </a:xfrm>
          <a:prstGeom prst="bentConnector3">
            <a:avLst>
              <a:gd name="adj1" fmla="val 10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8788" y="587512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2036" y="4663952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0712" y="5956815"/>
            <a:ext cx="2636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predictions from our Classifier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8053" y="3978221"/>
            <a:ext cx="3201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 the training data (emails) is used to develop the Classifier. However this is not a valid approach in an actual classification MLP.</a:t>
            </a:r>
          </a:p>
        </p:txBody>
      </p:sp>
    </p:spTree>
    <p:extLst>
      <p:ext uri="{BB962C8B-B14F-4D97-AF65-F5344CB8AC3E}">
        <p14:creationId xmlns:p14="http://schemas.microsoft.com/office/powerpoint/2010/main" val="3445799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855</TotalTime>
  <Words>94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Franklin Gothic Book</vt:lpstr>
      <vt:lpstr>Wingdings</vt:lpstr>
      <vt:lpstr>Crop</vt:lpstr>
      <vt:lpstr>Machine learning</vt:lpstr>
      <vt:lpstr>Content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34</cp:revision>
  <dcterms:created xsi:type="dcterms:W3CDTF">2019-03-05T18:38:39Z</dcterms:created>
  <dcterms:modified xsi:type="dcterms:W3CDTF">2019-05-15T21:09:04Z</dcterms:modified>
</cp:coreProperties>
</file>