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140" y="13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7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2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+mn-lt"/>
              </a:rPr>
              <a:t>Machine </a:t>
            </a:r>
            <a:r>
              <a:rPr lang="en-US" sz="6600" smtClean="0">
                <a:latin typeface="+mn-lt"/>
              </a:rPr>
              <a:t>Learning</a:t>
            </a:r>
            <a:endParaRPr lang="en-US" sz="660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471"/>
            <a:ext cx="9144000" cy="1033930"/>
          </a:xfrm>
        </p:spPr>
        <p:txBody>
          <a:bodyPr/>
          <a:lstStyle/>
          <a:p>
            <a:r>
              <a:rPr lang="en-US" smtClean="0"/>
              <a:t>CURRICULUM</a:t>
            </a:r>
          </a:p>
          <a:p>
            <a:r>
              <a:rPr lang="en-US" smtClean="0"/>
              <a:t>Updated – May 15,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Supervised Learning in R: Regression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What is Regression?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Training and Evaluating Regression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Issues to Consider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Dealing with Non-Linear Responses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Tree-Based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67426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Dimensionality Reduction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Principal Component Analysis (PCA)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Advanced PCA &amp; Non-Negative Matrix Factorization (NNMF)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Exploratory Factor Analysis (EFA)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Advanced EFA</a:t>
            </a:r>
          </a:p>
        </p:txBody>
      </p:sp>
    </p:spTree>
    <p:extLst>
      <p:ext uri="{BB962C8B-B14F-4D97-AF65-F5344CB8AC3E}">
        <p14:creationId xmlns:p14="http://schemas.microsoft.com/office/powerpoint/2010/main" val="333450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Fraud Detection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Introduction &amp;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Social Network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Imbalanced Class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Digit Analysis and Robust Statistics</a:t>
            </a:r>
          </a:p>
        </p:txBody>
      </p:sp>
    </p:spTree>
    <p:extLst>
      <p:ext uri="{BB962C8B-B14F-4D97-AF65-F5344CB8AC3E}">
        <p14:creationId xmlns:p14="http://schemas.microsoft.com/office/powerpoint/2010/main" val="23719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Feature Engineering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Creating Features from Categorical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Creating Feature from Numeric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Transforming Numerical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Advanced Methods</a:t>
            </a:r>
          </a:p>
        </p:txBody>
      </p:sp>
    </p:spTree>
    <p:extLst>
      <p:ext uri="{BB962C8B-B14F-4D97-AF65-F5344CB8AC3E}">
        <p14:creationId xmlns:p14="http://schemas.microsoft.com/office/powerpoint/2010/main" val="390975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Support Vector Machines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Support Vector Classifiers – Linear Kernels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Polynomial Kernels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Radial Basis Function Kernels</a:t>
            </a:r>
          </a:p>
        </p:txBody>
      </p:sp>
    </p:spTree>
    <p:extLst>
      <p:ext uri="{BB962C8B-B14F-4D97-AF65-F5344CB8AC3E}">
        <p14:creationId xmlns:p14="http://schemas.microsoft.com/office/powerpoint/2010/main" val="353586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Hyperparameter Tuning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Introduction to Hyperparameters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Hyperparameter Tuning with caret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Hyperparameter Tuning with mlr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Hyperparameter Tuning with h2o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48523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Modeling with Data in the Tidyverse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Introduction to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Modeling with Basic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Modeling with Multiple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Model Assessment and Selection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51255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Machine Learning in the Tidyverse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Foundations of “tidy”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Multiple Models with broom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Build, Tune &amp; Evaluate Regression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Build, Tune &amp; Evaluate Classification Models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45636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Advanced Dimensionality Reduction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Introduction to Advanced Dimensionality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Introduction to t-SNE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Using t-SNE with Predictive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Generalized Low Rank Models (GLRM)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3914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Supervised Learning in R: Case Studies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Not mtcars AGAIN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Stack Overflow Developer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Get Out The Vote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But What Do the Nuns Think?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0211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Courses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5181600" cy="3457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Introduction to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Supervised Learning in R: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Topic Modeling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Cluster Analysis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Machine Learning Toolbox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Unsupervised Learning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Machine Learing with Tree-Based Models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Supervised Learning in R: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Dimensionality Reduction in R</a:t>
            </a:r>
          </a:p>
          <a:p>
            <a:pPr marL="514350" indent="-514350">
              <a:buFont typeface="+mj-lt"/>
              <a:buAutoNum type="arabicPeriod"/>
            </a:pPr>
            <a:endParaRPr lang="en-US" sz="1800"/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6148294" y="1251883"/>
            <a:ext cx="5181600" cy="3457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sz="1800" smtClean="0"/>
              <a:t>Fraud Detection in R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800" smtClean="0"/>
              <a:t>Feature Engineering in R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800" smtClean="0"/>
              <a:t>Support Vector Machines in R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800" smtClean="0"/>
              <a:t>Hyperparameter Tuning in R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800" smtClean="0"/>
              <a:t>Modeling with Data in the Tidyverse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800" smtClean="0"/>
              <a:t>Machine Learning in the Tidyverse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800" smtClean="0"/>
              <a:t>Advanced Dimensionality Reduction in R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800" smtClean="0"/>
              <a:t>Supervised Learning in R: Case Studies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Introduction to Machine Learning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5181600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What is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Performance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743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Supervised Learning in R: Classification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5181600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k-Nearest Neighbors (kNN)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Naive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25225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Topic Modeling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6312647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Quick Introduction to the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Naive Wordclouds, Stopwords, and Control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Named Entity Recognition as Unsupervised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How Many Topics in Enough?</a:t>
            </a:r>
          </a:p>
        </p:txBody>
      </p:sp>
    </p:spTree>
    <p:extLst>
      <p:ext uri="{BB962C8B-B14F-4D97-AF65-F5344CB8AC3E}">
        <p14:creationId xmlns:p14="http://schemas.microsoft.com/office/powerpoint/2010/main" val="312056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Cluster Analysis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6312647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Calculating Distance Between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Hierarchical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Case Study: National Occupational Mean Wage</a:t>
            </a:r>
          </a:p>
        </p:txBody>
      </p:sp>
    </p:spTree>
    <p:extLst>
      <p:ext uri="{BB962C8B-B14F-4D97-AF65-F5344CB8AC3E}">
        <p14:creationId xmlns:p14="http://schemas.microsoft.com/office/powerpoint/2010/main" val="227648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Machine Learning Toolbox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Regression Models: Fitting Them and Evaluating Their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Classification Models: </a:t>
            </a:r>
            <a:r>
              <a:rPr lang="en-US" sz="1800" smtClean="0"/>
              <a:t>Fitting Them and Evaluating Their Performance</a:t>
            </a:r>
            <a:endParaRPr lang="en-US" sz="1800" smtClean="0"/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Tuning Model Parameters to Improve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Preprocessing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Selecting Models: A Case Study in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96353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Unsupervised Learning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Unsupervised Learning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Hirearchical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Dimensionality Reduction with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Putting It All Together with a Case Study</a:t>
            </a:r>
          </a:p>
        </p:txBody>
      </p:sp>
    </p:spTree>
    <p:extLst>
      <p:ext uri="{BB962C8B-B14F-4D97-AF65-F5344CB8AC3E}">
        <p14:creationId xmlns:p14="http://schemas.microsoft.com/office/powerpoint/2010/main" val="299604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Machine Learning with Tree-Based Models in R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smtClean="0"/>
              <a:t>Classifciation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Regression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Bagged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Random Forests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Boosted Trees</a:t>
            </a:r>
          </a:p>
        </p:txBody>
      </p:sp>
    </p:spTree>
    <p:extLst>
      <p:ext uri="{BB962C8B-B14F-4D97-AF65-F5344CB8AC3E}">
        <p14:creationId xmlns:p14="http://schemas.microsoft.com/office/powerpoint/2010/main" val="31471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475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Machine Learning</vt:lpstr>
      <vt:lpstr>Courses</vt:lpstr>
      <vt:lpstr>Introduction to Machine Learning</vt:lpstr>
      <vt:lpstr>Supervised Learning in R: Classification</vt:lpstr>
      <vt:lpstr>Topic Modeling in R</vt:lpstr>
      <vt:lpstr>Cluster Analysis in R</vt:lpstr>
      <vt:lpstr>Machine Learning Toolbox</vt:lpstr>
      <vt:lpstr>Unsupervised Learning in R</vt:lpstr>
      <vt:lpstr>Machine Learning with Tree-Based Models in R</vt:lpstr>
      <vt:lpstr>Supervised Learning in R: Regression</vt:lpstr>
      <vt:lpstr>Dimensionality Reduction in R</vt:lpstr>
      <vt:lpstr>Fraud Detection in R</vt:lpstr>
      <vt:lpstr>Feature Engineering in R</vt:lpstr>
      <vt:lpstr>Support Vector Machines in R</vt:lpstr>
      <vt:lpstr>Hyperparameter Tuning in R</vt:lpstr>
      <vt:lpstr>Modeling with Data in the Tidyverse</vt:lpstr>
      <vt:lpstr>Machine Learning in the Tidyverse</vt:lpstr>
      <vt:lpstr>Advanced Dimensionality Reduction in R</vt:lpstr>
      <vt:lpstr>Supervised Learning in R: 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50</cp:revision>
  <dcterms:created xsi:type="dcterms:W3CDTF">2019-03-05T18:38:39Z</dcterms:created>
  <dcterms:modified xsi:type="dcterms:W3CDTF">2019-05-15T21:52:58Z</dcterms:modified>
</cp:coreProperties>
</file>