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141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9262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746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8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6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Supervised Learning : Classification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 Rounded MT Bold" panose="020F0704030504030204" pitchFamily="34" charset="0"/>
              </a:rPr>
              <a:t>Content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9225"/>
            <a:ext cx="9601200" cy="4448175"/>
          </a:xfrm>
        </p:spPr>
        <p:txBody>
          <a:bodyPr>
            <a:normAutofit/>
          </a:bodyPr>
          <a:lstStyle/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k-Nearest Neighbors (kNN)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Naive Bayes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Logistic Regression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Classification Trees</a:t>
            </a:r>
            <a:endParaRPr lang="en-US" sz="32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 Rounded MT Bold" panose="020F0704030504030204" pitchFamily="34" charset="0"/>
              </a:rPr>
              <a:t>k-Nearest Neighbors (kNN)</a:t>
            </a:r>
            <a:endParaRPr lang="en-US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7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2266290"/>
            <a:ext cx="3248025" cy="28057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0888" y="1896958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Feature 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545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131</TotalTime>
  <Words>25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Rounded MT Bold</vt:lpstr>
      <vt:lpstr>Franklin Gothic Book</vt:lpstr>
      <vt:lpstr>Wingdings</vt:lpstr>
      <vt:lpstr>Crop</vt:lpstr>
      <vt:lpstr>Machine learning</vt:lpstr>
      <vt:lpstr>Content</vt:lpstr>
      <vt:lpstr>k-Nearest Neighbors (kNN)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3</cp:revision>
  <dcterms:created xsi:type="dcterms:W3CDTF">2019-03-05T18:38:39Z</dcterms:created>
  <dcterms:modified xsi:type="dcterms:W3CDTF">2019-03-05T20:49:58Z</dcterms:modified>
</cp:coreProperties>
</file>