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6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1E7D-2A45-4B10-9ECB-3A8D9D82BECF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E5E4-C396-45E1-AB37-01513365F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1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1E7D-2A45-4B10-9ECB-3A8D9D82BECF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E5E4-C396-45E1-AB37-01513365F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5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1E7D-2A45-4B10-9ECB-3A8D9D82BECF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E5E4-C396-45E1-AB37-01513365F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5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1E7D-2A45-4B10-9ECB-3A8D9D82BECF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E5E4-C396-45E1-AB37-01513365F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8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1E7D-2A45-4B10-9ECB-3A8D9D82BECF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E5E4-C396-45E1-AB37-01513365F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5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1E7D-2A45-4B10-9ECB-3A8D9D82BECF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E5E4-C396-45E1-AB37-01513365F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5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1E7D-2A45-4B10-9ECB-3A8D9D82BECF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E5E4-C396-45E1-AB37-01513365F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3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1E7D-2A45-4B10-9ECB-3A8D9D82BECF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E5E4-C396-45E1-AB37-01513365F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1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1E7D-2A45-4B10-9ECB-3A8D9D82BECF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E5E4-C396-45E1-AB37-01513365F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1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1E7D-2A45-4B10-9ECB-3A8D9D82BECF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E5E4-C396-45E1-AB37-01513365F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8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1E7D-2A45-4B10-9ECB-3A8D9D82BECF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E5E4-C396-45E1-AB37-01513365F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11E7D-2A45-4B10-9ECB-3A8D9D82BECF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1E5E4-C396-45E1-AB37-01513365F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0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41806"/>
          </a:xfrm>
        </p:spPr>
        <p:txBody>
          <a:bodyPr>
            <a:noAutofit/>
          </a:bodyPr>
          <a:lstStyle/>
          <a:p>
            <a:r>
              <a:rPr lang="en-US" sz="1800" dirty="0" smtClean="0"/>
              <a:t>Gaming Strategies</a:t>
            </a:r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845244"/>
            <a:ext cx="10515600" cy="533171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Don’t be overly tempted by large but unlikely payoffs</a:t>
            </a:r>
          </a:p>
          <a:p>
            <a:r>
              <a:rPr lang="en-US" sz="2000" dirty="0" smtClean="0"/>
              <a:t>Look for a “simplifying perspective” when there are many possibilities</a:t>
            </a:r>
          </a:p>
          <a:p>
            <a:r>
              <a:rPr lang="en-US" sz="2000" dirty="0" smtClean="0"/>
              <a:t>Your intuition may mislead you</a:t>
            </a:r>
          </a:p>
          <a:p>
            <a:r>
              <a:rPr lang="en-US" sz="2000" dirty="0" smtClean="0"/>
              <a:t>When you’re studying a complex game, simplify it by breaking it into smaller games and/or scenarios that you’ve already worked with before</a:t>
            </a:r>
          </a:p>
          <a:p>
            <a:r>
              <a:rPr lang="en-US" sz="2000" dirty="0" smtClean="0"/>
              <a:t>“Most likely” does not necessarily mean “very likely”</a:t>
            </a:r>
          </a:p>
          <a:p>
            <a:r>
              <a:rPr lang="en-US" sz="2000" dirty="0" smtClean="0"/>
              <a:t>Cognitive bias – adding details can make people think a subset of some event is more likely than the event itself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453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41806"/>
          </a:xfrm>
        </p:spPr>
        <p:txBody>
          <a:bodyPr>
            <a:noAutofit/>
          </a:bodyPr>
          <a:lstStyle/>
          <a:p>
            <a:r>
              <a:rPr lang="en-US" sz="1800" dirty="0" smtClean="0"/>
              <a:t>Roll the Dice</a:t>
            </a:r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845244"/>
            <a:ext cx="10515600" cy="533171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Rule of Product : When calculating the probability that multiple independent events will all occur, the probabilities are multiplied. Situations involving drawing without replacement are not situations involving independent events.</a:t>
            </a:r>
          </a:p>
          <a:p>
            <a:r>
              <a:rPr lang="en-US" sz="2000" dirty="0" smtClean="0"/>
              <a:t>The Rule of Sum : The probability the event as a whole will occur is a sum of the probabilities of each individual part, as long as the parts cannot occur at the same time (i.e. events are mutually exclusive).</a:t>
            </a:r>
          </a:p>
          <a:p>
            <a:r>
              <a:rPr lang="en-US" sz="2000" dirty="0" smtClean="0"/>
              <a:t>Pass line bet : Result of the first roll of a round (come-out roll)…</a:t>
            </a:r>
          </a:p>
          <a:p>
            <a:pPr lvl="1"/>
            <a:r>
              <a:rPr lang="en-US" sz="1600" dirty="0" smtClean="0"/>
              <a:t>Win if sum is 7 or 11</a:t>
            </a:r>
          </a:p>
          <a:p>
            <a:pPr lvl="1"/>
            <a:r>
              <a:rPr lang="en-US" sz="1600" dirty="0" smtClean="0"/>
              <a:t>Loss (crapping out) if sum is 2, 3, or 12</a:t>
            </a:r>
          </a:p>
          <a:p>
            <a:pPr lvl="1"/>
            <a:r>
              <a:rPr lang="en-US" sz="1600" dirty="0" smtClean="0"/>
              <a:t>Set the “Point” if sum is 4, 5, 6, 8, 9, or 10</a:t>
            </a:r>
          </a:p>
          <a:p>
            <a:pPr lvl="2"/>
            <a:r>
              <a:rPr lang="en-US" sz="1200" dirty="0" smtClean="0"/>
              <a:t>If a subsequent roll is the “point” then the Pass bet wins and the round ends</a:t>
            </a:r>
          </a:p>
          <a:p>
            <a:pPr lvl="2"/>
            <a:r>
              <a:rPr lang="en-US" sz="1200" dirty="0" smtClean="0"/>
              <a:t>If a subsequent roll is a 7 the Pass bet losses and the round ends</a:t>
            </a:r>
          </a:p>
          <a:p>
            <a:pPr lvl="2"/>
            <a:r>
              <a:rPr lang="en-US" sz="1200" dirty="0" smtClean="0"/>
              <a:t>If a subsequent roll is not the point or 7 then the </a:t>
            </a:r>
            <a:r>
              <a:rPr lang="en-US" sz="1200" smtClean="0"/>
              <a:t>round continues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7586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269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Gaming Strategies</vt:lpstr>
      <vt:lpstr>Roll the Dice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Gaming Strategies</dc:title>
  <dc:creator>Nick Jathar</dc:creator>
  <cp:lastModifiedBy>Nick Jathar</cp:lastModifiedBy>
  <cp:revision>8</cp:revision>
  <dcterms:created xsi:type="dcterms:W3CDTF">2018-05-14T18:49:06Z</dcterms:created>
  <dcterms:modified xsi:type="dcterms:W3CDTF">2018-05-14T21:57:16Z</dcterms:modified>
</cp:coreProperties>
</file>