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797" autoAdjust="0"/>
    <p:restoredTop sz="94660"/>
  </p:normalViewPr>
  <p:slideViewPr>
    <p:cSldViewPr snapToGrid="0" showGuides="1">
      <p:cViewPr varScale="1">
        <p:scale>
          <a:sx n="124" d="100"/>
          <a:sy n="124" d="100"/>
        </p:scale>
        <p:origin x="126" y="89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2529-1591-42C4-8251-CC3293F81D7D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5676A-0AFA-4D81-87A3-1A79D96E4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721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2529-1591-42C4-8251-CC3293F81D7D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5676A-0AFA-4D81-87A3-1A79D96E4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433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2529-1591-42C4-8251-CC3293F81D7D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5676A-0AFA-4D81-87A3-1A79D96E4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862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2529-1591-42C4-8251-CC3293F81D7D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5676A-0AFA-4D81-87A3-1A79D96E4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932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2529-1591-42C4-8251-CC3293F81D7D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5676A-0AFA-4D81-87A3-1A79D96E4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203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2529-1591-42C4-8251-CC3293F81D7D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5676A-0AFA-4D81-87A3-1A79D96E4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33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2529-1591-42C4-8251-CC3293F81D7D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5676A-0AFA-4D81-87A3-1A79D96E4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520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2529-1591-42C4-8251-CC3293F81D7D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5676A-0AFA-4D81-87A3-1A79D96E4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516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2529-1591-42C4-8251-CC3293F81D7D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5676A-0AFA-4D81-87A3-1A79D96E4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977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2529-1591-42C4-8251-CC3293F81D7D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5676A-0AFA-4D81-87A3-1A79D96E4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752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2529-1591-42C4-8251-CC3293F81D7D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5676A-0AFA-4D81-87A3-1A79D96E4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024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B2529-1591-42C4-8251-CC3293F81D7D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5676A-0AFA-4D81-87A3-1A79D96E4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432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ght Arrow Callout 5"/>
          <p:cNvSpPr/>
          <p:nvPr/>
        </p:nvSpPr>
        <p:spPr>
          <a:xfrm>
            <a:off x="268942" y="777048"/>
            <a:ext cx="2013216" cy="2553020"/>
          </a:xfrm>
          <a:prstGeom prst="rightArrowCallout">
            <a:avLst>
              <a:gd name="adj1" fmla="val 14859"/>
              <a:gd name="adj2" fmla="val 14014"/>
              <a:gd name="adj3" fmla="val 25000"/>
              <a:gd name="adj4" fmla="val 64977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Large</a:t>
            </a:r>
          </a:p>
          <a:p>
            <a:pPr algn="ctr"/>
            <a:r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</a:t>
            </a:r>
          </a:p>
          <a:p>
            <a:pPr algn="ctr"/>
            <a:r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</a:t>
            </a:r>
          </a:p>
          <a:p>
            <a:pPr algn="ctr"/>
            <a:r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Names</a:t>
            </a:r>
          </a:p>
          <a:p>
            <a:pPr algn="ctr"/>
            <a:r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(n)</a:t>
            </a: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ight Arrow Callout 7"/>
          <p:cNvSpPr/>
          <p:nvPr/>
        </p:nvSpPr>
        <p:spPr>
          <a:xfrm>
            <a:off x="2282158" y="767924"/>
            <a:ext cx="2727832" cy="2553020"/>
          </a:xfrm>
          <a:prstGeom prst="rightArrowCallout">
            <a:avLst>
              <a:gd name="adj1" fmla="val 14859"/>
              <a:gd name="adj2" fmla="val 14014"/>
              <a:gd name="adj3" fmla="val 25000"/>
              <a:gd name="adj4" fmla="val 64977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Screening</a:t>
            </a:r>
            <a:br>
              <a:rPr lang="en-US" sz="1400" smtClean="0"/>
            </a:br>
            <a:r>
              <a:rPr lang="en-US" sz="1400" smtClean="0"/>
              <a:t>Engine</a:t>
            </a:r>
            <a:endParaRPr lang="en-US" sz="1400"/>
          </a:p>
        </p:txBody>
      </p:sp>
      <p:sp>
        <p:nvSpPr>
          <p:cNvPr id="9" name="Right Arrow Callout 8"/>
          <p:cNvSpPr/>
          <p:nvPr/>
        </p:nvSpPr>
        <p:spPr>
          <a:xfrm>
            <a:off x="5009990" y="1283715"/>
            <a:ext cx="2228370" cy="1521438"/>
          </a:xfrm>
          <a:prstGeom prst="rightArrowCallout">
            <a:avLst>
              <a:gd name="adj1" fmla="val 15869"/>
              <a:gd name="adj2" fmla="val 16539"/>
              <a:gd name="adj3" fmla="val 30153"/>
              <a:gd name="adj4" fmla="val 64977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Viable Candidates</a:t>
            </a:r>
          </a:p>
          <a:p>
            <a:pPr algn="ctr"/>
            <a:r>
              <a:rPr lang="en-US" sz="16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(v)</a:t>
            </a:r>
            <a:endParaRPr lang="en-US" sz="1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ight Arrow Callout 9"/>
          <p:cNvSpPr/>
          <p:nvPr/>
        </p:nvSpPr>
        <p:spPr>
          <a:xfrm>
            <a:off x="7238360" y="777048"/>
            <a:ext cx="2727832" cy="2553020"/>
          </a:xfrm>
          <a:prstGeom prst="rightArrowCallout">
            <a:avLst>
              <a:gd name="adj1" fmla="val 14859"/>
              <a:gd name="adj2" fmla="val 14014"/>
              <a:gd name="adj3" fmla="val 25000"/>
              <a:gd name="adj4" fmla="val 64977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Fundamentals</a:t>
            </a:r>
          </a:p>
          <a:p>
            <a:pPr algn="ctr"/>
            <a:r>
              <a:rPr lang="en-US" sz="1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Due Diligence</a:t>
            </a:r>
          </a:p>
          <a:p>
            <a:pPr algn="ctr"/>
            <a:r>
              <a:rPr lang="en-US" sz="1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Framework</a:t>
            </a:r>
            <a:endParaRPr lang="en-US" sz="1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Down Arrow Callout 12"/>
          <p:cNvSpPr/>
          <p:nvPr/>
        </p:nvSpPr>
        <p:spPr>
          <a:xfrm>
            <a:off x="9966192" y="1559859"/>
            <a:ext cx="1536807" cy="1590595"/>
          </a:xfrm>
          <a:prstGeom prst="downArrowCallo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Investible Names</a:t>
            </a:r>
          </a:p>
          <a:p>
            <a:pPr algn="ctr"/>
            <a:r>
              <a:rPr lang="en-US" sz="12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(u)</a:t>
            </a:r>
            <a:endParaRPr lang="en-US" sz="1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Down Arrow Callout 13"/>
          <p:cNvSpPr/>
          <p:nvPr/>
        </p:nvSpPr>
        <p:spPr>
          <a:xfrm>
            <a:off x="9966191" y="3150454"/>
            <a:ext cx="1536807" cy="1590595"/>
          </a:xfrm>
          <a:prstGeom prst="downArrowCallou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Trading Factor Balancer</a:t>
            </a:r>
            <a:endParaRPr lang="en-US" sz="1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793300" y="4741049"/>
            <a:ext cx="1882588" cy="1129553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PORTFOLIO</a:t>
            </a:r>
          </a:p>
          <a:p>
            <a:pPr algn="ctr"/>
            <a:r>
              <a:rPr 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(p)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Bent Arrow 15"/>
          <p:cNvSpPr/>
          <p:nvPr/>
        </p:nvSpPr>
        <p:spPr>
          <a:xfrm rot="16200000">
            <a:off x="4007462" y="-143837"/>
            <a:ext cx="2216363" cy="9182422"/>
          </a:xfrm>
          <a:prstGeom prst="bentArrow">
            <a:avLst>
              <a:gd name="adj1" fmla="val 16298"/>
              <a:gd name="adj2" fmla="val 19892"/>
              <a:gd name="adj3" fmla="val 26958"/>
              <a:gd name="adj4" fmla="val 501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4499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2647</TotalTime>
  <Words>31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Jathar</dc:creator>
  <cp:lastModifiedBy>Nick Jathar</cp:lastModifiedBy>
  <cp:revision>5</cp:revision>
  <dcterms:created xsi:type="dcterms:W3CDTF">2020-09-23T19:06:51Z</dcterms:created>
  <dcterms:modified xsi:type="dcterms:W3CDTF">2020-09-25T15:14:33Z</dcterms:modified>
</cp:coreProperties>
</file>