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79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861E-200A-4E64-BEBB-C124EA7CC6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E4BC-1E31-426D-B4F9-1DDD0F01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861E-200A-4E64-BEBB-C124EA7CC6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E4BC-1E31-426D-B4F9-1DDD0F01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8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861E-200A-4E64-BEBB-C124EA7CC6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E4BC-1E31-426D-B4F9-1DDD0F01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5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861E-200A-4E64-BEBB-C124EA7CC6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E4BC-1E31-426D-B4F9-1DDD0F01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1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861E-200A-4E64-BEBB-C124EA7CC6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E4BC-1E31-426D-B4F9-1DDD0F01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2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861E-200A-4E64-BEBB-C124EA7CC6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E4BC-1E31-426D-B4F9-1DDD0F01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8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861E-200A-4E64-BEBB-C124EA7CC6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E4BC-1E31-426D-B4F9-1DDD0F01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2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861E-200A-4E64-BEBB-C124EA7CC6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E4BC-1E31-426D-B4F9-1DDD0F01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861E-200A-4E64-BEBB-C124EA7CC6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E4BC-1E31-426D-B4F9-1DDD0F01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861E-200A-4E64-BEBB-C124EA7CC6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E4BC-1E31-426D-B4F9-1DDD0F01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5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861E-200A-4E64-BEBB-C124EA7CC6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CE4BC-1E31-426D-B4F9-1DDD0F01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5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F861E-200A-4E64-BEBB-C124EA7CC64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CE4BC-1E31-426D-B4F9-1DDD0F01F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9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Predicting Sales by Forecasting Trends in Google Sheets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1370"/>
            <a:ext cx="9144000" cy="816429"/>
          </a:xfrm>
        </p:spPr>
        <p:txBody>
          <a:bodyPr/>
          <a:lstStyle/>
          <a:p>
            <a:r>
              <a:rPr lang="en-US" smtClean="0"/>
              <a:t>Coursera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Understand how forecasting supports decision-making</a:t>
            </a:r>
          </a:p>
          <a:p>
            <a:r>
              <a:rPr lang="en-US" smtClean="0"/>
              <a:t>Identify use cases for forecasting trends</a:t>
            </a:r>
          </a:p>
          <a:p>
            <a:r>
              <a:rPr lang="en-US" smtClean="0"/>
              <a:t>Understand and recognize linear and exponential growth</a:t>
            </a:r>
          </a:p>
          <a:p>
            <a:r>
              <a:rPr lang="en-US" smtClean="0"/>
              <a:t>Visualize and statistically examine the data by testing the slope of the regression line and creating a line chart</a:t>
            </a:r>
          </a:p>
          <a:p>
            <a:r>
              <a:rPr lang="en-US" smtClean="0"/>
              <a:t>Conduct linear regression and compare trend foreasting to other techniques</a:t>
            </a:r>
          </a:p>
          <a:p>
            <a:r>
              <a:rPr lang="en-US" smtClean="0"/>
              <a:t>Understand how to evaluation models and when to apply feature engineering techniques to improve prediction accuracy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3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Access Google Sheets</a:t>
            </a:r>
          </a:p>
          <a:p>
            <a:r>
              <a:rPr lang="en-US" smtClean="0"/>
              <a:t>Identify problems that can be solved with statistitcal forecasting techniques</a:t>
            </a:r>
          </a:p>
          <a:p>
            <a:r>
              <a:rPr lang="en-US" smtClean="0"/>
              <a:t>Import data into Google Sheets</a:t>
            </a:r>
          </a:p>
          <a:p>
            <a:r>
              <a:rPr lang="en-US" smtClean="0"/>
              <a:t>Create a line chart and add a linear trend line</a:t>
            </a:r>
          </a:p>
          <a:p>
            <a:r>
              <a:rPr lang="en-US" smtClean="0"/>
              <a:t>Conduct linear regression with a linear model to predict sales</a:t>
            </a:r>
          </a:p>
          <a:p>
            <a:r>
              <a:rPr lang="en-US" smtClean="0"/>
              <a:t>Evaluate the forecast’s fit to historic data and determine next steps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Predicting Sales by Forecasting Trends in Google Sheets</vt:lpstr>
      <vt:lpstr>Objectives</vt:lpstr>
      <vt:lpstr>Project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Sales by Forecasting Trends in Google Sheets</dc:title>
  <dc:creator>Nick Jathar</dc:creator>
  <cp:lastModifiedBy>Nick Jathar</cp:lastModifiedBy>
  <cp:revision>1</cp:revision>
  <dcterms:created xsi:type="dcterms:W3CDTF">2020-10-20T18:48:04Z</dcterms:created>
  <dcterms:modified xsi:type="dcterms:W3CDTF">2020-10-20T18:53:28Z</dcterms:modified>
</cp:coreProperties>
</file>