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2019-07-08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2019-07-08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1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2019-07-08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2019-07-08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48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4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rsquare.com/" TargetMode="External"/><Relationship Id="rId2" Type="http://schemas.openxmlformats.org/officeDocument/2006/relationships/hyperlink" Target="https://ibm.ent.bo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F2B96CD-8C16-4FF2-A8E1-DE412399F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7" b="34911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7BB8D-E9C1-4F94-826A-56CA434F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 fontScale="90000"/>
          </a:bodyPr>
          <a:lstStyle/>
          <a:p>
            <a:r>
              <a:rPr lang="en-HK" sz="4400" dirty="0">
                <a:solidFill>
                  <a:schemeClr val="tx1"/>
                </a:solidFill>
              </a:rPr>
              <a:t>Meat and COOKING Ingredient Shop Opportunities in North York, Ontario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A2154-0E18-463E-8636-3397AC6D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898348"/>
            <a:ext cx="10656310" cy="693999"/>
          </a:xfrm>
        </p:spPr>
        <p:txBody>
          <a:bodyPr>
            <a:normAutofit fontScale="85000" lnSpcReduction="20000"/>
          </a:bodyPr>
          <a:lstStyle/>
          <a:p>
            <a:r>
              <a:rPr lang="en-HK" sz="2800" dirty="0">
                <a:solidFill>
                  <a:schemeClr val="tx1">
                    <a:lumMod val="75000"/>
                  </a:schemeClr>
                </a:solidFill>
              </a:rPr>
              <a:t>“The Battle of Neighborhoods”</a:t>
            </a:r>
          </a:p>
          <a:p>
            <a:r>
              <a:rPr lang="en-HK" sz="2800" dirty="0">
                <a:solidFill>
                  <a:schemeClr val="tx1">
                    <a:lumMod val="75000"/>
                  </a:schemeClr>
                </a:solidFill>
              </a:rPr>
              <a:t>IBM Data Science Specialization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2873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708C-B249-4D41-86F5-F0FE195B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0707-BFA5-40E3-ABF0-5A78DC4D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000" dirty="0"/>
              <a:t>North York is an administrative division in Toronto, Ontario</a:t>
            </a:r>
          </a:p>
          <a:p>
            <a:r>
              <a:rPr lang="en-HK" sz="2000" dirty="0"/>
              <a:t>Located directly north of Old Toronto between Etobicoke to the west and Scarborough to the east</a:t>
            </a:r>
          </a:p>
          <a:p>
            <a:r>
              <a:rPr lang="en-HK" sz="2000" dirty="0"/>
              <a:t>Mr Nakamura is considering opening a meat and cooking ingredient shop in North York, Ontario, whereby he will be importing meat and cooking ingredients from Japan and other Asian countries</a:t>
            </a:r>
          </a:p>
          <a:p>
            <a:r>
              <a:rPr lang="en-HK" sz="2000" dirty="0"/>
              <a:t>North York consists of 38 boroughs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14571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6827-B5AA-43D2-850D-91F2B264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8519-939C-4578-9796-EA3E2B0D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HK" sz="2000" b="1" dirty="0"/>
              <a:t>North York, Ontario and its Neighborhoods:</a:t>
            </a:r>
          </a:p>
          <a:p>
            <a:r>
              <a:rPr lang="en-HK" sz="2000" dirty="0"/>
              <a:t>Geo-locational information</a:t>
            </a:r>
          </a:p>
          <a:p>
            <a:pPr lvl="1"/>
            <a:r>
              <a:rPr lang="en-HK" sz="1800" dirty="0"/>
              <a:t>Longitudes</a:t>
            </a:r>
          </a:p>
          <a:p>
            <a:pPr lvl="1"/>
            <a:r>
              <a:rPr lang="en-HK" sz="1800" dirty="0"/>
              <a:t>Latitudes</a:t>
            </a:r>
          </a:p>
          <a:p>
            <a:r>
              <a:rPr lang="en-HK" sz="2000" dirty="0"/>
              <a:t>Postal codes</a:t>
            </a:r>
          </a:p>
          <a:p>
            <a:r>
              <a:rPr lang="en-HK" sz="2000" dirty="0"/>
              <a:t>Restaurants and food joints information</a:t>
            </a:r>
          </a:p>
          <a:p>
            <a:r>
              <a:rPr lang="en-HK" sz="2000" dirty="0"/>
              <a:t>Venue Category of interest</a:t>
            </a:r>
          </a:p>
        </p:txBody>
      </p:sp>
    </p:spTree>
    <p:extLst>
      <p:ext uri="{BB962C8B-B14F-4D97-AF65-F5344CB8AC3E}">
        <p14:creationId xmlns:p14="http://schemas.microsoft.com/office/powerpoint/2010/main" val="244446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3D6C-F726-4D75-BA57-1FC7D4F2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56A2-467E-46A7-AD69-DB06F74D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000" b="1" dirty="0"/>
              <a:t>Postal codes</a:t>
            </a:r>
          </a:p>
          <a:p>
            <a:pPr lvl="1"/>
            <a:r>
              <a:rPr lang="en-HK" sz="1800" dirty="0"/>
              <a:t>https://en.wikipedia.org</a:t>
            </a:r>
          </a:p>
          <a:p>
            <a:endParaRPr lang="en-HK" sz="2000" b="1" dirty="0"/>
          </a:p>
          <a:p>
            <a:r>
              <a:rPr lang="en-HK" sz="2000" b="1" dirty="0"/>
              <a:t>Geo-location information</a:t>
            </a:r>
            <a:endParaRPr lang="en-HK" sz="2000" b="1" dirty="0">
              <a:hlinkClick r:id="rId2"/>
            </a:endParaRPr>
          </a:p>
          <a:p>
            <a:pPr lvl="1"/>
            <a:r>
              <a:rPr lang="en-HK" sz="1800" dirty="0"/>
              <a:t>https://ibm.ent.box.com</a:t>
            </a:r>
          </a:p>
          <a:p>
            <a:endParaRPr lang="en-HK" sz="2000" b="1" dirty="0"/>
          </a:p>
          <a:p>
            <a:r>
              <a:rPr lang="en-HK" sz="2000" b="1" dirty="0"/>
              <a:t>Restaurant and food joints information</a:t>
            </a:r>
            <a:endParaRPr lang="en-HK" sz="2000" b="1" dirty="0">
              <a:hlinkClick r:id="rId3"/>
            </a:endParaRPr>
          </a:p>
          <a:p>
            <a:pPr lvl="1"/>
            <a:r>
              <a:rPr lang="en-HK" sz="1800" dirty="0"/>
              <a:t>https://www.foursquare.com</a:t>
            </a:r>
          </a:p>
        </p:txBody>
      </p:sp>
    </p:spTree>
    <p:extLst>
      <p:ext uri="{BB962C8B-B14F-4D97-AF65-F5344CB8AC3E}">
        <p14:creationId xmlns:p14="http://schemas.microsoft.com/office/powerpoint/2010/main" val="268906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4CF6-7947-4F50-A5C4-37577498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6352-3B94-485D-AB07-C4BC71A0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000" b="1" dirty="0" err="1"/>
              <a:t>FourSquare</a:t>
            </a:r>
            <a:r>
              <a:rPr lang="en-HK" sz="2000" b="1" dirty="0"/>
              <a:t> API</a:t>
            </a:r>
          </a:p>
          <a:p>
            <a:pPr lvl="1"/>
            <a:r>
              <a:rPr lang="en-HK" sz="1800" dirty="0"/>
              <a:t>Obtain venues of 1,000km within </a:t>
            </a:r>
            <a:r>
              <a:rPr lang="en-HK" sz="1800" dirty="0" err="1"/>
              <a:t>centers</a:t>
            </a:r>
            <a:r>
              <a:rPr lang="en-HK" sz="1800" dirty="0"/>
              <a:t> of </a:t>
            </a:r>
            <a:r>
              <a:rPr lang="en-HK" sz="1800" dirty="0" err="1"/>
              <a:t>neighborhoods</a:t>
            </a:r>
            <a:endParaRPr lang="en-HK" sz="1800" dirty="0"/>
          </a:p>
          <a:p>
            <a:pPr lvl="1"/>
            <a:r>
              <a:rPr lang="en-HK" sz="1800" dirty="0"/>
              <a:t>Limit to 500 results</a:t>
            </a:r>
          </a:p>
          <a:p>
            <a:endParaRPr lang="en-HK" sz="2000" dirty="0"/>
          </a:p>
          <a:p>
            <a:r>
              <a:rPr lang="en-HK" sz="2000" b="1" dirty="0"/>
              <a:t>K-means Cluster Ranking</a:t>
            </a:r>
          </a:p>
          <a:p>
            <a:pPr lvl="1"/>
            <a:r>
              <a:rPr lang="en-HK" sz="1800" dirty="0"/>
              <a:t>K size of 7 (i.e. 7 clusters)</a:t>
            </a:r>
          </a:p>
          <a:p>
            <a:pPr lvl="1"/>
            <a:r>
              <a:rPr lang="en-HK" sz="1800" dirty="0"/>
              <a:t>Ranking based on “venue category of interest” </a:t>
            </a:r>
          </a:p>
          <a:p>
            <a:endParaRPr lang="en-HK" sz="2000" dirty="0"/>
          </a:p>
          <a:p>
            <a:pPr marL="0" indent="0">
              <a:buNone/>
            </a:pPr>
            <a:r>
              <a:rPr lang="en-HK" sz="2000" b="1" dirty="0">
                <a:solidFill>
                  <a:srgbClr val="FF0000"/>
                </a:solidFill>
              </a:rPr>
              <a:t>Highest ranking cluster will be recommended</a:t>
            </a:r>
          </a:p>
        </p:txBody>
      </p:sp>
    </p:spTree>
    <p:extLst>
      <p:ext uri="{BB962C8B-B14F-4D97-AF65-F5344CB8AC3E}">
        <p14:creationId xmlns:p14="http://schemas.microsoft.com/office/powerpoint/2010/main" val="4438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66EA-AEAD-433B-A537-5A50F164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Venue Category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9A16-DCC0-48C9-A69B-B7C40141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000" dirty="0"/>
              <a:t>Agreed with Mr Nakamura</a:t>
            </a:r>
          </a:p>
          <a:p>
            <a:r>
              <a:rPr lang="en-HK" sz="2000" dirty="0"/>
              <a:t>Filtered 44 categories from the 156 unique categories obtained from </a:t>
            </a:r>
            <a:r>
              <a:rPr lang="en-HK" sz="2000" dirty="0" err="1"/>
              <a:t>FourSquare</a:t>
            </a:r>
            <a:endParaRPr lang="en-HK" sz="2000" dirty="0"/>
          </a:p>
          <a:p>
            <a:r>
              <a:rPr lang="en-HK" sz="2000" dirty="0"/>
              <a:t>The list includes but not limiting to:</a:t>
            </a:r>
          </a:p>
          <a:p>
            <a:pPr lvl="1"/>
            <a:r>
              <a:rPr lang="en-HK" sz="1800" dirty="0"/>
              <a:t>Café</a:t>
            </a:r>
          </a:p>
          <a:p>
            <a:pPr lvl="1"/>
            <a:r>
              <a:rPr lang="en-HK" sz="1800" dirty="0"/>
              <a:t>Fast food restaurant</a:t>
            </a:r>
          </a:p>
          <a:p>
            <a:pPr lvl="1"/>
            <a:r>
              <a:rPr lang="en-HK" sz="1800" dirty="0"/>
              <a:t>Sushi/Japanese/Asian/Italian restaurant</a:t>
            </a:r>
          </a:p>
          <a:p>
            <a:pPr lvl="1"/>
            <a:r>
              <a:rPr lang="en-HK" sz="1800" dirty="0"/>
              <a:t>Asian restaurant</a:t>
            </a:r>
          </a:p>
          <a:p>
            <a:pPr lvl="1"/>
            <a:r>
              <a:rPr lang="en-HK" sz="1800" dirty="0"/>
              <a:t>Italian restaurant</a:t>
            </a:r>
          </a:p>
          <a:p>
            <a:pPr lvl="1"/>
            <a:r>
              <a:rPr lang="en-HK" sz="1800" dirty="0"/>
              <a:t>Diner</a:t>
            </a:r>
          </a:p>
          <a:p>
            <a:pPr lvl="1"/>
            <a:r>
              <a:rPr lang="en-HK" sz="1800" dirty="0"/>
              <a:t>Steakhouse</a:t>
            </a:r>
          </a:p>
          <a:p>
            <a:pPr lvl="1"/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114061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50C-862D-4626-832E-8BAC1D6C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252BBD-649F-4758-8750-459949725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62035"/>
              </p:ext>
            </p:extLst>
          </p:nvPr>
        </p:nvGraphicFramePr>
        <p:xfrm>
          <a:off x="1066800" y="1836446"/>
          <a:ext cx="10058401" cy="437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1296858086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120958421"/>
                    </a:ext>
                  </a:extLst>
                </a:gridCol>
                <a:gridCol w="7505701">
                  <a:extLst>
                    <a:ext uri="{9D8B030D-6E8A-4147-A177-3AD203B41FA5}">
                      <a16:colId xmlns:a16="http://schemas.microsoft.com/office/drawing/2014/main" val="198758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Number of Boroughs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Borough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0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Willowdale South</a:t>
                      </a:r>
                      <a:endParaRPr lang="en-HK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Bedford Park, Don Mills South, </a:t>
                      </a:r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Flemingdon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Park, Lawrence Heights,</a:t>
                      </a:r>
                    </a:p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Lawrence Manor, Lawrence Manor East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7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 Mills North, </a:t>
                      </a:r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Fairvie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Henry Farm, </a:t>
                      </a:r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Newtonbrook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Oriol, Willowdale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Glencair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Northwood Park, York University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Bathurst Manor, CFB Toronto, Downsview East, Downsview North, </a:t>
                      </a:r>
                    </a:p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Downsview Northwest, Wilson Heights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9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Bayview Village, Downsview, Downsview Central, Hillcrest Village, Humber Summit, North Par, </a:t>
                      </a:r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Parkwoods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Upwood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Par, York Mills West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5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Downsview West, Emery, </a:t>
                      </a:r>
                      <a:r>
                        <a:rPr lang="en-HK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Humberlea</a:t>
                      </a: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Silver Hill, Victoria Village, Willowdale West, York Mills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8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b="1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72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09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F88-28EB-42BD-BEFB-E6DE7826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F48FB-1CD5-417A-B531-4293D803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500880"/>
            <a:ext cx="8939784" cy="638382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Presenter: T.L. Lau</a:t>
            </a:r>
          </a:p>
          <a:p>
            <a:r>
              <a:rPr lang="en-HK" dirty="0"/>
              <a:t>Date: 2019-07-08</a:t>
            </a:r>
          </a:p>
        </p:txBody>
      </p:sp>
    </p:spTree>
    <p:extLst>
      <p:ext uri="{BB962C8B-B14F-4D97-AF65-F5344CB8AC3E}">
        <p14:creationId xmlns:p14="http://schemas.microsoft.com/office/powerpoint/2010/main" val="269363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593E32"/>
      </a:dk2>
      <a:lt2>
        <a:srgbClr val="E2E3E8"/>
      </a:lt2>
      <a:accent1>
        <a:srgbClr val="C6C096"/>
      </a:accent1>
      <a:accent2>
        <a:srgbClr val="BA997F"/>
      </a:accent2>
      <a:accent3>
        <a:srgbClr val="C69896"/>
      </a:accent3>
      <a:accent4>
        <a:srgbClr val="BA7F96"/>
      </a:accent4>
      <a:accent5>
        <a:srgbClr val="C696BD"/>
      </a:accent5>
      <a:accent6>
        <a:srgbClr val="AD7FBA"/>
      </a:accent6>
      <a:hlink>
        <a:srgbClr val="3E4574"/>
      </a:hlink>
      <a:folHlink>
        <a:srgbClr val="4C4C4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Garamond</vt:lpstr>
      <vt:lpstr>SavonVTI</vt:lpstr>
      <vt:lpstr>Meat and COOKING Ingredient Shop Opportunities in North York, Ontario</vt:lpstr>
      <vt:lpstr>Background</vt:lpstr>
      <vt:lpstr>Data Requirement</vt:lpstr>
      <vt:lpstr>Data Sources</vt:lpstr>
      <vt:lpstr>Methodology</vt:lpstr>
      <vt:lpstr>Venue Category of Interest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Lau</dc:creator>
  <cp:lastModifiedBy>Patrick Lau</cp:lastModifiedBy>
  <cp:revision>6</cp:revision>
  <dcterms:created xsi:type="dcterms:W3CDTF">2019-07-07T20:57:05Z</dcterms:created>
  <dcterms:modified xsi:type="dcterms:W3CDTF">2019-07-07T21:34:25Z</dcterms:modified>
</cp:coreProperties>
</file>