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59" r:id="rId4"/>
    <p:sldId id="257" r:id="rId5"/>
    <p:sldId id="261" r:id="rId6"/>
    <p:sldId id="262" r:id="rId7"/>
    <p:sldId id="291" r:id="rId8"/>
    <p:sldId id="292" r:id="rId9"/>
    <p:sldId id="293" r:id="rId10"/>
    <p:sldId id="296" r:id="rId11"/>
    <p:sldId id="295" r:id="rId12"/>
    <p:sldId id="29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640"/>
    <a:srgbClr val="F39F62"/>
    <a:srgbClr val="F39F6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/>
        </p:nvGrpSpPr>
        <p:grpSpPr>
          <a:xfrm>
            <a:off x="-2" y="-10825"/>
            <a:ext cx="12192003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68800" y="1213333"/>
            <a:ext cx="7102475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299200" y="3849667"/>
            <a:ext cx="5172075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3749675" y="6322008"/>
            <a:ext cx="77216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fld id="{E2099756-B866-480E-B93A-0ED7CAF0598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749675" y="5960056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395"/>
            <a:ext cx="65024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173196"/>
            <a:ext cx="3291840" cy="3008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2AB8-AED5-403A-913C-B3A2733A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8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C82AB8-AED5-403A-913C-B3A2733A24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655"/>
            <a:ext cx="1030224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3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21600" y="173195"/>
            <a:ext cx="3140075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60" y="173195"/>
            <a:ext cx="670560" cy="301752"/>
          </a:xfrm>
        </p:spPr>
        <p:txBody>
          <a:bodyPr/>
          <a:lstStyle/>
          <a:p>
            <a:fld id="{96C82AB8-AED5-403A-913C-B3A2733A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7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295400"/>
            <a:ext cx="12192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1295400"/>
            <a:ext cx="32512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333" y="1295400"/>
            <a:ext cx="7034784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23200" y="173195"/>
            <a:ext cx="3098928" cy="301752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128" y="173195"/>
            <a:ext cx="670560" cy="301752"/>
          </a:xfrm>
        </p:spPr>
        <p:txBody>
          <a:bodyPr/>
          <a:lstStyle>
            <a:lvl1pPr>
              <a:defRPr sz="1200"/>
            </a:lvl1pPr>
          </a:lstStyle>
          <a:p>
            <a:fld id="{96C82AB8-AED5-403A-913C-B3A2733A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54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22300" y="381198"/>
            <a:ext cx="6184899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566839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23200" y="174117"/>
            <a:ext cx="2949576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911840" y="173195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96C82AB8-AED5-403A-913C-B3A2733A2405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6256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21945" y="4545317"/>
            <a:ext cx="1664613" cy="15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83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5262-1572-474D-AFA3-3D96B833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2129" y="263857"/>
            <a:ext cx="6069872" cy="568493"/>
          </a:xfrm>
        </p:spPr>
        <p:txBody>
          <a:bodyPr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81471-CDC2-4349-AF1A-802CBB775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6778" y="3904340"/>
            <a:ext cx="5247855" cy="2569029"/>
          </a:xfrm>
        </p:spPr>
        <p:txBody>
          <a:bodyPr>
            <a:normAutofit/>
          </a:bodyPr>
          <a:lstStyle/>
          <a:p>
            <a:r>
              <a:rPr lang="en-SG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		: Patra Purbaya</a:t>
            </a:r>
            <a:endParaRPr lang="en-US" sz="20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		: 3201816094</a:t>
            </a:r>
          </a:p>
          <a:p>
            <a:r>
              <a:rPr lang="en-US" sz="2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Jurusan</a:t>
            </a:r>
            <a:r>
              <a:rPr lang="en-US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: Teknik </a:t>
            </a:r>
            <a:r>
              <a:rPr lang="en-US" sz="2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Elektro</a:t>
            </a:r>
            <a:endParaRPr lang="en-US" sz="20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D-III Teknik </a:t>
            </a:r>
            <a:r>
              <a:rPr lang="en-US" sz="2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endParaRPr lang="en-US" sz="20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2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Fitri</a:t>
            </a:r>
            <a:r>
              <a:rPr lang="en-US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Wibowo, S.ST., M.T.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15FC7-B147-45E3-9E88-814243CD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94" y="39756"/>
            <a:ext cx="1512524" cy="148132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88BC0A-845A-4F91-A0CB-3C35239658B1}"/>
              </a:ext>
            </a:extLst>
          </p:cNvPr>
          <p:cNvCxnSpPr>
            <a:cxnSpLocks/>
          </p:cNvCxnSpPr>
          <p:nvPr/>
        </p:nvCxnSpPr>
        <p:spPr>
          <a:xfrm>
            <a:off x="5981835" y="3994150"/>
            <a:ext cx="0" cy="2292350"/>
          </a:xfrm>
          <a:prstGeom prst="line">
            <a:avLst/>
          </a:prstGeom>
          <a:ln w="28575">
            <a:solidFill>
              <a:srgbClr val="EA864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A845486-1B8D-4C69-860F-6199E26685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43769" y="124313"/>
            <a:ext cx="1567208" cy="14826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3A42A6-DC11-4C9A-B806-4F218C7A07ED}"/>
              </a:ext>
            </a:extLst>
          </p:cNvPr>
          <p:cNvSpPr txBox="1"/>
          <p:nvPr/>
        </p:nvSpPr>
        <p:spPr>
          <a:xfrm>
            <a:off x="6095999" y="1301631"/>
            <a:ext cx="60960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Rancang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Bangun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MOJARNIK (Modul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Flutter</a:t>
            </a:r>
          </a:p>
        </p:txBody>
      </p:sp>
    </p:spTree>
    <p:extLst>
      <p:ext uri="{BB962C8B-B14F-4D97-AF65-F5344CB8AC3E}">
        <p14:creationId xmlns:p14="http://schemas.microsoft.com/office/powerpoint/2010/main" val="203479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75A807A-268D-4EE1-97C5-7DADC511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12000" cy="1258957"/>
          </a:xfrm>
        </p:spPr>
        <p:txBody>
          <a:bodyPr/>
          <a:lstStyle/>
          <a:p>
            <a:pPr algn="ctr"/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b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Bookmark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C5AF0-E910-44ED-8A1B-DB8BE7D49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3178" y="1643270"/>
            <a:ext cx="2163127" cy="457199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D1BCCB42-BB95-428B-B0D4-23B6D13BB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4042" y="1643270"/>
            <a:ext cx="2163126" cy="457199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495C31-3F48-43F2-88BD-9E629E59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330" y="6280260"/>
            <a:ext cx="2522821" cy="424691"/>
          </a:xfrm>
        </p:spPr>
        <p:txBody>
          <a:bodyPr>
            <a:noAutofit/>
          </a:bodyPr>
          <a:lstStyle/>
          <a:p>
            <a:pPr marL="64008" indent="0" algn="ctr">
              <a:buNone/>
            </a:pPr>
            <a:r>
              <a:rPr lang="en-SG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Drawer</a:t>
            </a:r>
            <a:endParaRPr lang="en-US" sz="20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7692B4-AE05-462A-B805-E477F96780BB}"/>
              </a:ext>
            </a:extLst>
          </p:cNvPr>
          <p:cNvSpPr txBox="1">
            <a:spLocks/>
          </p:cNvSpPr>
          <p:nvPr/>
        </p:nvSpPr>
        <p:spPr>
          <a:xfrm>
            <a:off x="6855296" y="6292863"/>
            <a:ext cx="2900618" cy="42469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List Bookmark</a:t>
            </a:r>
            <a:endParaRPr lang="en-US" sz="20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8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C5AF0-E910-44ED-8A1B-DB8BE7D49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8204" y="1643271"/>
            <a:ext cx="2163126" cy="457199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D1BCCB42-BB95-428B-B0D4-23B6D13BB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9068" y="1643271"/>
            <a:ext cx="2163125" cy="457199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9BF1C0C-847E-4DCD-B013-952777A4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9932" y="1643271"/>
            <a:ext cx="2163125" cy="457199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495C31-3F48-43F2-88BD-9E629E59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006" y="6280259"/>
            <a:ext cx="2489522" cy="424691"/>
          </a:xfrm>
        </p:spPr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en-SG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7692B4-AE05-462A-B805-E477F96780BB}"/>
              </a:ext>
            </a:extLst>
          </p:cNvPr>
          <p:cNvSpPr txBox="1">
            <a:spLocks/>
          </p:cNvSpPr>
          <p:nvPr/>
        </p:nvSpPr>
        <p:spPr>
          <a:xfrm>
            <a:off x="5445361" y="6267626"/>
            <a:ext cx="2990540" cy="42469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Settings</a:t>
            </a:r>
            <a:endParaRPr lang="en-US" sz="20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AA33A84-E16D-4DA8-A48A-591BAEE5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12000" cy="1258957"/>
          </a:xfrm>
        </p:spPr>
        <p:txBody>
          <a:bodyPr/>
          <a:lstStyle/>
          <a:p>
            <a:pPr algn="ctr"/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b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06EB50-3C00-4A84-8D7E-5D5B28917F7A}"/>
              </a:ext>
            </a:extLst>
          </p:cNvPr>
          <p:cNvSpPr txBox="1">
            <a:spLocks/>
          </p:cNvSpPr>
          <p:nvPr/>
        </p:nvSpPr>
        <p:spPr>
          <a:xfrm>
            <a:off x="9096224" y="6280259"/>
            <a:ext cx="2990540" cy="42469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Settings - Edit</a:t>
            </a:r>
            <a:endParaRPr lang="en-US" sz="20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55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C5AF0-E910-44ED-8A1B-DB8BE7D49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1136" y="1643271"/>
            <a:ext cx="2163126" cy="457199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D1BCCB42-BB95-428B-B0D4-23B6D13BB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2000" y="1643272"/>
            <a:ext cx="2163125" cy="457199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495C31-3F48-43F2-88BD-9E629E59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938" y="6280259"/>
            <a:ext cx="2489522" cy="424691"/>
          </a:xfrm>
        </p:spPr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en-SG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7692B4-AE05-462A-B805-E477F96780BB}"/>
              </a:ext>
            </a:extLst>
          </p:cNvPr>
          <p:cNvSpPr txBox="1">
            <a:spLocks/>
          </p:cNvSpPr>
          <p:nvPr/>
        </p:nvSpPr>
        <p:spPr>
          <a:xfrm>
            <a:off x="6698293" y="6267626"/>
            <a:ext cx="2990540" cy="42469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About</a:t>
            </a:r>
            <a:endParaRPr lang="en-US" sz="20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AA33A84-E16D-4DA8-A48A-591BAEE5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12000" cy="1258957"/>
          </a:xfrm>
        </p:spPr>
        <p:txBody>
          <a:bodyPr/>
          <a:lstStyle/>
          <a:p>
            <a:pPr algn="ctr"/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b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10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57C4-B129-4698-B8F5-BDF81831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Sekian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Kasih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6FB8-2B77-4480-A8DD-ABCF1CD4E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09" y="2663686"/>
            <a:ext cx="11171583" cy="1749287"/>
          </a:xfrm>
        </p:spPr>
        <p:txBody>
          <a:bodyPr anchor="ctr">
            <a:normAutofit/>
          </a:bodyPr>
          <a:lstStyle/>
          <a:p>
            <a:pPr algn="ctr"/>
            <a:r>
              <a:rPr lang="en-SG" sz="3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Kritik</a:t>
            </a:r>
            <a:r>
              <a:rPr lang="en-SG" sz="3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saran sangat </a:t>
            </a:r>
            <a:r>
              <a:rPr lang="en-SG" sz="3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SG" sz="3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SG" sz="3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SG" sz="3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SG" sz="3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SG" sz="3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SG" sz="3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0BC895-6679-4611-B540-5FFD67F5AF05}"/>
              </a:ext>
            </a:extLst>
          </p:cNvPr>
          <p:cNvGrpSpPr/>
          <p:nvPr/>
        </p:nvGrpSpPr>
        <p:grpSpPr>
          <a:xfrm>
            <a:off x="3949148" y="4108605"/>
            <a:ext cx="4293704" cy="396704"/>
            <a:chOff x="3949148" y="4810538"/>
            <a:chExt cx="4293704" cy="3967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3FB8137-1256-4FE9-B915-FA3F12B2945F}"/>
                </a:ext>
              </a:extLst>
            </p:cNvPr>
            <p:cNvCxnSpPr>
              <a:cxnSpLocks/>
            </p:cNvCxnSpPr>
            <p:nvPr/>
          </p:nvCxnSpPr>
          <p:spPr>
            <a:xfrm>
              <a:off x="3949148" y="4810538"/>
              <a:ext cx="4293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DDC0BC-8F5D-4BF6-B3B2-714A735D28F0}"/>
                </a:ext>
              </a:extLst>
            </p:cNvPr>
            <p:cNvSpPr txBox="1"/>
            <p:nvPr/>
          </p:nvSpPr>
          <p:spPr>
            <a:xfrm>
              <a:off x="3949148" y="4837910"/>
              <a:ext cx="429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EA8640"/>
                  </a:solidFill>
                </a:rPr>
                <a:t>Patra Purbaya</a:t>
              </a:r>
              <a:endParaRPr lang="en-US" dirty="0">
                <a:solidFill>
                  <a:srgbClr val="EA86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1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DB74-CE84-4F58-A707-96BABD8B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DA6E-0BAA-4FA0-BE61-5AC09ED9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22" y="1600200"/>
            <a:ext cx="9925878" cy="489240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pandemi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COVID-19 yang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dampak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pariwisata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4008" indent="0" algn="just">
              <a:buNone/>
            </a:pP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 di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beradaptasi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kebiasaan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(New Normal)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4008" indent="0" algn="just">
              <a:buNone/>
            </a:pP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Mengajar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(PBM) yang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bertatap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muka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beralih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(daring).</a:t>
            </a:r>
          </a:p>
          <a:p>
            <a:pPr marL="64008" indent="0" algn="just">
              <a:buNone/>
            </a:pP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(E-Modul)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pengajar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pendistribusian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ajar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5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terstruktur</a:t>
            </a:r>
            <a:r>
              <a:rPr lang="en-US" sz="25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85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DB74-CE84-4F58-A707-96BABD8B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DA6E-0BAA-4FA0-BE61-5AC09ED9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22" y="1600200"/>
            <a:ext cx="9925878" cy="489240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diuraikan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Akhir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merancang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Front-end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MOJARNIK (Modul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Flutter ?</a:t>
            </a:r>
          </a:p>
        </p:txBody>
      </p:sp>
    </p:spTree>
    <p:extLst>
      <p:ext uri="{BB962C8B-B14F-4D97-AF65-F5344CB8AC3E}">
        <p14:creationId xmlns:p14="http://schemas.microsoft.com/office/powerpoint/2010/main" val="225442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8FDE-5CE8-42D7-A367-71B468828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583" y="1709186"/>
            <a:ext cx="5592417" cy="3763962"/>
          </a:xfrm>
        </p:spPr>
        <p:txBody>
          <a:bodyPr>
            <a:normAutofit fontScale="92500"/>
          </a:bodyPr>
          <a:lstStyle/>
          <a:p>
            <a:pPr marL="64008" indent="0">
              <a:buNone/>
            </a:pPr>
            <a:r>
              <a:rPr lang="en-SG" sz="2800" b="1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endParaRPr lang="en-US" sz="2200" b="1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" indent="0" algn="just">
              <a:buNone/>
            </a:pP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Negeri Pontianak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perantara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15F58-6348-4D05-AF0D-5509D858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09186"/>
            <a:ext cx="4916556" cy="5009666"/>
          </a:xfrm>
        </p:spPr>
        <p:txBody>
          <a:bodyPr>
            <a:normAutofit fontScale="92500"/>
          </a:bodyPr>
          <a:lstStyle/>
          <a:p>
            <a:pPr marL="64008" indent="0">
              <a:buNone/>
            </a:pPr>
            <a:r>
              <a:rPr lang="en-SG" sz="2800" b="1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endParaRPr lang="en-SG" sz="2800" b="1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8358" indent="-514350" algn="just">
              <a:buFont typeface="+mj-lt"/>
              <a:buAutoNum type="arabicPeriod"/>
            </a:pP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endParaRPr lang="en-SG" sz="22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8358" indent="-514350" algn="just">
              <a:buFont typeface="+mj-lt"/>
              <a:buAutoNum type="arabicPeriod"/>
            </a:pP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SG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endParaRPr lang="en-US" sz="22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8358" indent="-514350" algn="just">
              <a:buFont typeface="+mj-lt"/>
              <a:buAutoNum type="arabicPeriod"/>
            </a:pP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Menghemat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konvensional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8358" indent="-514350" algn="just">
              <a:buFont typeface="+mj-lt"/>
              <a:buAutoNum type="arabicPeriod"/>
            </a:pP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pandemi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membatasi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menekan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penyebaran</a:t>
            </a:r>
            <a:r>
              <a:rPr lang="en-US" sz="22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virus.</a:t>
            </a:r>
            <a:endParaRPr lang="en-SG" sz="22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263286-F5F1-4859-96A6-B2C476A5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4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DB74-CE84-4F58-A707-96BABD8B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32" y="365394"/>
            <a:ext cx="6714968" cy="1277875"/>
          </a:xfrm>
        </p:spPr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DA6E-0BAA-4FA0-BE61-5AC09ED9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32" y="1523379"/>
            <a:ext cx="5818237" cy="4108795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Pemodelan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aktor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terciptalah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rancang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agar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siapa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fungsi-fungsi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US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E15E0-3AEC-4D47-A187-38294C7F71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21085" y="1523379"/>
            <a:ext cx="4873883" cy="449152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0C85A0-30E0-4480-A0A2-5B3A7B48CDB7}"/>
              </a:ext>
            </a:extLst>
          </p:cNvPr>
          <p:cNvSpPr txBox="1"/>
          <p:nvPr/>
        </p:nvSpPr>
        <p:spPr>
          <a:xfrm>
            <a:off x="8753061" y="6014906"/>
            <a:ext cx="1928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 Case</a:t>
            </a:r>
            <a:r>
              <a:rPr lang="en-SG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Diagram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0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75A807A-268D-4EE1-97C5-7DADC511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12000" cy="1258957"/>
          </a:xfrm>
        </p:spPr>
        <p:txBody>
          <a:bodyPr/>
          <a:lstStyle/>
          <a:p>
            <a:pPr algn="ctr"/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b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lang="en-SG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Login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C5AF0-E910-44ED-8A1B-DB8BE7D49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3178" y="1643269"/>
            <a:ext cx="2163127" cy="45720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D1BCCB42-BB95-428B-B0D4-23B6D13BB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4042" y="1643270"/>
            <a:ext cx="2163127" cy="457199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495C31-3F48-43F2-88BD-9E629E59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330" y="6280260"/>
            <a:ext cx="2522821" cy="424691"/>
          </a:xfrm>
        </p:spPr>
        <p:txBody>
          <a:bodyPr>
            <a:noAutofit/>
          </a:bodyPr>
          <a:lstStyle/>
          <a:p>
            <a:pPr marL="64008" indent="0" algn="ctr">
              <a:buNone/>
            </a:pPr>
            <a:r>
              <a:rPr lang="en-SG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Checking</a:t>
            </a:r>
            <a:endParaRPr lang="en-US" sz="20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7692B4-AE05-462A-B805-E477F96780BB}"/>
              </a:ext>
            </a:extLst>
          </p:cNvPr>
          <p:cNvSpPr txBox="1">
            <a:spLocks/>
          </p:cNvSpPr>
          <p:nvPr/>
        </p:nvSpPr>
        <p:spPr>
          <a:xfrm>
            <a:off x="7224043" y="6280260"/>
            <a:ext cx="2163126" cy="42469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Login</a:t>
            </a:r>
            <a:endParaRPr lang="en-US" sz="20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26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C5AF0-E910-44ED-8A1B-DB8BE7D49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8204" y="1643270"/>
            <a:ext cx="2163127" cy="457199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D1BCCB42-BB95-428B-B0D4-23B6D13BB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9068" y="1643270"/>
            <a:ext cx="2163126" cy="457199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9BF1C0C-847E-4DCD-B013-952777A4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9932" y="1643270"/>
            <a:ext cx="2163126" cy="457199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764A21A-3726-4148-8F1D-97F744D6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12000" cy="1258957"/>
          </a:xfrm>
        </p:spPr>
        <p:txBody>
          <a:bodyPr/>
          <a:lstStyle/>
          <a:p>
            <a:pPr algn="ctr"/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b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lang="en-SG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Detail Modul  Read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9110685-AB60-41EA-99EF-71F63EA75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006" y="6280259"/>
            <a:ext cx="2489522" cy="424691"/>
          </a:xfrm>
        </p:spPr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en-SG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Drawer</a:t>
            </a:r>
            <a:endParaRPr lang="en-US" sz="20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DE315E7-E6E8-4732-BA8E-8AB1D9B4FB73}"/>
              </a:ext>
            </a:extLst>
          </p:cNvPr>
          <p:cNvSpPr txBox="1">
            <a:spLocks/>
          </p:cNvSpPr>
          <p:nvPr/>
        </p:nvSpPr>
        <p:spPr>
          <a:xfrm>
            <a:off x="5695870" y="6280259"/>
            <a:ext cx="2489522" cy="42469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Home</a:t>
            </a:r>
            <a:endParaRPr lang="en-US" sz="20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12D668B-AB77-4339-B9AA-CBA73F8E2B3D}"/>
              </a:ext>
            </a:extLst>
          </p:cNvPr>
          <p:cNvSpPr txBox="1">
            <a:spLocks/>
          </p:cNvSpPr>
          <p:nvPr/>
        </p:nvSpPr>
        <p:spPr>
          <a:xfrm>
            <a:off x="9250549" y="6280259"/>
            <a:ext cx="2681892" cy="42469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Detail Modul</a:t>
            </a:r>
            <a:endParaRPr lang="en-US" sz="20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1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C5AF0-E910-44ED-8A1B-DB8BE7D49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8204" y="1643270"/>
            <a:ext cx="2163126" cy="457199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D1BCCB42-BB95-428B-B0D4-23B6D13BB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9068" y="1643271"/>
            <a:ext cx="2163126" cy="457199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9BF1C0C-847E-4DCD-B013-952777A4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9932" y="1643271"/>
            <a:ext cx="2163126" cy="457199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495C31-3F48-43F2-88BD-9E629E59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006" y="6280259"/>
            <a:ext cx="2489522" cy="424691"/>
          </a:xfrm>
        </p:spPr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en-SG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Read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7692B4-AE05-462A-B805-E477F96780BB}"/>
              </a:ext>
            </a:extLst>
          </p:cNvPr>
          <p:cNvSpPr txBox="1">
            <a:spLocks/>
          </p:cNvSpPr>
          <p:nvPr/>
        </p:nvSpPr>
        <p:spPr>
          <a:xfrm>
            <a:off x="5445361" y="6267626"/>
            <a:ext cx="2990540" cy="42469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Read - </a:t>
            </a:r>
            <a:r>
              <a:rPr lang="en-SG" sz="2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endParaRPr lang="en-US" sz="20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019556-780A-4462-982A-A4818C2683F4}"/>
              </a:ext>
            </a:extLst>
          </p:cNvPr>
          <p:cNvSpPr txBox="1">
            <a:spLocks/>
          </p:cNvSpPr>
          <p:nvPr/>
        </p:nvSpPr>
        <p:spPr>
          <a:xfrm>
            <a:off x="9018985" y="6241091"/>
            <a:ext cx="3145019" cy="616909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Arial" panose="020B0604020202020204" pitchFamily="34" charset="0"/>
              <a:buNone/>
            </a:pPr>
            <a:r>
              <a:rPr lang="en-SG" sz="18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Read – </a:t>
            </a:r>
            <a:r>
              <a:rPr lang="en-SG" sz="18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</a:t>
            </a:r>
            <a:r>
              <a:rPr lang="en-SG" sz="18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Bookmark</a:t>
            </a:r>
            <a:endParaRPr lang="en-US" sz="18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AA33A84-E16D-4DA8-A48A-591BAEE5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12000" cy="1258957"/>
          </a:xfrm>
        </p:spPr>
        <p:txBody>
          <a:bodyPr/>
          <a:lstStyle/>
          <a:p>
            <a:pPr algn="ctr"/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b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lang="en-SG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Read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4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C5AF0-E910-44ED-8A1B-DB8BE7D49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77"/>
          <a:stretch/>
        </p:blipFill>
        <p:spPr>
          <a:xfrm>
            <a:off x="2208204" y="1643271"/>
            <a:ext cx="4033570" cy="457158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495C31-3F48-43F2-88BD-9E629E59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075" y="6386820"/>
            <a:ext cx="5066994" cy="424691"/>
          </a:xfrm>
        </p:spPr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en-SG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 Read – </a:t>
            </a:r>
            <a:r>
              <a:rPr lang="en-SG" sz="2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SG" sz="2000" dirty="0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 err="1">
                <a:solidFill>
                  <a:srgbClr val="EA86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Anotasi</a:t>
            </a:r>
            <a:endParaRPr lang="en-SG" sz="2000" dirty="0">
              <a:solidFill>
                <a:srgbClr val="EA86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AA33A84-E16D-4DA8-A48A-591BAEE5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12000" cy="1258957"/>
          </a:xfrm>
        </p:spPr>
        <p:txBody>
          <a:bodyPr/>
          <a:lstStyle/>
          <a:p>
            <a:pPr algn="ctr"/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b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lang="en-SG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Read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B4ABC7BA-C1B2-4192-8836-1FBCEE87E6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97"/>
          <a:stretch/>
        </p:blipFill>
        <p:spPr>
          <a:xfrm>
            <a:off x="7297039" y="1643271"/>
            <a:ext cx="4033570" cy="462100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521635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tf10167107_win32</Template>
  <TotalTime>390</TotalTime>
  <Words>416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Segoe UI</vt:lpstr>
      <vt:lpstr>Times New Roman</vt:lpstr>
      <vt:lpstr>Wingdings 2</vt:lpstr>
      <vt:lpstr>Verve</vt:lpstr>
      <vt:lpstr>Tugas Akhir</vt:lpstr>
      <vt:lpstr>Latar Belakang</vt:lpstr>
      <vt:lpstr>Rumusan Masalah</vt:lpstr>
      <vt:lpstr>Tujuan dan Manfaat</vt:lpstr>
      <vt:lpstr>Use Case Diagram</vt:lpstr>
      <vt:lpstr>Tampilan Antarmuka Launch  Login</vt:lpstr>
      <vt:lpstr>Tampilan Antarmuka Home  Detail Modul  Read</vt:lpstr>
      <vt:lpstr>Tampilan Antarmuka Home  Read</vt:lpstr>
      <vt:lpstr>Tampilan Antarmuka Home  Read</vt:lpstr>
      <vt:lpstr>Tampilan Antarmuka Bookmark</vt:lpstr>
      <vt:lpstr>Tampilan Antarmuka Settings</vt:lpstr>
      <vt:lpstr>Tampilan Antarmuka About</vt:lpstr>
      <vt:lpstr>Sekian dan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Patra Purbaya</dc:creator>
  <cp:lastModifiedBy>Patra Purbaya</cp:lastModifiedBy>
  <cp:revision>122</cp:revision>
  <dcterms:created xsi:type="dcterms:W3CDTF">2021-02-09T09:08:17Z</dcterms:created>
  <dcterms:modified xsi:type="dcterms:W3CDTF">2021-09-02T14:58:56Z</dcterms:modified>
</cp:coreProperties>
</file>