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7" r:id="rId4"/>
    <p:sldId id="259" r:id="rId5"/>
    <p:sldId id="288" r:id="rId6"/>
    <p:sldId id="257" r:id="rId7"/>
    <p:sldId id="289" r:id="rId8"/>
    <p:sldId id="261" r:id="rId9"/>
    <p:sldId id="262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640"/>
    <a:srgbClr val="F39F62"/>
    <a:srgbClr val="F39F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fld id="{E2099756-B866-480E-B93A-0ED7CAF0598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5262-1572-474D-AFA3-3D96B833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0" y="1996473"/>
            <a:ext cx="7102475" cy="14255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1471-CDC2-4349-AF1A-802CBB77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778" y="3904340"/>
            <a:ext cx="5247855" cy="2569029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		: Patra Purbaya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		: 3201816094</a:t>
            </a:r>
          </a:p>
          <a:p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Teknik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D-III Teknik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Fitri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Wibowo, S.ST., MT.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15FC7-B147-45E3-9E88-814243CD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16" y="125652"/>
            <a:ext cx="1512524" cy="148132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8BC0A-845A-4F91-A0CB-3C35239658B1}"/>
              </a:ext>
            </a:extLst>
          </p:cNvPr>
          <p:cNvCxnSpPr>
            <a:cxnSpLocks/>
          </p:cNvCxnSpPr>
          <p:nvPr/>
        </p:nvCxnSpPr>
        <p:spPr>
          <a:xfrm>
            <a:off x="5981835" y="3994150"/>
            <a:ext cx="0" cy="2292350"/>
          </a:xfrm>
          <a:prstGeom prst="line">
            <a:avLst/>
          </a:prstGeom>
          <a:ln w="28575">
            <a:solidFill>
              <a:srgbClr val="EA864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845486-1B8D-4C69-860F-6199E266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78708" y="124313"/>
            <a:ext cx="1567208" cy="14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9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Home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 in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dimilikinya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Halaman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modul-modul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disesuaikan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semester masing-masing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SG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637" y="1450552"/>
            <a:ext cx="250601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Detail Modul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Detail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file-file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bagian-bagian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terstuktur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637" y="1454844"/>
            <a:ext cx="2506017" cy="50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Reading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file. User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bookmark,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568" y="1454844"/>
            <a:ext cx="2476154" cy="50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Search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Modul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mengetikkan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568" y="1480518"/>
            <a:ext cx="2476154" cy="49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Settings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keperluan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568" y="1493209"/>
            <a:ext cx="2476154" cy="49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About</a:t>
            </a:r>
          </a:p>
          <a:p>
            <a:pPr marL="64008" indent="0" algn="just">
              <a:buNone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dicantumkan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201" y="1493209"/>
            <a:ext cx="2450887" cy="49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2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</a:p>
          <a:p>
            <a:pPr marL="64008" indent="0" algn="just">
              <a:buNone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perpindahan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user. Halaman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Home, Settings, About, dan Log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201" y="1522601"/>
            <a:ext cx="2450887" cy="48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57C4-B129-4698-B8F5-BDF8183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FB8-2B77-4480-A8DD-ABCF1C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2663686"/>
            <a:ext cx="11171583" cy="1749287"/>
          </a:xfrm>
        </p:spPr>
        <p:txBody>
          <a:bodyPr anchor="ctr">
            <a:normAutofit/>
          </a:bodyPr>
          <a:lstStyle/>
          <a:p>
            <a:pPr algn="ctr"/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saran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BC895-6679-4611-B540-5FFD67F5AF05}"/>
              </a:ext>
            </a:extLst>
          </p:cNvPr>
          <p:cNvGrpSpPr/>
          <p:nvPr/>
        </p:nvGrpSpPr>
        <p:grpSpPr>
          <a:xfrm>
            <a:off x="3949148" y="4108605"/>
            <a:ext cx="4293704" cy="396704"/>
            <a:chOff x="3949148" y="4810538"/>
            <a:chExt cx="4293704" cy="3967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FB8137-1256-4FE9-B915-FA3F12B294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148" y="4810538"/>
              <a:ext cx="429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DDC0BC-8F5D-4BF6-B3B2-714A735D28F0}"/>
                </a:ext>
              </a:extLst>
            </p:cNvPr>
            <p:cNvSpPr txBox="1"/>
            <p:nvPr/>
          </p:nvSpPr>
          <p:spPr>
            <a:xfrm>
              <a:off x="3949148" y="4837910"/>
              <a:ext cx="429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EA8640"/>
                  </a:solidFill>
                </a:rPr>
                <a:t>Patra Purbaya</a:t>
              </a:r>
              <a:endParaRPr lang="en-US" dirty="0">
                <a:solidFill>
                  <a:srgbClr val="EA86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61" y="2221396"/>
            <a:ext cx="9925878" cy="1514061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E-Moo (Modul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Flutter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Negeri Pontianak.</a:t>
            </a:r>
          </a:p>
        </p:txBody>
      </p:sp>
    </p:spTree>
    <p:extLst>
      <p:ext uri="{BB962C8B-B14F-4D97-AF65-F5344CB8AC3E}">
        <p14:creationId xmlns:p14="http://schemas.microsoft.com/office/powerpoint/2010/main" val="1264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00200"/>
            <a:ext cx="9925878" cy="4892406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pariwisata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 di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 Normal)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(PBM)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bertatap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(daring)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virus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(e-Modul)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pendistribusian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ajar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8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00200"/>
            <a:ext cx="9925878" cy="489240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diuraikan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E-Moo (Modul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Flutter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Negeri Pontianak ?</a:t>
            </a:r>
          </a:p>
        </p:txBody>
      </p:sp>
    </p:spTree>
    <p:extLst>
      <p:ext uri="{BB962C8B-B14F-4D97-AF65-F5344CB8AC3E}">
        <p14:creationId xmlns:p14="http://schemas.microsoft.com/office/powerpoint/2010/main" val="22544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00200"/>
            <a:ext cx="9925878" cy="4892406"/>
          </a:xfrm>
        </p:spPr>
        <p:txBody>
          <a:bodyPr>
            <a:normAutofit fontScale="85000" lnSpcReduction="20000"/>
          </a:bodyPr>
          <a:lstStyle/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Front-end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modul-modul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bookmark,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notes pada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(Back-end).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Data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	Back-end Developer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	Bahasa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Dart.</a:t>
            </a:r>
          </a:p>
          <a:p>
            <a:pPr marL="64008" indent="0" algn="just"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Tool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 marL="64008" indent="0" algn="just">
              <a:buNone/>
            </a:pPr>
            <a:endParaRPr lang="en-US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709186"/>
            <a:ext cx="3856382" cy="5009666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SG" sz="2800" b="1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2200" b="1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 algn="just">
              <a:buNone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Negeri Pontianak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perantara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5F58-6348-4D05-AF0D-5509D858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09186"/>
            <a:ext cx="4916556" cy="5009666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SG" sz="2800" b="1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SG" sz="2800" b="1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SG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US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8358" indent="-514350" algn="just">
              <a:buFont typeface="+mj-lt"/>
              <a:buAutoNum type="arabicPeriod"/>
            </a:pP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virus.</a:t>
            </a:r>
            <a:endParaRPr lang="en-SG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263286-F5F1-4859-96A6-B2C476A5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3AF6A2-65C7-4809-BDBE-60E5156BCC1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394"/>
          <a:stretch/>
        </p:blipFill>
        <p:spPr bwMode="auto">
          <a:xfrm>
            <a:off x="8916590" y="1389988"/>
            <a:ext cx="2665810" cy="45720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76847-5123-4AA4-B835-AEB9B43220D4}"/>
              </a:ext>
            </a:extLst>
          </p:cNvPr>
          <p:cNvSpPr txBox="1">
            <a:spLocks/>
          </p:cNvSpPr>
          <p:nvPr/>
        </p:nvSpPr>
        <p:spPr>
          <a:xfrm>
            <a:off x="916524" y="1600200"/>
            <a:ext cx="7193806" cy="4892405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Development</a:t>
            </a:r>
          </a:p>
          <a:p>
            <a:pPr marL="64008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penekanan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proses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prototype,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feedback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berulang-ulang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Font typeface="Arial" panose="020B0604020202020204" pitchFamily="34" charset="0"/>
              <a:buNone/>
            </a:pPr>
            <a:endParaRPr lang="en-US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B50FE-95B4-4E73-8A58-9E793EFB586B}"/>
              </a:ext>
            </a:extLst>
          </p:cNvPr>
          <p:cNvSpPr txBox="1"/>
          <p:nvPr/>
        </p:nvSpPr>
        <p:spPr>
          <a:xfrm>
            <a:off x="8480330" y="6123273"/>
            <a:ext cx="3538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 Alir Metodologi Penelitian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5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23379"/>
            <a:ext cx="4704521" cy="4491527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aktor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terciptalah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E15E0-3AEC-4D47-A187-38294C7F7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1085" y="1523379"/>
            <a:ext cx="4873883" cy="44915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C85A0-30E0-4480-A0A2-5B3A7B48CDB7}"/>
              </a:ext>
            </a:extLst>
          </p:cNvPr>
          <p:cNvSpPr txBox="1"/>
          <p:nvPr/>
        </p:nvSpPr>
        <p:spPr>
          <a:xfrm>
            <a:off x="8753061" y="6014906"/>
            <a:ext cx="192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</a:t>
            </a:r>
            <a:r>
              <a:rPr lang="en-SG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035" y="1987478"/>
            <a:ext cx="4916556" cy="4678365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SG" sz="2200" b="1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Login</a:t>
            </a:r>
          </a:p>
          <a:p>
            <a:pPr marL="64008" indent="0" algn="just">
              <a:buNone/>
            </a:pP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username dan password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4"/>
            <a:ext cx="6502400" cy="1277875"/>
          </a:xfrm>
        </p:spPr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22" y="1450552"/>
            <a:ext cx="2528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260</TotalTime>
  <Words>734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Segoe UI</vt:lpstr>
      <vt:lpstr>Times New Roman</vt:lpstr>
      <vt:lpstr>Wingdings 2</vt:lpstr>
      <vt:lpstr>Verve</vt:lpstr>
      <vt:lpstr>Seminar Proposal Tugas Akhir</vt:lpstr>
      <vt:lpstr>Judul</vt:lpstr>
      <vt:lpstr>Latar Belakang</vt:lpstr>
      <vt:lpstr>Rumusan Masalah</vt:lpstr>
      <vt:lpstr>Batasan Masalah</vt:lpstr>
      <vt:lpstr>Tujuan dan Manfaat</vt:lpstr>
      <vt:lpstr>Metode RAD</vt:lpstr>
      <vt:lpstr>Use Case Diagram</vt:lpstr>
      <vt:lpstr>Tampilan Antarmuka</vt:lpstr>
      <vt:lpstr>Tampilan Antarmuka</vt:lpstr>
      <vt:lpstr>Tampilan Antarmuka</vt:lpstr>
      <vt:lpstr>Tampilan Antarmuka</vt:lpstr>
      <vt:lpstr>Tampilan Antarmuka</vt:lpstr>
      <vt:lpstr>Tampilan Antarmuka</vt:lpstr>
      <vt:lpstr>Tampilan Antarmuka</vt:lpstr>
      <vt:lpstr>Tampilan Antarmuka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Patra Purbaya</dc:creator>
  <cp:lastModifiedBy>Patra Purbaya</cp:lastModifiedBy>
  <cp:revision>90</cp:revision>
  <dcterms:created xsi:type="dcterms:W3CDTF">2021-02-09T09:08:17Z</dcterms:created>
  <dcterms:modified xsi:type="dcterms:W3CDTF">2021-03-25T00:48:43Z</dcterms:modified>
</cp:coreProperties>
</file>