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 Topologies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Class 12 Computer Science/Information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Combination of two or more topologies.</a:t>
            </a:r>
          </a:p>
          <a:p/>
          <a:p>
            <a:r>
              <a:t>Advantages:</a:t>
            </a:r>
          </a:p>
          <a:p>
            <a:r>
              <a:t>- Flexible and scalable.</a:t>
            </a:r>
          </a:p>
          <a:p/>
          <a:p>
            <a:r>
              <a:t>Disadvantages:</a:t>
            </a:r>
          </a:p>
          <a:p>
            <a:r>
              <a:t>- Complex to design and implement.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Factors:</a:t>
            </a:r>
          </a:p>
          <a:p>
            <a:r>
              <a:t>- Cost</a:t>
            </a:r>
          </a:p>
          <a:p>
            <a:r>
              <a:t>- Complexity</a:t>
            </a:r>
          </a:p>
          <a:p>
            <a:r>
              <a:t>- Scalability</a:t>
            </a:r>
          </a:p>
          <a:p>
            <a:r>
              <a:t>- Fault Tolerance</a:t>
            </a:r>
          </a:p>
          <a:p>
            <a:r>
              <a:t>- Examples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Points:</a:t>
            </a:r>
          </a:p>
          <a:p>
            <a:r>
              <a:t>- Network topology defines structure.</a:t>
            </a:r>
          </a:p>
          <a:p>
            <a:r>
              <a:t>- Different topologies suit different needs.</a:t>
            </a:r>
          </a:p>
          <a:p/>
          <a:p>
            <a:r>
              <a:t>Importance of selecting the right topology.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network topology refers to the arrangement of various elements (links, nodes) in a computer network.</a:t>
            </a:r>
          </a:p>
          <a:p>
            <a:r>
              <a:t>Types:</a:t>
            </a:r>
          </a:p>
          <a:p>
            <a:r>
              <a:t>- Physical Topology</a:t>
            </a:r>
          </a:p>
          <a:p>
            <a:r>
              <a:t>- Logical Topology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Point-to-Point Topology:</a:t>
            </a:r>
          </a:p>
          <a:p>
            <a:r>
              <a:t>- Direct connection between two devices.</a:t>
            </a:r>
          </a:p>
          <a:p>
            <a:r>
              <a:t>- Example: USB connection.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Single central cable (bus) connects all devices.</a:t>
            </a:r>
          </a:p>
          <a:p>
            <a:r>
              <a:t>- Data travels in both directions.</a:t>
            </a:r>
          </a:p>
          <a:p/>
          <a:p>
            <a:r>
              <a:t>Advantages:</a:t>
            </a:r>
          </a:p>
          <a:p>
            <a:r>
              <a:t>- Cost-effective and easy to install.</a:t>
            </a:r>
          </a:p>
          <a:p/>
          <a:p>
            <a:r>
              <a:t>Disadvantages:</a:t>
            </a:r>
          </a:p>
          <a:p>
            <a:r>
              <a:t>- Limited cable length and bandwidth.</a:t>
            </a:r>
          </a:p>
          <a:p>
            <a:r>
              <a:t>- Difficult to troubleshoot.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All devices are connected to a central hub.</a:t>
            </a:r>
          </a:p>
          <a:p/>
          <a:p>
            <a:r>
              <a:t>Advantages:</a:t>
            </a:r>
          </a:p>
          <a:p>
            <a:r>
              <a:t>- Easy to add/remove devices.</a:t>
            </a:r>
          </a:p>
          <a:p>
            <a:r>
              <a:t>- Centralized control.</a:t>
            </a:r>
          </a:p>
          <a:p/>
          <a:p>
            <a:r>
              <a:t>Disadvantages:</a:t>
            </a:r>
          </a:p>
          <a:p>
            <a:r>
              <a:t>- Single point of failure (hub).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Devices are connected in a circular manner.</a:t>
            </a:r>
          </a:p>
          <a:p>
            <a:r>
              <a:t>- Data travels in one direction (unidirectional) or both (bidirectional).</a:t>
            </a:r>
          </a:p>
          <a:p/>
          <a:p>
            <a:r>
              <a:t>Advantages:</a:t>
            </a:r>
          </a:p>
          <a:p>
            <a:r>
              <a:t>- Equal access to resources.</a:t>
            </a:r>
          </a:p>
          <a:p/>
          <a:p>
            <a:r>
              <a:t>Disadvantages:</a:t>
            </a:r>
          </a:p>
          <a:p>
            <a:r>
              <a:t>- Failure in one node affects the entire network.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Mesh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Every device is connected to every other device.</a:t>
            </a:r>
          </a:p>
          <a:p/>
          <a:p>
            <a:r>
              <a:t>Advantages:</a:t>
            </a:r>
          </a:p>
          <a:p>
            <a:r>
              <a:t>- High fault tolerance.</a:t>
            </a:r>
          </a:p>
          <a:p>
            <a:r>
              <a:t>- Reliable.</a:t>
            </a:r>
          </a:p>
          <a:p/>
          <a:p>
            <a:r>
              <a:t>Disadvantages:</a:t>
            </a:r>
          </a:p>
          <a:p>
            <a:r>
              <a:t>- Expensive and complex to set 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Tree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A combination of star and bus topologies.</a:t>
            </a:r>
          </a:p>
          <a:p>
            <a:r>
              <a:t>- Devices are organized hierarchically.</a:t>
            </a:r>
          </a:p>
          <a:p/>
          <a:p>
            <a:r>
              <a:t>Advantages:</a:t>
            </a:r>
          </a:p>
          <a:p>
            <a:r>
              <a:t>- Scalable and easy to manage.</a:t>
            </a:r>
          </a:p>
          <a:p/>
          <a:p>
            <a:r>
              <a:t>Disadvantages:</a:t>
            </a:r>
          </a:p>
          <a:p>
            <a:r>
              <a:t>- Higher cost due to cabling.</a:t>
            </a:r>
          </a:p>
          <a:p>
            <a:r>
              <a:t>- A failure at the root affects the entire topology.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Fully Connected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Every node is directly connected to every other node.</a:t>
            </a:r>
          </a:p>
          <a:p/>
          <a:p>
            <a:r>
              <a:t>Advantages:</a:t>
            </a:r>
          </a:p>
          <a:p>
            <a:r>
              <a:t>- Maximum reliability and fault tolerance.</a:t>
            </a:r>
          </a:p>
          <a:p>
            <a:r>
              <a:t>- High-speed data transfer.</a:t>
            </a:r>
          </a:p>
          <a:p/>
          <a:p>
            <a:r>
              <a:t>Disadvantages:</a:t>
            </a:r>
          </a:p>
          <a:p>
            <a:r>
              <a:t>- Extremely expensive and complex.</a:t>
            </a:r>
          </a:p>
          <a:p>
            <a:r>
              <a:t>- Not scalable for large networks.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