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Lora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-552" y="-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91678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Computer Networks: Switching Techniques &amp; Data Communication Terminologies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516671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5836801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629CDE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50092" y="5979438"/>
            <a:ext cx="13096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Source Sans Pro Medium" pitchFamily="34" charset="0"/>
                <a:ea typeface="Source Sans Pro Medium" pitchFamily="34" charset="-122"/>
                <a:cs typeface="Source Sans Pro Medium" pitchFamily="34" charset="-120"/>
              </a:rPr>
              <a:t>DM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826687" y="5818942"/>
            <a:ext cx="3736538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Divija Sri Naidu MADDALA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1027104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Circuit Switching: Connecting the Dots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Dedicated Path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physical connection is established between the sender and receiver before data transmission. This connection remains active throughout the communication session.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Telephone Calls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Classic example: making a phone call. A dedicated circuit is established, allowing for real-time, uninterrupted communication. Think of it as a highway built just for your call.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017764"/>
            <a:ext cx="1088552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Message Switching: Relaying the Message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080754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Store and Forward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5815608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Messages are broken down into smaller units, transmitted to intermediate nodes, stored, and forwarded to the next destination.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34858" y="5080754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7674173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Email Systems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74173" y="5815608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 is a good example. The message is transmitted, stored, and forwarded by intermediate servers until it reaches the recipient's inbox.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6760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4859" y="3526750"/>
            <a:ext cx="12060436" cy="651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Packet Switching: Efficiently Sharing the Network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59" y="4510088"/>
            <a:ext cx="6540341" cy="8855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96196" y="5727740"/>
            <a:ext cx="2604849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in Packets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96196" y="6186130"/>
            <a:ext cx="609766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divided into packets, each containing a destination address and sequence number. These packets travel independently through the network, taking different routes.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510088"/>
            <a:ext cx="6540341" cy="88558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6537" y="5727740"/>
            <a:ext cx="2604849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Internet and the Web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536537" y="6186130"/>
            <a:ext cx="609766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internet relies heavily on packet switching. When you browse the web, your request is broken into packets, sent to servers, and reassembled at your device.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8158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Channel: The Highway for Data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3948589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47863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Upstream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5281851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sent from your device to the network or server.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27" y="3948589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1427" y="47863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Downstream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51427" y="5281851"/>
            <a:ext cx="35548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received from the network or server to your device.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99620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Baud: Measuring Signal Changes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882866"/>
            <a:ext cx="7468553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3163848" y="49718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Signal Changes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7724" y="5467350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Baud represents the number of signal changes per second. These changes can be transitions between high and low states.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1736"/>
            <a:ext cx="1068335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Bits Per Second (bps): Data Transfer Rate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644503"/>
            <a:ext cx="6477476" cy="2123242"/>
          </a:xfrm>
          <a:prstGeom prst="roundRect">
            <a:avLst>
              <a:gd name="adj" fmla="val 1691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4466749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7554516" y="38838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Bits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54516" y="4379357"/>
            <a:ext cx="599884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bps measures how many bits of data are transmitted per second. It's a fundamental unit for measuring data transfer speed.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1736"/>
            <a:ext cx="934581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Bandwidth: The Network's Capacity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9" y="3644503"/>
            <a:ext cx="6412587" cy="21232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1931" y="4749284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7522012" y="38838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Flow Rate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22012" y="4379357"/>
            <a:ext cx="603134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Bandwidth refers to the range of frequencies available for data transmission over a communication channel. It determines the maximum data transfer rate.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002" y="2044065"/>
            <a:ext cx="10433328" cy="657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Transfer Rates: How Fast Can We Go?</a:t>
            </a:r>
            <a:endParaRPr lang="en-US" sz="4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3" y="3292078"/>
            <a:ext cx="4231243" cy="268128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78" y="3292078"/>
            <a:ext cx="4231243" cy="2681288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534" y="3292078"/>
            <a:ext cx="4231243" cy="2681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357</Words>
  <Application>Microsoft Office PowerPoint</Application>
  <PresentationFormat>Custom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Lora</vt:lpstr>
      <vt:lpstr>Calibri</vt:lpstr>
      <vt:lpstr>Source Sans Pro Medium</vt:lpstr>
      <vt:lpstr>Source Sans Pro Bold</vt:lpstr>
      <vt:lpstr>Source Sans Pro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2024-12-05T14:42:19Z</dcterms:created>
  <dcterms:modified xsi:type="dcterms:W3CDTF">2024-12-06T02:28:12Z</dcterms:modified>
</cp:coreProperties>
</file>