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9" r:id="rId3"/>
    <p:sldId id="280" r:id="rId4"/>
    <p:sldId id="28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4" r:id="rId13"/>
    <p:sldId id="270" r:id="rId14"/>
    <p:sldId id="269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111" d="100"/>
          <a:sy n="111" d="100"/>
        </p:scale>
        <p:origin x="-77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Machines Work??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Steps in NLP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0" y="1352550"/>
            <a:ext cx="13716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352550"/>
            <a:ext cx="13716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 /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91000" y="1352550"/>
            <a:ext cx="13716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</a:t>
            </a:r>
          </a:p>
          <a:p>
            <a:pPr algn="ctr"/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1352550"/>
            <a:ext cx="13716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the machine models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400800" y="2724150"/>
            <a:ext cx="13716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Evaluating </a:t>
            </a:r>
          </a:p>
          <a:p>
            <a:pPr algn="ctr"/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43400" y="2724150"/>
            <a:ext cx="13716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 the model accuracy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67200" y="4095750"/>
            <a:ext cx="13716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the Model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52600" y="1657350"/>
            <a:ext cx="4572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733800" y="1657350"/>
            <a:ext cx="4572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791200" y="1657350"/>
            <a:ext cx="457200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934200" y="2266950"/>
            <a:ext cx="1524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953000" y="3638550"/>
            <a:ext cx="1524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5867400" y="3028950"/>
            <a:ext cx="381000" cy="1524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cleaning techniques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sset 5@4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0000" y="2266950"/>
            <a:ext cx="4116903" cy="624397"/>
          </a:xfrm>
          <a:prstGeom prst="rect">
            <a:avLst/>
          </a:prstGeom>
        </p:spPr>
      </p:pic>
      <p:pic>
        <p:nvPicPr>
          <p:cNvPr id="5" name="Picture 4" descr="Asset 6@4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0000" y="1428750"/>
            <a:ext cx="4116900" cy="624188"/>
          </a:xfrm>
          <a:prstGeom prst="rect">
            <a:avLst/>
          </a:prstGeom>
        </p:spPr>
      </p:pic>
      <p:pic>
        <p:nvPicPr>
          <p:cNvPr id="6" name="Picture 5" descr="Asset 7@4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0000" y="3181350"/>
            <a:ext cx="4116903" cy="624397"/>
          </a:xfrm>
          <a:prstGeom prst="rect">
            <a:avLst/>
          </a:prstGeom>
        </p:spPr>
      </p:pic>
      <p:pic>
        <p:nvPicPr>
          <p:cNvPr id="7" name="Picture 6" descr="Asset 8@4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0000" y="4171950"/>
            <a:ext cx="4116900" cy="624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3800" y="1581150"/>
            <a:ext cx="21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Stop Words Removal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241935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Punctuation Removal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3333750"/>
            <a:ext cx="23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Lower case conversion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4324350"/>
            <a:ext cx="212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Remove stem words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8350"/>
            <a:ext cx="8229600" cy="85725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Count Vectorizer for </a:t>
            </a:r>
            <a:b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Feature extraction</a:t>
            </a:r>
            <a:endParaRPr lang="en-US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Document 1 </a:t>
            </a:r>
            <a:r>
              <a:rPr lang="en-US" dirty="0" smtClean="0">
                <a:solidFill>
                  <a:schemeClr val="bg1"/>
                </a:solidFill>
              </a:rPr>
              <a:t>It is going to rain today.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Document 2 </a:t>
            </a:r>
            <a:r>
              <a:rPr lang="en-US" dirty="0" smtClean="0">
                <a:solidFill>
                  <a:schemeClr val="bg1"/>
                </a:solidFill>
              </a:rPr>
              <a:t>Today I am not going outside. so today I wont watch season premiere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Document 3 </a:t>
            </a:r>
            <a:r>
              <a:rPr lang="en-US" dirty="0" smtClean="0">
                <a:solidFill>
                  <a:schemeClr val="bg1"/>
                </a:solidFill>
              </a:rPr>
              <a:t>I am going to watch the season premiere.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All unique words as features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382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3111"/>
                <a:gridCol w="1207037"/>
                <a:gridCol w="966074"/>
                <a:gridCol w="931333"/>
                <a:gridCol w="1086556"/>
                <a:gridCol w="874889"/>
                <a:gridCol w="1143000"/>
              </a:tblGrid>
              <a:tr h="800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Going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Rain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Outside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Watch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premiere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Document 1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Document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Document 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TF IDF for finding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Document 1 </a:t>
            </a:r>
            <a:r>
              <a:rPr lang="en-US" dirty="0" smtClean="0">
                <a:solidFill>
                  <a:schemeClr val="bg1"/>
                </a:solidFill>
              </a:rPr>
              <a:t>It is going to rain today.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Document 2 </a:t>
            </a:r>
            <a:r>
              <a:rPr lang="en-US" dirty="0" smtClean="0">
                <a:solidFill>
                  <a:schemeClr val="bg1"/>
                </a:solidFill>
              </a:rPr>
              <a:t>Today I am not going outside.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Document 3 </a:t>
            </a:r>
            <a:r>
              <a:rPr lang="en-US" dirty="0" smtClean="0">
                <a:solidFill>
                  <a:schemeClr val="bg1"/>
                </a:solidFill>
              </a:rPr>
              <a:t>I am going to watch the season premiere.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Clean data and tokenize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143000"/>
          <a:ext cx="7162800" cy="3554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/>
                <a:gridCol w="3581400"/>
              </a:tblGrid>
              <a:tr h="525780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solidFill>
                            <a:schemeClr val="bg1"/>
                          </a:solidFill>
                        </a:rPr>
                        <a:t>Word </a:t>
                      </a:r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Going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Is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382000" cy="127992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Find it’s Term Frequency= (Number of repetitions of word in a document) / (number of words in a document)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33600" y="1543050"/>
          <a:ext cx="4876800" cy="3246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438400"/>
              </a:tblGrid>
              <a:tr h="49209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Word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Document 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Going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227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227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227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227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227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227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Is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227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8600"/>
          <a:ext cx="8229600" cy="4425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88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Words/documents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Document1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Document 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Document 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Going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human thinks ??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733550"/>
          <a:ext cx="3581400" cy="225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/>
                <a:gridCol w="1790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1962150"/>
            <a:ext cx="354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Now What is the y value for x = 15?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2724150"/>
            <a:ext cx="99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47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3714750"/>
            <a:ext cx="2861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Equation is 3 x + 2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Find IDF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IDF =Log[(Number of documents) / (Number of documents containing the word)]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133600" y="1639910"/>
          <a:ext cx="4876800" cy="3149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438400"/>
              </a:tblGrid>
              <a:tr h="47476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Word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IDF value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7786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Going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log(3/3)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113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log(3/2)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113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log(3/2)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113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log(3/2)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113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log(3/2)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113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log(3/1)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113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Is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log(3/1)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31135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log(3/1)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95400" y="400050"/>
          <a:ext cx="7620000" cy="4259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/>
                <a:gridCol w="3810000"/>
              </a:tblGrid>
              <a:tr h="6487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Word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IDF value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63289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Going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2545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0.41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2545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0.41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2545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0.41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2545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0.41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2545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1.09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2545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Is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1.09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42545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1.09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398" y="1200150"/>
          <a:ext cx="8839204" cy="2637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2"/>
                <a:gridCol w="1066800"/>
                <a:gridCol w="914400"/>
                <a:gridCol w="990600"/>
                <a:gridCol w="914400"/>
                <a:gridCol w="838200"/>
                <a:gridCol w="762000"/>
                <a:gridCol w="914400"/>
                <a:gridCol w="76200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Words/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Documents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Going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rain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6429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Document1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0.17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6429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Document2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  <a:tr h="6429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document3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9800" y="133350"/>
            <a:ext cx="4293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Final TF-IDF result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What is value of y for x1 = 5 and x2 = 3?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4800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1600200"/>
                <a:gridCol w="1600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x1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x2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4200" y="142875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9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2800350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y</a:t>
            </a:r>
            <a:r>
              <a:rPr lang="en-IN" sz="3200" dirty="0" smtClean="0">
                <a:solidFill>
                  <a:schemeClr val="bg1"/>
                </a:solidFill>
              </a:rPr>
              <a:t> = x1 + x2 + 1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N" sz="2200" dirty="0" smtClean="0">
                <a:solidFill>
                  <a:schemeClr val="bg1"/>
                </a:solidFill>
              </a:rPr>
              <a:t>How machine learning models find this y </a:t>
            </a:r>
            <a:r>
              <a:rPr lang="en-IN" sz="2200" dirty="0" smtClean="0">
                <a:solidFill>
                  <a:schemeClr val="bg1"/>
                </a:solidFill>
              </a:rPr>
              <a:t>= x1 + x2 + </a:t>
            </a:r>
            <a:r>
              <a:rPr lang="en-IN" sz="2200" dirty="0" smtClean="0">
                <a:solidFill>
                  <a:schemeClr val="bg1"/>
                </a:solidFill>
              </a:rPr>
              <a:t>1 ??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y = x1 + x2 + </a:t>
            </a:r>
            <a:r>
              <a:rPr lang="en-IN" dirty="0" smtClean="0">
                <a:solidFill>
                  <a:schemeClr val="bg1"/>
                </a:solidFill>
              </a:rPr>
              <a:t>1                 </a:t>
            </a:r>
            <a:r>
              <a:rPr lang="en-IN" dirty="0" smtClean="0">
                <a:solidFill>
                  <a:schemeClr val="bg1"/>
                </a:solidFill>
              </a:rPr>
              <a:t>y = </a:t>
            </a:r>
            <a:r>
              <a:rPr lang="en-IN" dirty="0" smtClean="0">
                <a:solidFill>
                  <a:schemeClr val="bg1"/>
                </a:solidFill>
              </a:rPr>
              <a:t>a1 x1 + a2 </a:t>
            </a:r>
            <a:r>
              <a:rPr lang="en-IN" dirty="0" smtClean="0">
                <a:solidFill>
                  <a:schemeClr val="bg1"/>
                </a:solidFill>
              </a:rPr>
              <a:t>x2 + </a:t>
            </a:r>
            <a:r>
              <a:rPr lang="en-IN" dirty="0" smtClean="0">
                <a:solidFill>
                  <a:schemeClr val="bg1"/>
                </a:solidFill>
              </a:rPr>
              <a:t>b 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chemeClr val="bg1"/>
                </a:solidFill>
              </a:rPr>
              <a:t>a1 and a2 and b starts with random value and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t</a:t>
            </a:r>
            <a:r>
              <a:rPr lang="en-IN" dirty="0" smtClean="0">
                <a:solidFill>
                  <a:schemeClr val="bg1"/>
                </a:solidFill>
              </a:rPr>
              <a:t>hey are adjusted until it finds correct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429000" y="1428750"/>
            <a:ext cx="99060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human thinks ??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Asset 1@4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28750"/>
            <a:ext cx="4210229" cy="3394075"/>
          </a:xfrm>
        </p:spPr>
      </p:pic>
      <p:pic>
        <p:nvPicPr>
          <p:cNvPr id="5" name="Picture 4" descr="Asset 2@4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2114550"/>
            <a:ext cx="1919178" cy="1322511"/>
          </a:xfrm>
          <a:prstGeom prst="rect">
            <a:avLst/>
          </a:prstGeom>
        </p:spPr>
      </p:pic>
      <p:pic>
        <p:nvPicPr>
          <p:cNvPr id="6" name="Picture 5" descr="Asset 3@4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2400300"/>
            <a:ext cx="2098393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14550"/>
            <a:ext cx="8229600" cy="1371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Sub : Wow You won 10 million USD$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set 1@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1950"/>
            <a:ext cx="4781550" cy="47815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57800" y="2876550"/>
            <a:ext cx="2057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Fake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6477000" y="514350"/>
            <a:ext cx="2057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Real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set 2@4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536649"/>
            <a:ext cx="5419061" cy="260685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14600" y="209550"/>
            <a:ext cx="2057400" cy="198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Fake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4800600" y="819150"/>
            <a:ext cx="2057400" cy="198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Fake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7086600" y="514350"/>
            <a:ext cx="2057400" cy="198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Fake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6248400" y="3162300"/>
            <a:ext cx="2057400" cy="198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Fake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what about machines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9350"/>
            <a:ext cx="8229600" cy="1981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Do they understood Human Languages??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458</Words>
  <Application>Microsoft Office PowerPoint</Application>
  <PresentationFormat>On-screen Show (16:9)</PresentationFormat>
  <Paragraphs>258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How Machines Work??</vt:lpstr>
      <vt:lpstr>How human thinks ??</vt:lpstr>
      <vt:lpstr>What is value of y for x1 = 5 and x2 = 3?</vt:lpstr>
      <vt:lpstr>How machine learning models find this y = x1 + x2 + 1 ?? </vt:lpstr>
      <vt:lpstr>How human thinks ??</vt:lpstr>
      <vt:lpstr>Slide 6</vt:lpstr>
      <vt:lpstr>Slide 7</vt:lpstr>
      <vt:lpstr>Slide 8</vt:lpstr>
      <vt:lpstr>But what about machines</vt:lpstr>
      <vt:lpstr>Steps in NLP</vt:lpstr>
      <vt:lpstr>Some cleaning techniques</vt:lpstr>
      <vt:lpstr>Count Vectorizer for  Feature extraction</vt:lpstr>
      <vt:lpstr>Example </vt:lpstr>
      <vt:lpstr>All unique words as features</vt:lpstr>
      <vt:lpstr>TF IDF for finding features</vt:lpstr>
      <vt:lpstr>Example </vt:lpstr>
      <vt:lpstr>Clean data and tokenize</vt:lpstr>
      <vt:lpstr>Find it’s Term Frequency= (Number of repetitions of word in a document) / (number of words in a document)</vt:lpstr>
      <vt:lpstr>Slide 19</vt:lpstr>
      <vt:lpstr>Find IDF 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IDF for finding features</dc:title>
  <dc:creator>Admin</dc:creator>
  <cp:lastModifiedBy>PardhaSaradhi Tummala</cp:lastModifiedBy>
  <cp:revision>20</cp:revision>
  <dcterms:created xsi:type="dcterms:W3CDTF">2006-08-16T00:00:00Z</dcterms:created>
  <dcterms:modified xsi:type="dcterms:W3CDTF">2020-12-29T02:55:29Z</dcterms:modified>
</cp:coreProperties>
</file>