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30" r:id="rId6"/>
    <p:sldId id="301" r:id="rId7"/>
    <p:sldId id="328" r:id="rId8"/>
    <p:sldId id="302" r:id="rId9"/>
    <p:sldId id="303" r:id="rId10"/>
    <p:sldId id="304" r:id="rId11"/>
    <p:sldId id="305" r:id="rId12"/>
    <p:sldId id="306"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19" autoAdjust="0"/>
  </p:normalViewPr>
  <p:slideViewPr>
    <p:cSldViewPr snapToGrid="0">
      <p:cViewPr varScale="1">
        <p:scale>
          <a:sx n="85" d="100"/>
          <a:sy n="85" d="100"/>
        </p:scale>
        <p:origin x="74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dhavi perepi" userId="304c919dd5c00744" providerId="LiveId" clId="{5F8A05AB-2B35-453E-976D-4735D34C510F}"/>
    <pc:docChg chg="custSel addSld delSld modSld sldOrd">
      <pc:chgData name="pardhavi perepi" userId="304c919dd5c00744" providerId="LiveId" clId="{5F8A05AB-2B35-453E-976D-4735D34C510F}" dt="2023-05-05T16:46:19.919" v="2493" actId="27636"/>
      <pc:docMkLst>
        <pc:docMk/>
      </pc:docMkLst>
      <pc:sldChg chg="del">
        <pc:chgData name="pardhavi perepi" userId="304c919dd5c00744" providerId="LiveId" clId="{5F8A05AB-2B35-453E-976D-4735D34C510F}" dt="2023-05-05T06:41:25.012" v="2037" actId="2696"/>
        <pc:sldMkLst>
          <pc:docMk/>
          <pc:sldMk cId="2933514334" sldId="300"/>
        </pc:sldMkLst>
      </pc:sldChg>
      <pc:sldChg chg="modSp mod">
        <pc:chgData name="pardhavi perepi" userId="304c919dd5c00744" providerId="LiveId" clId="{5F8A05AB-2B35-453E-976D-4735D34C510F}" dt="2023-05-05T03:10:26.886" v="0" actId="1076"/>
        <pc:sldMkLst>
          <pc:docMk/>
          <pc:sldMk cId="2307421283" sldId="301"/>
        </pc:sldMkLst>
        <pc:spChg chg="mod">
          <ac:chgData name="pardhavi perepi" userId="304c919dd5c00744" providerId="LiveId" clId="{5F8A05AB-2B35-453E-976D-4735D34C510F}" dt="2023-05-05T03:10:26.886" v="0" actId="1076"/>
          <ac:spMkLst>
            <pc:docMk/>
            <pc:sldMk cId="2307421283" sldId="301"/>
            <ac:spMk id="3" creationId="{6278A3EF-2657-8404-57FA-B903BA69B231}"/>
          </ac:spMkLst>
        </pc:spChg>
      </pc:sldChg>
      <pc:sldChg chg="delSp modSp new mod">
        <pc:chgData name="pardhavi perepi" userId="304c919dd5c00744" providerId="LiveId" clId="{5F8A05AB-2B35-453E-976D-4735D34C510F}" dt="2023-05-05T06:43:39.326" v="2077" actId="255"/>
        <pc:sldMkLst>
          <pc:docMk/>
          <pc:sldMk cId="3627685879" sldId="302"/>
        </pc:sldMkLst>
        <pc:spChg chg="mod">
          <ac:chgData name="pardhavi perepi" userId="304c919dd5c00744" providerId="LiveId" clId="{5F8A05AB-2B35-453E-976D-4735D34C510F}" dt="2023-05-05T03:14:11.867" v="15" actId="1076"/>
          <ac:spMkLst>
            <pc:docMk/>
            <pc:sldMk cId="3627685879" sldId="302"/>
            <ac:spMk id="2" creationId="{63B33B91-29D5-CBDB-6F35-A6891EE28E44}"/>
          </ac:spMkLst>
        </pc:spChg>
        <pc:spChg chg="mod">
          <ac:chgData name="pardhavi perepi" userId="304c919dd5c00744" providerId="LiveId" clId="{5F8A05AB-2B35-453E-976D-4735D34C510F}" dt="2023-05-05T06:43:39.326" v="2077" actId="255"/>
          <ac:spMkLst>
            <pc:docMk/>
            <pc:sldMk cId="3627685879" sldId="302"/>
            <ac:spMk id="3" creationId="{1002BD27-6CA8-0131-AF45-5A4D3767BFBE}"/>
          </ac:spMkLst>
        </pc:spChg>
        <pc:spChg chg="del mod">
          <ac:chgData name="pardhavi perepi" userId="304c919dd5c00744" providerId="LiveId" clId="{5F8A05AB-2B35-453E-976D-4735D34C510F}" dt="2023-05-05T03:11:02.682" v="12" actId="21"/>
          <ac:spMkLst>
            <pc:docMk/>
            <pc:sldMk cId="3627685879" sldId="302"/>
            <ac:spMk id="4" creationId="{F4F5B049-A1A0-A746-A64A-7926E5BF4094}"/>
          </ac:spMkLst>
        </pc:spChg>
      </pc:sldChg>
      <pc:sldChg chg="delSp modSp new mod">
        <pc:chgData name="pardhavi perepi" userId="304c919dd5c00744" providerId="LiveId" clId="{5F8A05AB-2B35-453E-976D-4735D34C510F}" dt="2023-05-05T06:43:54.223" v="2080" actId="27636"/>
        <pc:sldMkLst>
          <pc:docMk/>
          <pc:sldMk cId="4199144029" sldId="303"/>
        </pc:sldMkLst>
        <pc:spChg chg="mod">
          <ac:chgData name="pardhavi perepi" userId="304c919dd5c00744" providerId="LiveId" clId="{5F8A05AB-2B35-453E-976D-4735D34C510F}" dt="2023-05-05T03:16:05.575" v="104" actId="1076"/>
          <ac:spMkLst>
            <pc:docMk/>
            <pc:sldMk cId="4199144029" sldId="303"/>
            <ac:spMk id="2" creationId="{16226292-EEB5-7FCE-83A3-6ED4FD6FD642}"/>
          </ac:spMkLst>
        </pc:spChg>
        <pc:spChg chg="mod">
          <ac:chgData name="pardhavi perepi" userId="304c919dd5c00744" providerId="LiveId" clId="{5F8A05AB-2B35-453E-976D-4735D34C510F}" dt="2023-05-05T06:43:54.223" v="2080" actId="27636"/>
          <ac:spMkLst>
            <pc:docMk/>
            <pc:sldMk cId="4199144029" sldId="303"/>
            <ac:spMk id="3" creationId="{BDBF6F9D-2998-3064-DF20-3862E9102DF7}"/>
          </ac:spMkLst>
        </pc:spChg>
        <pc:spChg chg="del mod">
          <ac:chgData name="pardhavi perepi" userId="304c919dd5c00744" providerId="LiveId" clId="{5F8A05AB-2B35-453E-976D-4735D34C510F}" dt="2023-05-05T03:16:01.684" v="103" actId="21"/>
          <ac:spMkLst>
            <pc:docMk/>
            <pc:sldMk cId="4199144029" sldId="303"/>
            <ac:spMk id="4" creationId="{927E9FC2-EC74-1492-FEC3-A5121DF56BDC}"/>
          </ac:spMkLst>
        </pc:spChg>
      </pc:sldChg>
      <pc:sldChg chg="delSp modSp new mod">
        <pc:chgData name="pardhavi perepi" userId="304c919dd5c00744" providerId="LiveId" clId="{5F8A05AB-2B35-453E-976D-4735D34C510F}" dt="2023-05-05T06:44:09.600" v="2083" actId="27636"/>
        <pc:sldMkLst>
          <pc:docMk/>
          <pc:sldMk cId="1637871290" sldId="304"/>
        </pc:sldMkLst>
        <pc:spChg chg="mod">
          <ac:chgData name="pardhavi perepi" userId="304c919dd5c00744" providerId="LiveId" clId="{5F8A05AB-2B35-453E-976D-4735D34C510F}" dt="2023-05-05T03:22:35.262" v="469" actId="20577"/>
          <ac:spMkLst>
            <pc:docMk/>
            <pc:sldMk cId="1637871290" sldId="304"/>
            <ac:spMk id="2" creationId="{8D554D1C-2254-2849-F831-09B34AEAD2A4}"/>
          </ac:spMkLst>
        </pc:spChg>
        <pc:spChg chg="mod">
          <ac:chgData name="pardhavi perepi" userId="304c919dd5c00744" providerId="LiveId" clId="{5F8A05AB-2B35-453E-976D-4735D34C510F}" dt="2023-05-05T06:44:09.600" v="2083" actId="27636"/>
          <ac:spMkLst>
            <pc:docMk/>
            <pc:sldMk cId="1637871290" sldId="304"/>
            <ac:spMk id="3" creationId="{B6FA3D9C-0CCC-DCE6-63CA-A0234C2E19CA}"/>
          </ac:spMkLst>
        </pc:spChg>
        <pc:spChg chg="del mod">
          <ac:chgData name="pardhavi perepi" userId="304c919dd5c00744" providerId="LiveId" clId="{5F8A05AB-2B35-453E-976D-4735D34C510F}" dt="2023-05-05T03:22:43.359" v="472" actId="21"/>
          <ac:spMkLst>
            <pc:docMk/>
            <pc:sldMk cId="1637871290" sldId="304"/>
            <ac:spMk id="4" creationId="{B43B794D-C81C-01FD-9886-8B1C9AB3DCB7}"/>
          </ac:spMkLst>
        </pc:spChg>
      </pc:sldChg>
      <pc:sldChg chg="delSp modSp new mod">
        <pc:chgData name="pardhavi perepi" userId="304c919dd5c00744" providerId="LiveId" clId="{5F8A05AB-2B35-453E-976D-4735D34C510F}" dt="2023-05-05T06:45:19.184" v="2123" actId="20577"/>
        <pc:sldMkLst>
          <pc:docMk/>
          <pc:sldMk cId="2697602078" sldId="305"/>
        </pc:sldMkLst>
        <pc:spChg chg="mod">
          <ac:chgData name="pardhavi perepi" userId="304c919dd5c00744" providerId="LiveId" clId="{5F8A05AB-2B35-453E-976D-4735D34C510F}" dt="2023-05-05T06:45:19.184" v="2123" actId="20577"/>
          <ac:spMkLst>
            <pc:docMk/>
            <pc:sldMk cId="2697602078" sldId="305"/>
            <ac:spMk id="2" creationId="{FE4CB35D-BC59-B151-FCED-57194CA21D48}"/>
          </ac:spMkLst>
        </pc:spChg>
        <pc:spChg chg="mod">
          <ac:chgData name="pardhavi perepi" userId="304c919dd5c00744" providerId="LiveId" clId="{5F8A05AB-2B35-453E-976D-4735D34C510F}" dt="2023-05-05T06:44:19.161" v="2084" actId="2711"/>
          <ac:spMkLst>
            <pc:docMk/>
            <pc:sldMk cId="2697602078" sldId="305"/>
            <ac:spMk id="3" creationId="{ED5A8CE4-F240-4062-8613-25DCC2F76919}"/>
          </ac:spMkLst>
        </pc:spChg>
        <pc:spChg chg="del mod">
          <ac:chgData name="pardhavi perepi" userId="304c919dd5c00744" providerId="LiveId" clId="{5F8A05AB-2B35-453E-976D-4735D34C510F}" dt="2023-05-05T03:28:39.616" v="855" actId="21"/>
          <ac:spMkLst>
            <pc:docMk/>
            <pc:sldMk cId="2697602078" sldId="305"/>
            <ac:spMk id="4" creationId="{34FA068A-32A0-A0CB-C8A2-D162E59B5D6E}"/>
          </ac:spMkLst>
        </pc:spChg>
      </pc:sldChg>
      <pc:sldChg chg="addSp delSp modSp new mod">
        <pc:chgData name="pardhavi perepi" userId="304c919dd5c00744" providerId="LiveId" clId="{5F8A05AB-2B35-453E-976D-4735D34C510F}" dt="2023-05-05T03:47:41.109" v="1348" actId="1076"/>
        <pc:sldMkLst>
          <pc:docMk/>
          <pc:sldMk cId="2734295521" sldId="306"/>
        </pc:sldMkLst>
        <pc:spChg chg="mod">
          <ac:chgData name="pardhavi perepi" userId="304c919dd5c00744" providerId="LiveId" clId="{5F8A05AB-2B35-453E-976D-4735D34C510F}" dt="2023-05-05T03:47:41.109" v="1348" actId="1076"/>
          <ac:spMkLst>
            <pc:docMk/>
            <pc:sldMk cId="2734295521" sldId="306"/>
            <ac:spMk id="2" creationId="{07A889CF-5019-0CFA-4FFE-5186A5F45AF7}"/>
          </ac:spMkLst>
        </pc:spChg>
        <pc:spChg chg="del">
          <ac:chgData name="pardhavi perepi" userId="304c919dd5c00744" providerId="LiveId" clId="{5F8A05AB-2B35-453E-976D-4735D34C510F}" dt="2023-05-05T03:46:34.411" v="1324"/>
          <ac:spMkLst>
            <pc:docMk/>
            <pc:sldMk cId="2734295521" sldId="306"/>
            <ac:spMk id="3" creationId="{EA3C31C5-3585-8A49-BE68-2543D2A2C5F6}"/>
          </ac:spMkLst>
        </pc:spChg>
        <pc:spChg chg="del mod">
          <ac:chgData name="pardhavi perepi" userId="304c919dd5c00744" providerId="LiveId" clId="{5F8A05AB-2B35-453E-976D-4735D34C510F}" dt="2023-05-05T03:47:32.918" v="1346" actId="21"/>
          <ac:spMkLst>
            <pc:docMk/>
            <pc:sldMk cId="2734295521" sldId="306"/>
            <ac:spMk id="4" creationId="{C92E8E46-2352-4B19-783E-5C1FF2032FAE}"/>
          </ac:spMkLst>
        </pc:spChg>
        <pc:spChg chg="add del mod">
          <ac:chgData name="pardhavi perepi" userId="304c919dd5c00744" providerId="LiveId" clId="{5F8A05AB-2B35-453E-976D-4735D34C510F}" dt="2023-05-05T03:46:55.502" v="1328"/>
          <ac:spMkLst>
            <pc:docMk/>
            <pc:sldMk cId="2734295521" sldId="306"/>
            <ac:spMk id="7" creationId="{03098900-0166-50C5-DC4C-FAD9705D1C9D}"/>
          </ac:spMkLst>
        </pc:spChg>
        <pc:picChg chg="add del mod">
          <ac:chgData name="pardhavi perepi" userId="304c919dd5c00744" providerId="LiveId" clId="{5F8A05AB-2B35-453E-976D-4735D34C510F}" dt="2023-05-05T03:46:44.458" v="1327" actId="21"/>
          <ac:picMkLst>
            <pc:docMk/>
            <pc:sldMk cId="2734295521" sldId="306"/>
            <ac:picMk id="5" creationId="{3F315C5C-9AA2-6FD3-95DC-8B630626A7EB}"/>
          </ac:picMkLst>
        </pc:picChg>
        <pc:picChg chg="add mod">
          <ac:chgData name="pardhavi perepi" userId="304c919dd5c00744" providerId="LiveId" clId="{5F8A05AB-2B35-453E-976D-4735D34C510F}" dt="2023-05-05T03:47:13.975" v="1332" actId="14100"/>
          <ac:picMkLst>
            <pc:docMk/>
            <pc:sldMk cId="2734295521" sldId="306"/>
            <ac:picMk id="8" creationId="{1283D658-08F2-9F5E-79BF-2131017C6CDE}"/>
          </ac:picMkLst>
        </pc:picChg>
      </pc:sldChg>
      <pc:sldChg chg="addSp delSp modSp new del mod ord">
        <pc:chgData name="pardhavi perepi" userId="304c919dd5c00744" providerId="LiveId" clId="{5F8A05AB-2B35-453E-976D-4735D34C510F}" dt="2023-05-05T05:27:52.598" v="1682" actId="2696"/>
        <pc:sldMkLst>
          <pc:docMk/>
          <pc:sldMk cId="608923206" sldId="307"/>
        </pc:sldMkLst>
        <pc:picChg chg="add del mod">
          <ac:chgData name="pardhavi perepi" userId="304c919dd5c00744" providerId="LiveId" clId="{5F8A05AB-2B35-453E-976D-4735D34C510F}" dt="2023-05-05T03:40:51.960" v="1251" actId="21"/>
          <ac:picMkLst>
            <pc:docMk/>
            <pc:sldMk cId="608923206" sldId="307"/>
            <ac:picMk id="2" creationId="{032FB7AE-5A02-8DEF-C4BF-065C6B1FEBEA}"/>
          </ac:picMkLst>
        </pc:picChg>
      </pc:sldChg>
      <pc:sldChg chg="delSp modSp new del mod">
        <pc:chgData name="pardhavi perepi" userId="304c919dd5c00744" providerId="LiveId" clId="{5F8A05AB-2B35-453E-976D-4735D34C510F}" dt="2023-05-05T06:44:28.960" v="2085" actId="2696"/>
        <pc:sldMkLst>
          <pc:docMk/>
          <pc:sldMk cId="2451826175" sldId="308"/>
        </pc:sldMkLst>
        <pc:spChg chg="mod">
          <ac:chgData name="pardhavi perepi" userId="304c919dd5c00744" providerId="LiveId" clId="{5F8A05AB-2B35-453E-976D-4735D34C510F}" dt="2023-05-05T03:49:22.964" v="1369" actId="1076"/>
          <ac:spMkLst>
            <pc:docMk/>
            <pc:sldMk cId="2451826175" sldId="308"/>
            <ac:spMk id="2" creationId="{82FF0F55-747E-3B7E-C360-FB8D31828380}"/>
          </ac:spMkLst>
        </pc:spChg>
        <pc:spChg chg="mod">
          <ac:chgData name="pardhavi perepi" userId="304c919dd5c00744" providerId="LiveId" clId="{5F8A05AB-2B35-453E-976D-4735D34C510F}" dt="2023-05-05T03:52:20.016" v="1681" actId="20577"/>
          <ac:spMkLst>
            <pc:docMk/>
            <pc:sldMk cId="2451826175" sldId="308"/>
            <ac:spMk id="3" creationId="{FA8C610C-20C6-9265-51DB-DFC7475506F4}"/>
          </ac:spMkLst>
        </pc:spChg>
        <pc:spChg chg="del mod">
          <ac:chgData name="pardhavi perepi" userId="304c919dd5c00744" providerId="LiveId" clId="{5F8A05AB-2B35-453E-976D-4735D34C510F}" dt="2023-05-05T03:49:19.059" v="1367" actId="21"/>
          <ac:spMkLst>
            <pc:docMk/>
            <pc:sldMk cId="2451826175" sldId="308"/>
            <ac:spMk id="4" creationId="{6BE2B4EF-6EA1-8D22-C860-ABC8230869B0}"/>
          </ac:spMkLst>
        </pc:spChg>
      </pc:sldChg>
      <pc:sldChg chg="addSp delSp modSp new del mod">
        <pc:chgData name="pardhavi perepi" userId="304c919dd5c00744" providerId="LiveId" clId="{5F8A05AB-2B35-453E-976D-4735D34C510F}" dt="2023-05-05T03:46:19.789" v="1319" actId="2696"/>
        <pc:sldMkLst>
          <pc:docMk/>
          <pc:sldMk cId="3930424668" sldId="308"/>
        </pc:sldMkLst>
        <pc:spChg chg="mod">
          <ac:chgData name="pardhavi perepi" userId="304c919dd5c00744" providerId="LiveId" clId="{5F8A05AB-2B35-453E-976D-4735D34C510F}" dt="2023-05-05T03:41:29.567" v="1271" actId="20577"/>
          <ac:spMkLst>
            <pc:docMk/>
            <pc:sldMk cId="3930424668" sldId="308"/>
            <ac:spMk id="2" creationId="{5C86DB68-2122-F1C8-8638-C23D663E2B9E}"/>
          </ac:spMkLst>
        </pc:spChg>
        <pc:spChg chg="del">
          <ac:chgData name="pardhavi perepi" userId="304c919dd5c00744" providerId="LiveId" clId="{5F8A05AB-2B35-453E-976D-4735D34C510F}" dt="2023-05-05T03:41:01.946" v="1253"/>
          <ac:spMkLst>
            <pc:docMk/>
            <pc:sldMk cId="3930424668" sldId="308"/>
            <ac:spMk id="3" creationId="{CF60661A-4A28-9298-5F93-348E997A5279}"/>
          </ac:spMkLst>
        </pc:spChg>
        <pc:picChg chg="add mod">
          <ac:chgData name="pardhavi perepi" userId="304c919dd5c00744" providerId="LiveId" clId="{5F8A05AB-2B35-453E-976D-4735D34C510F}" dt="2023-05-05T03:42:16.675" v="1279" actId="1076"/>
          <ac:picMkLst>
            <pc:docMk/>
            <pc:sldMk cId="3930424668" sldId="308"/>
            <ac:picMk id="4" creationId="{C2486AD5-36F3-D3B0-2231-D5BA1529AE32}"/>
          </ac:picMkLst>
        </pc:picChg>
      </pc:sldChg>
      <pc:sldChg chg="addSp delSp modSp new mod">
        <pc:chgData name="pardhavi perepi" userId="304c919dd5c00744" providerId="LiveId" clId="{5F8A05AB-2B35-453E-976D-4735D34C510F}" dt="2023-05-05T06:45:08.295" v="2122" actId="20577"/>
        <pc:sldMkLst>
          <pc:docMk/>
          <pc:sldMk cId="540212199" sldId="309"/>
        </pc:sldMkLst>
        <pc:spChg chg="mod">
          <ac:chgData name="pardhavi perepi" userId="304c919dd5c00744" providerId="LiveId" clId="{5F8A05AB-2B35-453E-976D-4735D34C510F}" dt="2023-05-05T06:45:08.295" v="2122" actId="20577"/>
          <ac:spMkLst>
            <pc:docMk/>
            <pc:sldMk cId="540212199" sldId="309"/>
            <ac:spMk id="2" creationId="{417FC4B8-C867-7E56-97FC-1B4BD7C8C8A2}"/>
          </ac:spMkLst>
        </pc:spChg>
        <pc:spChg chg="mod">
          <ac:chgData name="pardhavi perepi" userId="304c919dd5c00744" providerId="LiveId" clId="{5F8A05AB-2B35-453E-976D-4735D34C510F}" dt="2023-05-05T05:29:40.793" v="1688" actId="20577"/>
          <ac:spMkLst>
            <pc:docMk/>
            <pc:sldMk cId="540212199" sldId="309"/>
            <ac:spMk id="3" creationId="{25E8C936-67C5-319D-2238-4774BC1D02DD}"/>
          </ac:spMkLst>
        </pc:spChg>
        <pc:spChg chg="del mod">
          <ac:chgData name="pardhavi perepi" userId="304c919dd5c00744" providerId="LiveId" clId="{5F8A05AB-2B35-453E-976D-4735D34C510F}" dt="2023-05-05T06:44:57.462" v="2119" actId="21"/>
          <ac:spMkLst>
            <pc:docMk/>
            <pc:sldMk cId="540212199" sldId="309"/>
            <ac:spMk id="4" creationId="{24D91418-03B1-2B74-FBDA-7AF5EB7BF80E}"/>
          </ac:spMkLst>
        </pc:spChg>
        <pc:picChg chg="add mod">
          <ac:chgData name="pardhavi perepi" userId="304c919dd5c00744" providerId="LiveId" clId="{5F8A05AB-2B35-453E-976D-4735D34C510F}" dt="2023-05-05T05:30:12.320" v="1695" actId="1076"/>
          <ac:picMkLst>
            <pc:docMk/>
            <pc:sldMk cId="540212199" sldId="309"/>
            <ac:picMk id="5" creationId="{9EA7A21D-C3CB-C618-C0F9-3A9DBEB9E619}"/>
          </ac:picMkLst>
        </pc:picChg>
      </pc:sldChg>
      <pc:sldChg chg="addSp delSp modSp new del mod ord">
        <pc:chgData name="pardhavi perepi" userId="304c919dd5c00744" providerId="LiveId" clId="{5F8A05AB-2B35-453E-976D-4735D34C510F}" dt="2023-05-05T03:48:01.202" v="1349" actId="2696"/>
        <pc:sldMkLst>
          <pc:docMk/>
          <pc:sldMk cId="3673809281" sldId="309"/>
        </pc:sldMkLst>
        <pc:spChg chg="add del mod">
          <ac:chgData name="pardhavi perepi" userId="304c919dd5c00744" providerId="LiveId" clId="{5F8A05AB-2B35-453E-976D-4735D34C510F}" dt="2023-05-05T03:43:25.472" v="1287" actId="12084"/>
          <ac:spMkLst>
            <pc:docMk/>
            <pc:sldMk cId="3673809281" sldId="309"/>
            <ac:spMk id="3" creationId="{917C640F-4DD8-63D4-9C6E-BB668AA0CC8F}"/>
          </ac:spMkLst>
        </pc:spChg>
        <pc:graphicFrameChg chg="add mod">
          <ac:chgData name="pardhavi perepi" userId="304c919dd5c00744" providerId="LiveId" clId="{5F8A05AB-2B35-453E-976D-4735D34C510F}" dt="2023-05-05T03:44:55.151" v="1318"/>
          <ac:graphicFrameMkLst>
            <pc:docMk/>
            <pc:sldMk cId="3673809281" sldId="309"/>
            <ac:graphicFrameMk id="4" creationId="{942C1C7C-F61C-F5D1-4592-CB128BC41B2C}"/>
          </ac:graphicFrameMkLst>
        </pc:graphicFrameChg>
        <pc:picChg chg="add mod">
          <ac:chgData name="pardhavi perepi" userId="304c919dd5c00744" providerId="LiveId" clId="{5F8A05AB-2B35-453E-976D-4735D34C510F}" dt="2023-05-05T03:43:01.560" v="1285" actId="14100"/>
          <ac:picMkLst>
            <pc:docMk/>
            <pc:sldMk cId="3673809281" sldId="309"/>
            <ac:picMk id="2" creationId="{F919E190-8A68-252D-5925-FE07C5215B50}"/>
          </ac:picMkLst>
        </pc:picChg>
      </pc:sldChg>
      <pc:sldChg chg="delSp modSp new mod">
        <pc:chgData name="pardhavi perepi" userId="304c919dd5c00744" providerId="LiveId" clId="{5F8A05AB-2B35-453E-976D-4735D34C510F}" dt="2023-05-05T16:45:42.361" v="2489" actId="14100"/>
        <pc:sldMkLst>
          <pc:docMk/>
          <pc:sldMk cId="2299830018" sldId="310"/>
        </pc:sldMkLst>
        <pc:spChg chg="mod">
          <ac:chgData name="pardhavi perepi" userId="304c919dd5c00744" providerId="LiveId" clId="{5F8A05AB-2B35-453E-976D-4735D34C510F}" dt="2023-05-05T06:45:29.980" v="2126" actId="20577"/>
          <ac:spMkLst>
            <pc:docMk/>
            <pc:sldMk cId="2299830018" sldId="310"/>
            <ac:spMk id="2" creationId="{2A22DB61-DA33-CEED-ED31-8FCE025A37F8}"/>
          </ac:spMkLst>
        </pc:spChg>
        <pc:spChg chg="mod">
          <ac:chgData name="pardhavi perepi" userId="304c919dd5c00744" providerId="LiveId" clId="{5F8A05AB-2B35-453E-976D-4735D34C510F}" dt="2023-05-05T16:45:42.361" v="2489" actId="14100"/>
          <ac:spMkLst>
            <pc:docMk/>
            <pc:sldMk cId="2299830018" sldId="310"/>
            <ac:spMk id="3" creationId="{5ECAA607-873A-6099-0C04-50837B7996EC}"/>
          </ac:spMkLst>
        </pc:spChg>
        <pc:spChg chg="del mod">
          <ac:chgData name="pardhavi perepi" userId="304c919dd5c00744" providerId="LiveId" clId="{5F8A05AB-2B35-453E-976D-4735D34C510F}" dt="2023-05-05T05:37:59.200" v="1716" actId="21"/>
          <ac:spMkLst>
            <pc:docMk/>
            <pc:sldMk cId="2299830018" sldId="310"/>
            <ac:spMk id="4" creationId="{DE1FB901-DD9D-D98A-65C3-F65D822658C2}"/>
          </ac:spMkLst>
        </pc:spChg>
      </pc:sldChg>
      <pc:sldChg chg="delSp modSp new mod">
        <pc:chgData name="pardhavi perepi" userId="304c919dd5c00744" providerId="LiveId" clId="{5F8A05AB-2B35-453E-976D-4735D34C510F}" dt="2023-05-05T16:46:19.919" v="2493" actId="27636"/>
        <pc:sldMkLst>
          <pc:docMk/>
          <pc:sldMk cId="102270459" sldId="311"/>
        </pc:sldMkLst>
        <pc:spChg chg="mod">
          <ac:chgData name="pardhavi perepi" userId="304c919dd5c00744" providerId="LiveId" clId="{5F8A05AB-2B35-453E-976D-4735D34C510F}" dt="2023-05-05T06:45:36.236" v="2127" actId="20577"/>
          <ac:spMkLst>
            <pc:docMk/>
            <pc:sldMk cId="102270459" sldId="311"/>
            <ac:spMk id="2" creationId="{A7D50FAE-81F0-54F9-6694-2D19CFEAB62D}"/>
          </ac:spMkLst>
        </pc:spChg>
        <pc:spChg chg="mod">
          <ac:chgData name="pardhavi perepi" userId="304c919dd5c00744" providerId="LiveId" clId="{5F8A05AB-2B35-453E-976D-4735D34C510F}" dt="2023-05-05T16:46:19.919" v="2493" actId="27636"/>
          <ac:spMkLst>
            <pc:docMk/>
            <pc:sldMk cId="102270459" sldId="311"/>
            <ac:spMk id="3" creationId="{A3851A62-4E92-7266-91A2-E9795589CE5E}"/>
          </ac:spMkLst>
        </pc:spChg>
        <pc:spChg chg="del mod">
          <ac:chgData name="pardhavi perepi" userId="304c919dd5c00744" providerId="LiveId" clId="{5F8A05AB-2B35-453E-976D-4735D34C510F}" dt="2023-05-05T05:34:28.072" v="1713" actId="21"/>
          <ac:spMkLst>
            <pc:docMk/>
            <pc:sldMk cId="102270459" sldId="311"/>
            <ac:spMk id="4" creationId="{E2559366-6F3E-7B02-4410-F7F340F5F721}"/>
          </ac:spMkLst>
        </pc:spChg>
      </pc:sldChg>
      <pc:sldChg chg="delSp modSp new mod">
        <pc:chgData name="pardhavi perepi" userId="304c919dd5c00744" providerId="LiveId" clId="{5F8A05AB-2B35-453E-976D-4735D34C510F}" dt="2023-05-05T05:40:16.924" v="1756" actId="1076"/>
        <pc:sldMkLst>
          <pc:docMk/>
          <pc:sldMk cId="4103815744" sldId="312"/>
        </pc:sldMkLst>
        <pc:spChg chg="mod">
          <ac:chgData name="pardhavi perepi" userId="304c919dd5c00744" providerId="LiveId" clId="{5F8A05AB-2B35-453E-976D-4735D34C510F}" dt="2023-05-05T05:40:16.924" v="1756" actId="1076"/>
          <ac:spMkLst>
            <pc:docMk/>
            <pc:sldMk cId="4103815744" sldId="312"/>
            <ac:spMk id="2" creationId="{9FD3BDA2-6F8E-6B32-8F3F-1FC48C4B75D7}"/>
          </ac:spMkLst>
        </pc:spChg>
        <pc:spChg chg="mod">
          <ac:chgData name="pardhavi perepi" userId="304c919dd5c00744" providerId="LiveId" clId="{5F8A05AB-2B35-453E-976D-4735D34C510F}" dt="2023-05-05T05:39:58.060" v="1745" actId="14100"/>
          <ac:spMkLst>
            <pc:docMk/>
            <pc:sldMk cId="4103815744" sldId="312"/>
            <ac:spMk id="3" creationId="{C92CFD10-798A-4544-A61E-9DA81AF0FFB9}"/>
          </ac:spMkLst>
        </pc:spChg>
        <pc:spChg chg="del mod">
          <ac:chgData name="pardhavi perepi" userId="304c919dd5c00744" providerId="LiveId" clId="{5F8A05AB-2B35-453E-976D-4735D34C510F}" dt="2023-05-05T05:40:12.852" v="1755" actId="21"/>
          <ac:spMkLst>
            <pc:docMk/>
            <pc:sldMk cId="4103815744" sldId="312"/>
            <ac:spMk id="4" creationId="{DBB00BDF-CF5B-8FEA-36EA-EC6B31B873FF}"/>
          </ac:spMkLst>
        </pc:spChg>
      </pc:sldChg>
      <pc:sldChg chg="delSp modSp new mod ord">
        <pc:chgData name="pardhavi perepi" userId="304c919dd5c00744" providerId="LiveId" clId="{5F8A05AB-2B35-453E-976D-4735D34C510F}" dt="2023-05-05T06:45:48.207" v="2137" actId="20577"/>
        <pc:sldMkLst>
          <pc:docMk/>
          <pc:sldMk cId="4233119761" sldId="313"/>
        </pc:sldMkLst>
        <pc:spChg chg="mod">
          <ac:chgData name="pardhavi perepi" userId="304c919dd5c00744" providerId="LiveId" clId="{5F8A05AB-2B35-453E-976D-4735D34C510F}" dt="2023-05-05T06:45:48.207" v="2137" actId="20577"/>
          <ac:spMkLst>
            <pc:docMk/>
            <pc:sldMk cId="4233119761" sldId="313"/>
            <ac:spMk id="2" creationId="{B6996E59-4E6F-D1F3-83FE-B6414450A385}"/>
          </ac:spMkLst>
        </pc:spChg>
        <pc:spChg chg="mod">
          <ac:chgData name="pardhavi perepi" userId="304c919dd5c00744" providerId="LiveId" clId="{5F8A05AB-2B35-453E-976D-4735D34C510F}" dt="2023-05-05T05:40:52.037" v="1760" actId="14100"/>
          <ac:spMkLst>
            <pc:docMk/>
            <pc:sldMk cId="4233119761" sldId="313"/>
            <ac:spMk id="3" creationId="{883A107D-F319-D1AC-8CAD-DF33B943481E}"/>
          </ac:spMkLst>
        </pc:spChg>
        <pc:spChg chg="del mod">
          <ac:chgData name="pardhavi perepi" userId="304c919dd5c00744" providerId="LiveId" clId="{5F8A05AB-2B35-453E-976D-4735D34C510F}" dt="2023-05-05T05:41:03.930" v="1770" actId="21"/>
          <ac:spMkLst>
            <pc:docMk/>
            <pc:sldMk cId="4233119761" sldId="313"/>
            <ac:spMk id="4" creationId="{90FC816E-0AC7-1AC6-5E24-0AE41F868E4D}"/>
          </ac:spMkLst>
        </pc:spChg>
      </pc:sldChg>
      <pc:sldChg chg="delSp modSp new mod">
        <pc:chgData name="pardhavi perepi" userId="304c919dd5c00744" providerId="LiveId" clId="{5F8A05AB-2B35-453E-976D-4735D34C510F}" dt="2023-05-05T06:46:03.773" v="2158" actId="20577"/>
        <pc:sldMkLst>
          <pc:docMk/>
          <pc:sldMk cId="509510372" sldId="314"/>
        </pc:sldMkLst>
        <pc:spChg chg="mod">
          <ac:chgData name="pardhavi perepi" userId="304c919dd5c00744" providerId="LiveId" clId="{5F8A05AB-2B35-453E-976D-4735D34C510F}" dt="2023-05-05T06:46:03.773" v="2158" actId="20577"/>
          <ac:spMkLst>
            <pc:docMk/>
            <pc:sldMk cId="509510372" sldId="314"/>
            <ac:spMk id="2" creationId="{42F5215E-4642-905B-613D-CDEEC8B9CBAB}"/>
          </ac:spMkLst>
        </pc:spChg>
        <pc:spChg chg="mod">
          <ac:chgData name="pardhavi perepi" userId="304c919dd5c00744" providerId="LiveId" clId="{5F8A05AB-2B35-453E-976D-4735D34C510F}" dt="2023-05-05T05:42:34.815" v="1790" actId="1076"/>
          <ac:spMkLst>
            <pc:docMk/>
            <pc:sldMk cId="509510372" sldId="314"/>
            <ac:spMk id="3" creationId="{0DA3F876-8115-2917-60D7-BEF20B87413E}"/>
          </ac:spMkLst>
        </pc:spChg>
        <pc:spChg chg="del mod">
          <ac:chgData name="pardhavi perepi" userId="304c919dd5c00744" providerId="LiveId" clId="{5F8A05AB-2B35-453E-976D-4735D34C510F}" dt="2023-05-05T05:42:48.660" v="1801" actId="21"/>
          <ac:spMkLst>
            <pc:docMk/>
            <pc:sldMk cId="509510372" sldId="314"/>
            <ac:spMk id="4" creationId="{AEAA1D46-D6F0-978E-1A10-948966A96338}"/>
          </ac:spMkLst>
        </pc:spChg>
      </pc:sldChg>
      <pc:sldChg chg="delSp modSp new mod">
        <pc:chgData name="pardhavi perepi" userId="304c919dd5c00744" providerId="LiveId" clId="{5F8A05AB-2B35-453E-976D-4735D34C510F}" dt="2023-05-05T06:46:25.340" v="2169" actId="1076"/>
        <pc:sldMkLst>
          <pc:docMk/>
          <pc:sldMk cId="3732846487" sldId="315"/>
        </pc:sldMkLst>
        <pc:spChg chg="mod">
          <ac:chgData name="pardhavi perepi" userId="304c919dd5c00744" providerId="LiveId" clId="{5F8A05AB-2B35-453E-976D-4735D34C510F}" dt="2023-05-05T06:46:25.340" v="2169" actId="1076"/>
          <ac:spMkLst>
            <pc:docMk/>
            <pc:sldMk cId="3732846487" sldId="315"/>
            <ac:spMk id="2" creationId="{99C379D8-F603-2063-DC36-6439762E5BDA}"/>
          </ac:spMkLst>
        </pc:spChg>
        <pc:spChg chg="mod">
          <ac:chgData name="pardhavi perepi" userId="304c919dd5c00744" providerId="LiveId" clId="{5F8A05AB-2B35-453E-976D-4735D34C510F}" dt="2023-05-05T05:43:44.588" v="1819" actId="27636"/>
          <ac:spMkLst>
            <pc:docMk/>
            <pc:sldMk cId="3732846487" sldId="315"/>
            <ac:spMk id="3" creationId="{470F9DC6-635F-2A6B-975F-798064DFE320}"/>
          </ac:spMkLst>
        </pc:spChg>
        <pc:spChg chg="del mod">
          <ac:chgData name="pardhavi perepi" userId="304c919dd5c00744" providerId="LiveId" clId="{5F8A05AB-2B35-453E-976D-4735D34C510F}" dt="2023-05-05T06:46:20.067" v="2168" actId="21"/>
          <ac:spMkLst>
            <pc:docMk/>
            <pc:sldMk cId="3732846487" sldId="315"/>
            <ac:spMk id="4" creationId="{4F4BFFE4-721C-1C53-46B2-5DB4CFB8ED0C}"/>
          </ac:spMkLst>
        </pc:spChg>
      </pc:sldChg>
      <pc:sldChg chg="delSp modSp new mod">
        <pc:chgData name="pardhavi perepi" userId="304c919dd5c00744" providerId="LiveId" clId="{5F8A05AB-2B35-453E-976D-4735D34C510F}" dt="2023-05-05T06:46:43.932" v="2184" actId="1076"/>
        <pc:sldMkLst>
          <pc:docMk/>
          <pc:sldMk cId="3118413234" sldId="316"/>
        </pc:sldMkLst>
        <pc:spChg chg="mod">
          <ac:chgData name="pardhavi perepi" userId="304c919dd5c00744" providerId="LiveId" clId="{5F8A05AB-2B35-453E-976D-4735D34C510F}" dt="2023-05-05T06:46:43.932" v="2184" actId="1076"/>
          <ac:spMkLst>
            <pc:docMk/>
            <pc:sldMk cId="3118413234" sldId="316"/>
            <ac:spMk id="2" creationId="{A1E3CC0C-1794-5F0E-62B1-08C8908B3CE5}"/>
          </ac:spMkLst>
        </pc:spChg>
        <pc:spChg chg="mod">
          <ac:chgData name="pardhavi perepi" userId="304c919dd5c00744" providerId="LiveId" clId="{5F8A05AB-2B35-453E-976D-4735D34C510F}" dt="2023-05-05T05:44:33.501" v="1828" actId="1076"/>
          <ac:spMkLst>
            <pc:docMk/>
            <pc:sldMk cId="3118413234" sldId="316"/>
            <ac:spMk id="3" creationId="{AD05D27E-2E3A-0035-21E7-3BEF785DE7D1}"/>
          </ac:spMkLst>
        </pc:spChg>
        <pc:spChg chg="del mod">
          <ac:chgData name="pardhavi perepi" userId="304c919dd5c00744" providerId="LiveId" clId="{5F8A05AB-2B35-453E-976D-4735D34C510F}" dt="2023-05-05T06:46:38.138" v="2179" actId="21"/>
          <ac:spMkLst>
            <pc:docMk/>
            <pc:sldMk cId="3118413234" sldId="316"/>
            <ac:spMk id="4" creationId="{A54C29DE-9625-252A-2C9A-E1270267BF27}"/>
          </ac:spMkLst>
        </pc:spChg>
      </pc:sldChg>
      <pc:sldChg chg="delSp modSp new mod">
        <pc:chgData name="pardhavi perepi" userId="304c919dd5c00744" providerId="LiveId" clId="{5F8A05AB-2B35-453E-976D-4735D34C510F}" dt="2023-05-05T06:47:00.569" v="2195" actId="1076"/>
        <pc:sldMkLst>
          <pc:docMk/>
          <pc:sldMk cId="3963268101" sldId="317"/>
        </pc:sldMkLst>
        <pc:spChg chg="mod">
          <ac:chgData name="pardhavi perepi" userId="304c919dd5c00744" providerId="LiveId" clId="{5F8A05AB-2B35-453E-976D-4735D34C510F}" dt="2023-05-05T06:47:00.569" v="2195" actId="1076"/>
          <ac:spMkLst>
            <pc:docMk/>
            <pc:sldMk cId="3963268101" sldId="317"/>
            <ac:spMk id="2" creationId="{F76E02D0-EEF4-6B1E-B169-6F2EBE1BDA3D}"/>
          </ac:spMkLst>
        </pc:spChg>
        <pc:spChg chg="mod">
          <ac:chgData name="pardhavi perepi" userId="304c919dd5c00744" providerId="LiveId" clId="{5F8A05AB-2B35-453E-976D-4735D34C510F}" dt="2023-05-05T05:45:53.128" v="1840" actId="14100"/>
          <ac:spMkLst>
            <pc:docMk/>
            <pc:sldMk cId="3963268101" sldId="317"/>
            <ac:spMk id="3" creationId="{1D4D7431-0ED5-073B-FBFC-F835383B0414}"/>
          </ac:spMkLst>
        </pc:spChg>
        <pc:spChg chg="del mod">
          <ac:chgData name="pardhavi perepi" userId="304c919dd5c00744" providerId="LiveId" clId="{5F8A05AB-2B35-453E-976D-4735D34C510F}" dt="2023-05-05T06:46:57.680" v="2194" actId="21"/>
          <ac:spMkLst>
            <pc:docMk/>
            <pc:sldMk cId="3963268101" sldId="317"/>
            <ac:spMk id="4" creationId="{D7BF5518-1166-69F4-8B4A-768F6A08820D}"/>
          </ac:spMkLst>
        </pc:spChg>
      </pc:sldChg>
      <pc:sldChg chg="delSp modSp new mod">
        <pc:chgData name="pardhavi perepi" userId="304c919dd5c00744" providerId="LiveId" clId="{5F8A05AB-2B35-453E-976D-4735D34C510F}" dt="2023-05-05T06:47:16.730" v="2206" actId="1076"/>
        <pc:sldMkLst>
          <pc:docMk/>
          <pc:sldMk cId="1556254511" sldId="318"/>
        </pc:sldMkLst>
        <pc:spChg chg="mod">
          <ac:chgData name="pardhavi perepi" userId="304c919dd5c00744" providerId="LiveId" clId="{5F8A05AB-2B35-453E-976D-4735D34C510F}" dt="2023-05-05T06:47:16.730" v="2206" actId="1076"/>
          <ac:spMkLst>
            <pc:docMk/>
            <pc:sldMk cId="1556254511" sldId="318"/>
            <ac:spMk id="2" creationId="{53069768-F71D-ACBE-19F8-BEF40F693FD4}"/>
          </ac:spMkLst>
        </pc:spChg>
        <pc:spChg chg="mod">
          <ac:chgData name="pardhavi perepi" userId="304c919dd5c00744" providerId="LiveId" clId="{5F8A05AB-2B35-453E-976D-4735D34C510F}" dt="2023-05-05T05:48:48.656" v="1872" actId="255"/>
          <ac:spMkLst>
            <pc:docMk/>
            <pc:sldMk cId="1556254511" sldId="318"/>
            <ac:spMk id="3" creationId="{500FA93C-2047-F7BB-9BA0-AE800BCE74CA}"/>
          </ac:spMkLst>
        </pc:spChg>
        <pc:spChg chg="del mod">
          <ac:chgData name="pardhavi perepi" userId="304c919dd5c00744" providerId="LiveId" clId="{5F8A05AB-2B35-453E-976D-4735D34C510F}" dt="2023-05-05T06:47:13.253" v="2205" actId="21"/>
          <ac:spMkLst>
            <pc:docMk/>
            <pc:sldMk cId="1556254511" sldId="318"/>
            <ac:spMk id="4" creationId="{E70F1782-CEC0-1BB3-094A-D9779DDFE6C4}"/>
          </ac:spMkLst>
        </pc:spChg>
      </pc:sldChg>
      <pc:sldChg chg="delSp modSp new mod">
        <pc:chgData name="pardhavi perepi" userId="304c919dd5c00744" providerId="LiveId" clId="{5F8A05AB-2B35-453E-976D-4735D34C510F}" dt="2023-05-05T06:47:35.362" v="2217" actId="1076"/>
        <pc:sldMkLst>
          <pc:docMk/>
          <pc:sldMk cId="2943868631" sldId="319"/>
        </pc:sldMkLst>
        <pc:spChg chg="mod">
          <ac:chgData name="pardhavi perepi" userId="304c919dd5c00744" providerId="LiveId" clId="{5F8A05AB-2B35-453E-976D-4735D34C510F}" dt="2023-05-05T06:47:35.362" v="2217" actId="1076"/>
          <ac:spMkLst>
            <pc:docMk/>
            <pc:sldMk cId="2943868631" sldId="319"/>
            <ac:spMk id="2" creationId="{B38AFE5B-4C47-898D-D36B-5B3007A2E1D4}"/>
          </ac:spMkLst>
        </pc:spChg>
        <pc:spChg chg="mod">
          <ac:chgData name="pardhavi perepi" userId="304c919dd5c00744" providerId="LiveId" clId="{5F8A05AB-2B35-453E-976D-4735D34C510F}" dt="2023-05-05T05:48:33.412" v="1871" actId="14100"/>
          <ac:spMkLst>
            <pc:docMk/>
            <pc:sldMk cId="2943868631" sldId="319"/>
            <ac:spMk id="3" creationId="{AD26DA12-16EC-C42C-4036-F7DB1D2DB980}"/>
          </ac:spMkLst>
        </pc:spChg>
        <pc:spChg chg="del mod">
          <ac:chgData name="pardhavi perepi" userId="304c919dd5c00744" providerId="LiveId" clId="{5F8A05AB-2B35-453E-976D-4735D34C510F}" dt="2023-05-05T06:47:29.266" v="2216" actId="21"/>
          <ac:spMkLst>
            <pc:docMk/>
            <pc:sldMk cId="2943868631" sldId="319"/>
            <ac:spMk id="4" creationId="{0CB65F39-4EB3-AE48-C89B-F9B158A5368A}"/>
          </ac:spMkLst>
        </pc:spChg>
      </pc:sldChg>
      <pc:sldChg chg="addSp delSp modSp new mod">
        <pc:chgData name="pardhavi perepi" userId="304c919dd5c00744" providerId="LiveId" clId="{5F8A05AB-2B35-453E-976D-4735D34C510F}" dt="2023-05-05T06:48:18.419" v="2257" actId="1076"/>
        <pc:sldMkLst>
          <pc:docMk/>
          <pc:sldMk cId="2317721808" sldId="320"/>
        </pc:sldMkLst>
        <pc:spChg chg="mod">
          <ac:chgData name="pardhavi perepi" userId="304c919dd5c00744" providerId="LiveId" clId="{5F8A05AB-2B35-453E-976D-4735D34C510F}" dt="2023-05-05T06:48:18.419" v="2257" actId="1076"/>
          <ac:spMkLst>
            <pc:docMk/>
            <pc:sldMk cId="2317721808" sldId="320"/>
            <ac:spMk id="2" creationId="{49DAD40C-6220-7546-D837-8BD6DDE7C63D}"/>
          </ac:spMkLst>
        </pc:spChg>
        <pc:spChg chg="mod">
          <ac:chgData name="pardhavi perepi" userId="304c919dd5c00744" providerId="LiveId" clId="{5F8A05AB-2B35-453E-976D-4735D34C510F}" dt="2023-05-05T05:50:11.609" v="1888"/>
          <ac:spMkLst>
            <pc:docMk/>
            <pc:sldMk cId="2317721808" sldId="320"/>
            <ac:spMk id="3" creationId="{60A3B329-3B0F-7DBA-0980-D55C57F0DBA7}"/>
          </ac:spMkLst>
        </pc:spChg>
        <pc:spChg chg="del mod">
          <ac:chgData name="pardhavi perepi" userId="304c919dd5c00744" providerId="LiveId" clId="{5F8A05AB-2B35-453E-976D-4735D34C510F}" dt="2023-05-05T06:48:12.459" v="2256" actId="21"/>
          <ac:spMkLst>
            <pc:docMk/>
            <pc:sldMk cId="2317721808" sldId="320"/>
            <ac:spMk id="4" creationId="{8AB276A7-6058-739A-FD18-54764EC8248A}"/>
          </ac:spMkLst>
        </pc:spChg>
        <pc:picChg chg="add mod">
          <ac:chgData name="pardhavi perepi" userId="304c919dd5c00744" providerId="LiveId" clId="{5F8A05AB-2B35-453E-976D-4735D34C510F}" dt="2023-05-05T05:49:55.550" v="1879" actId="14100"/>
          <ac:picMkLst>
            <pc:docMk/>
            <pc:sldMk cId="2317721808" sldId="320"/>
            <ac:picMk id="5" creationId="{33E6EF4D-1F8D-BBE2-F00C-FC531A58AEE7}"/>
          </ac:picMkLst>
        </pc:picChg>
        <pc:picChg chg="add mod">
          <ac:chgData name="pardhavi perepi" userId="304c919dd5c00744" providerId="LiveId" clId="{5F8A05AB-2B35-453E-976D-4735D34C510F}" dt="2023-05-05T05:50:41.114" v="1897" actId="1076"/>
          <ac:picMkLst>
            <pc:docMk/>
            <pc:sldMk cId="2317721808" sldId="320"/>
            <ac:picMk id="6" creationId="{B0F8A59B-112D-7E0C-7FB1-D71D4C79D831}"/>
          </ac:picMkLst>
        </pc:picChg>
      </pc:sldChg>
      <pc:sldChg chg="addSp delSp modSp new mod">
        <pc:chgData name="pardhavi perepi" userId="304c919dd5c00744" providerId="LiveId" clId="{5F8A05AB-2B35-453E-976D-4735D34C510F}" dt="2023-05-05T06:48:43.403" v="2272" actId="1076"/>
        <pc:sldMkLst>
          <pc:docMk/>
          <pc:sldMk cId="3615360096" sldId="321"/>
        </pc:sldMkLst>
        <pc:spChg chg="mod">
          <ac:chgData name="pardhavi perepi" userId="304c919dd5c00744" providerId="LiveId" clId="{5F8A05AB-2B35-453E-976D-4735D34C510F}" dt="2023-05-05T06:48:43.403" v="2272" actId="1076"/>
          <ac:spMkLst>
            <pc:docMk/>
            <pc:sldMk cId="3615360096" sldId="321"/>
            <ac:spMk id="2" creationId="{2C2FAFB9-C789-34F6-269A-A6DC021DB447}"/>
          </ac:spMkLst>
        </pc:spChg>
        <pc:spChg chg="mod">
          <ac:chgData name="pardhavi perepi" userId="304c919dd5c00744" providerId="LiveId" clId="{5F8A05AB-2B35-453E-976D-4735D34C510F}" dt="2023-05-05T05:51:44.603" v="1910"/>
          <ac:spMkLst>
            <pc:docMk/>
            <pc:sldMk cId="3615360096" sldId="321"/>
            <ac:spMk id="3" creationId="{C2F2991A-419F-3EC4-B610-211E018CE855}"/>
          </ac:spMkLst>
        </pc:spChg>
        <pc:spChg chg="del mod">
          <ac:chgData name="pardhavi perepi" userId="304c919dd5c00744" providerId="LiveId" clId="{5F8A05AB-2B35-453E-976D-4735D34C510F}" dt="2023-05-05T06:48:36.006" v="2269" actId="21"/>
          <ac:spMkLst>
            <pc:docMk/>
            <pc:sldMk cId="3615360096" sldId="321"/>
            <ac:spMk id="4" creationId="{4074678F-E3CC-3D4C-1BDF-E37C5ACB83F6}"/>
          </ac:spMkLst>
        </pc:spChg>
        <pc:graphicFrameChg chg="add del modGraphic">
          <ac:chgData name="pardhavi perepi" userId="304c919dd5c00744" providerId="LiveId" clId="{5F8A05AB-2B35-453E-976D-4735D34C510F}" dt="2023-05-05T05:59:30.828" v="1918" actId="21"/>
          <ac:graphicFrameMkLst>
            <pc:docMk/>
            <pc:sldMk cId="3615360096" sldId="321"/>
            <ac:graphicFrameMk id="8" creationId="{CA680741-D7F7-327E-BDE7-C9626AE9EA6B}"/>
          </ac:graphicFrameMkLst>
        </pc:graphicFrameChg>
        <pc:picChg chg="add mod">
          <ac:chgData name="pardhavi perepi" userId="304c919dd5c00744" providerId="LiveId" clId="{5F8A05AB-2B35-453E-976D-4735D34C510F}" dt="2023-05-05T05:51:17.068" v="1903" actId="14100"/>
          <ac:picMkLst>
            <pc:docMk/>
            <pc:sldMk cId="3615360096" sldId="321"/>
            <ac:picMk id="5" creationId="{5A7DD218-CB68-5993-7B1E-0837876048B4}"/>
          </ac:picMkLst>
        </pc:picChg>
        <pc:picChg chg="add mod">
          <ac:chgData name="pardhavi perepi" userId="304c919dd5c00744" providerId="LiveId" clId="{5F8A05AB-2B35-453E-976D-4735D34C510F}" dt="2023-05-05T05:52:03.062" v="1915" actId="14100"/>
          <ac:picMkLst>
            <pc:docMk/>
            <pc:sldMk cId="3615360096" sldId="321"/>
            <ac:picMk id="6" creationId="{3BD44F95-0DB2-B920-6461-B7E731A6AD7E}"/>
          </ac:picMkLst>
        </pc:picChg>
      </pc:sldChg>
      <pc:sldChg chg="addSp delSp modSp new mod">
        <pc:chgData name="pardhavi perepi" userId="304c919dd5c00744" providerId="LiveId" clId="{5F8A05AB-2B35-453E-976D-4735D34C510F}" dt="2023-05-05T06:49:02.109" v="2285" actId="1076"/>
        <pc:sldMkLst>
          <pc:docMk/>
          <pc:sldMk cId="3443859143" sldId="322"/>
        </pc:sldMkLst>
        <pc:spChg chg="mod">
          <ac:chgData name="pardhavi perepi" userId="304c919dd5c00744" providerId="LiveId" clId="{5F8A05AB-2B35-453E-976D-4735D34C510F}" dt="2023-05-05T06:49:02.109" v="2285" actId="1076"/>
          <ac:spMkLst>
            <pc:docMk/>
            <pc:sldMk cId="3443859143" sldId="322"/>
            <ac:spMk id="2" creationId="{7F2F39F6-5889-D588-E560-9D527530BF0E}"/>
          </ac:spMkLst>
        </pc:spChg>
        <pc:spChg chg="mod">
          <ac:chgData name="pardhavi perepi" userId="304c919dd5c00744" providerId="LiveId" clId="{5F8A05AB-2B35-453E-976D-4735D34C510F}" dt="2023-05-05T06:01:30.887" v="1943" actId="20577"/>
          <ac:spMkLst>
            <pc:docMk/>
            <pc:sldMk cId="3443859143" sldId="322"/>
            <ac:spMk id="3" creationId="{2327F956-0187-F0C8-CE71-CEE7C41BACA7}"/>
          </ac:spMkLst>
        </pc:spChg>
        <pc:spChg chg="del mod">
          <ac:chgData name="pardhavi perepi" userId="304c919dd5c00744" providerId="LiveId" clId="{5F8A05AB-2B35-453E-976D-4735D34C510F}" dt="2023-05-05T06:48:56.002" v="2284" actId="21"/>
          <ac:spMkLst>
            <pc:docMk/>
            <pc:sldMk cId="3443859143" sldId="322"/>
            <ac:spMk id="4" creationId="{7ACEDD30-500C-3340-485A-E31033985512}"/>
          </ac:spMkLst>
        </pc:spChg>
        <pc:picChg chg="add mod">
          <ac:chgData name="pardhavi perepi" userId="304c919dd5c00744" providerId="LiveId" clId="{5F8A05AB-2B35-453E-976D-4735D34C510F}" dt="2023-05-05T06:01:27.787" v="1942" actId="1076"/>
          <ac:picMkLst>
            <pc:docMk/>
            <pc:sldMk cId="3443859143" sldId="322"/>
            <ac:picMk id="5" creationId="{CBFAA081-3B31-B9C1-169C-955126D3E3C7}"/>
          </ac:picMkLst>
        </pc:picChg>
        <pc:picChg chg="add mod">
          <ac:chgData name="pardhavi perepi" userId="304c919dd5c00744" providerId="LiveId" clId="{5F8A05AB-2B35-453E-976D-4735D34C510F}" dt="2023-05-05T06:01:38.409" v="1946" actId="14100"/>
          <ac:picMkLst>
            <pc:docMk/>
            <pc:sldMk cId="3443859143" sldId="322"/>
            <ac:picMk id="6" creationId="{23BAA67F-8763-859E-E36E-7A7112AF290B}"/>
          </ac:picMkLst>
        </pc:picChg>
      </pc:sldChg>
      <pc:sldChg chg="addSp delSp modSp new mod">
        <pc:chgData name="pardhavi perepi" userId="304c919dd5c00744" providerId="LiveId" clId="{5F8A05AB-2B35-453E-976D-4735D34C510F}" dt="2023-05-05T06:49:26.764" v="2297" actId="1076"/>
        <pc:sldMkLst>
          <pc:docMk/>
          <pc:sldMk cId="2795531027" sldId="323"/>
        </pc:sldMkLst>
        <pc:spChg chg="mod">
          <ac:chgData name="pardhavi perepi" userId="304c919dd5c00744" providerId="LiveId" clId="{5F8A05AB-2B35-453E-976D-4735D34C510F}" dt="2023-05-05T06:49:26.764" v="2297" actId="1076"/>
          <ac:spMkLst>
            <pc:docMk/>
            <pc:sldMk cId="2795531027" sldId="323"/>
            <ac:spMk id="2" creationId="{316A288C-C3EC-DFFC-F4C0-63D8CEF1A3D0}"/>
          </ac:spMkLst>
        </pc:spChg>
        <pc:spChg chg="mod">
          <ac:chgData name="pardhavi perepi" userId="304c919dd5c00744" providerId="LiveId" clId="{5F8A05AB-2B35-453E-976D-4735D34C510F}" dt="2023-05-05T06:02:54.304" v="1962" actId="1076"/>
          <ac:spMkLst>
            <pc:docMk/>
            <pc:sldMk cId="2795531027" sldId="323"/>
            <ac:spMk id="3" creationId="{8BDAD68A-228A-883F-0880-12205D207489}"/>
          </ac:spMkLst>
        </pc:spChg>
        <pc:spChg chg="del mod">
          <ac:chgData name="pardhavi perepi" userId="304c919dd5c00744" providerId="LiveId" clId="{5F8A05AB-2B35-453E-976D-4735D34C510F}" dt="2023-05-05T06:49:22.197" v="2296" actId="21"/>
          <ac:spMkLst>
            <pc:docMk/>
            <pc:sldMk cId="2795531027" sldId="323"/>
            <ac:spMk id="4" creationId="{1B7E4511-BBBC-0241-C1B3-83C0F867B008}"/>
          </ac:spMkLst>
        </pc:spChg>
        <pc:picChg chg="add mod">
          <ac:chgData name="pardhavi perepi" userId="304c919dd5c00744" providerId="LiveId" clId="{5F8A05AB-2B35-453E-976D-4735D34C510F}" dt="2023-05-05T06:02:48.897" v="1961" actId="1076"/>
          <ac:picMkLst>
            <pc:docMk/>
            <pc:sldMk cId="2795531027" sldId="323"/>
            <ac:picMk id="5" creationId="{36A88D28-71B7-F1A3-9F62-40DD662A2219}"/>
          </ac:picMkLst>
        </pc:picChg>
      </pc:sldChg>
      <pc:sldChg chg="addSp delSp modSp new mod">
        <pc:chgData name="pardhavi perepi" userId="304c919dd5c00744" providerId="LiveId" clId="{5F8A05AB-2B35-453E-976D-4735D34C510F}" dt="2023-05-05T06:49:46.984" v="2311" actId="1076"/>
        <pc:sldMkLst>
          <pc:docMk/>
          <pc:sldMk cId="1273646958" sldId="324"/>
        </pc:sldMkLst>
        <pc:spChg chg="mod">
          <ac:chgData name="pardhavi perepi" userId="304c919dd5c00744" providerId="LiveId" clId="{5F8A05AB-2B35-453E-976D-4735D34C510F}" dt="2023-05-05T06:49:46.984" v="2311" actId="1076"/>
          <ac:spMkLst>
            <pc:docMk/>
            <pc:sldMk cId="1273646958" sldId="324"/>
            <ac:spMk id="2" creationId="{2C859976-BAB6-B584-EFF3-DB3D8DCC14CF}"/>
          </ac:spMkLst>
        </pc:spChg>
        <pc:spChg chg="mod">
          <ac:chgData name="pardhavi perepi" userId="304c919dd5c00744" providerId="LiveId" clId="{5F8A05AB-2B35-453E-976D-4735D34C510F}" dt="2023-05-05T06:03:40.779" v="1976" actId="20577"/>
          <ac:spMkLst>
            <pc:docMk/>
            <pc:sldMk cId="1273646958" sldId="324"/>
            <ac:spMk id="3" creationId="{CB6AB3AA-E213-95C9-1B38-3E786908DE49}"/>
          </ac:spMkLst>
        </pc:spChg>
        <pc:spChg chg="del mod">
          <ac:chgData name="pardhavi perepi" userId="304c919dd5c00744" providerId="LiveId" clId="{5F8A05AB-2B35-453E-976D-4735D34C510F}" dt="2023-05-05T06:49:41.317" v="2309" actId="21"/>
          <ac:spMkLst>
            <pc:docMk/>
            <pc:sldMk cId="1273646958" sldId="324"/>
            <ac:spMk id="4" creationId="{AA40E60C-B541-D5C2-60DD-70B58B32BB5D}"/>
          </ac:spMkLst>
        </pc:spChg>
        <pc:picChg chg="add mod">
          <ac:chgData name="pardhavi perepi" userId="304c919dd5c00744" providerId="LiveId" clId="{5F8A05AB-2B35-453E-976D-4735D34C510F}" dt="2023-05-05T06:03:53.661" v="1981" actId="14100"/>
          <ac:picMkLst>
            <pc:docMk/>
            <pc:sldMk cId="1273646958" sldId="324"/>
            <ac:picMk id="5" creationId="{627C90C6-B60D-0233-A437-EB4DB4D57884}"/>
          </ac:picMkLst>
        </pc:picChg>
      </pc:sldChg>
      <pc:sldChg chg="addSp delSp modSp new mod">
        <pc:chgData name="pardhavi perepi" userId="304c919dd5c00744" providerId="LiveId" clId="{5F8A05AB-2B35-453E-976D-4735D34C510F}" dt="2023-05-05T06:50:07.119" v="2322" actId="1076"/>
        <pc:sldMkLst>
          <pc:docMk/>
          <pc:sldMk cId="941020555" sldId="325"/>
        </pc:sldMkLst>
        <pc:spChg chg="mod">
          <ac:chgData name="pardhavi perepi" userId="304c919dd5c00744" providerId="LiveId" clId="{5F8A05AB-2B35-453E-976D-4735D34C510F}" dt="2023-05-05T06:50:07.119" v="2322" actId="1076"/>
          <ac:spMkLst>
            <pc:docMk/>
            <pc:sldMk cId="941020555" sldId="325"/>
            <ac:spMk id="2" creationId="{958D3F8F-778A-4208-6BD3-907639501EFF}"/>
          </ac:spMkLst>
        </pc:spChg>
        <pc:spChg chg="mod">
          <ac:chgData name="pardhavi perepi" userId="304c919dd5c00744" providerId="LiveId" clId="{5F8A05AB-2B35-453E-976D-4735D34C510F}" dt="2023-05-05T06:05:07.545" v="2006" actId="20577"/>
          <ac:spMkLst>
            <pc:docMk/>
            <pc:sldMk cId="941020555" sldId="325"/>
            <ac:spMk id="3" creationId="{0F25E63D-FFF7-B2D0-6DBC-85A0306D279E}"/>
          </ac:spMkLst>
        </pc:spChg>
        <pc:spChg chg="del mod">
          <ac:chgData name="pardhavi perepi" userId="304c919dd5c00744" providerId="LiveId" clId="{5F8A05AB-2B35-453E-976D-4735D34C510F}" dt="2023-05-05T06:50:02.611" v="2321" actId="21"/>
          <ac:spMkLst>
            <pc:docMk/>
            <pc:sldMk cId="941020555" sldId="325"/>
            <ac:spMk id="4" creationId="{CD38DB86-BBB8-6AFF-129D-37B6E679FD41}"/>
          </ac:spMkLst>
        </pc:spChg>
        <pc:picChg chg="add mod">
          <ac:chgData name="pardhavi perepi" userId="304c919dd5c00744" providerId="LiveId" clId="{5F8A05AB-2B35-453E-976D-4735D34C510F}" dt="2023-05-05T06:05:12.414" v="2007" actId="1076"/>
          <ac:picMkLst>
            <pc:docMk/>
            <pc:sldMk cId="941020555" sldId="325"/>
            <ac:picMk id="5" creationId="{2F611A19-ADEF-20E1-0195-2F50E5215B43}"/>
          </ac:picMkLst>
        </pc:picChg>
      </pc:sldChg>
      <pc:sldChg chg="delSp modSp new mod">
        <pc:chgData name="pardhavi perepi" userId="304c919dd5c00744" providerId="LiveId" clId="{5F8A05AB-2B35-453E-976D-4735D34C510F}" dt="2023-05-05T06:50:33.947" v="2336" actId="1076"/>
        <pc:sldMkLst>
          <pc:docMk/>
          <pc:sldMk cId="70027525" sldId="326"/>
        </pc:sldMkLst>
        <pc:spChg chg="mod">
          <ac:chgData name="pardhavi perepi" userId="304c919dd5c00744" providerId="LiveId" clId="{5F8A05AB-2B35-453E-976D-4735D34C510F}" dt="2023-05-05T06:50:33.947" v="2336" actId="1076"/>
          <ac:spMkLst>
            <pc:docMk/>
            <pc:sldMk cId="70027525" sldId="326"/>
            <ac:spMk id="2" creationId="{B9CE80D1-06A2-8225-638D-4506034CAB85}"/>
          </ac:spMkLst>
        </pc:spChg>
        <pc:spChg chg="mod">
          <ac:chgData name="pardhavi perepi" userId="304c919dd5c00744" providerId="LiveId" clId="{5F8A05AB-2B35-453E-976D-4735D34C510F}" dt="2023-05-05T06:08:10.815" v="2029" actId="20577"/>
          <ac:spMkLst>
            <pc:docMk/>
            <pc:sldMk cId="70027525" sldId="326"/>
            <ac:spMk id="3" creationId="{962E8C46-DBE0-1C89-091F-2F2B38874B12}"/>
          </ac:spMkLst>
        </pc:spChg>
        <pc:spChg chg="del mod">
          <ac:chgData name="pardhavi perepi" userId="304c919dd5c00744" providerId="LiveId" clId="{5F8A05AB-2B35-453E-976D-4735D34C510F}" dt="2023-05-05T06:50:28.108" v="2335" actId="21"/>
          <ac:spMkLst>
            <pc:docMk/>
            <pc:sldMk cId="70027525" sldId="326"/>
            <ac:spMk id="4" creationId="{E2116D89-AA4F-5288-389F-98A3C5542199}"/>
          </ac:spMkLst>
        </pc:spChg>
      </pc:sldChg>
      <pc:sldChg chg="delSp modSp new mod">
        <pc:chgData name="pardhavi perepi" userId="304c919dd5c00744" providerId="LiveId" clId="{5F8A05AB-2B35-453E-976D-4735D34C510F}" dt="2023-05-05T06:51:54.360" v="2341"/>
        <pc:sldMkLst>
          <pc:docMk/>
          <pc:sldMk cId="3047563082" sldId="327"/>
        </pc:sldMkLst>
        <pc:spChg chg="mod">
          <ac:chgData name="pardhavi perepi" userId="304c919dd5c00744" providerId="LiveId" clId="{5F8A05AB-2B35-453E-976D-4735D34C510F}" dt="2023-05-05T06:11:15.533" v="2036" actId="1076"/>
          <ac:spMkLst>
            <pc:docMk/>
            <pc:sldMk cId="3047563082" sldId="327"/>
            <ac:spMk id="2" creationId="{0076A613-FF7E-BFC3-000D-35036C39A5A2}"/>
          </ac:spMkLst>
        </pc:spChg>
        <pc:spChg chg="mod">
          <ac:chgData name="pardhavi perepi" userId="304c919dd5c00744" providerId="LiveId" clId="{5F8A05AB-2B35-453E-976D-4735D34C510F}" dt="2023-05-05T06:51:54.360" v="2341"/>
          <ac:spMkLst>
            <pc:docMk/>
            <pc:sldMk cId="3047563082" sldId="327"/>
            <ac:spMk id="3" creationId="{370677D6-03AC-EA6C-B76D-6D72519D79DB}"/>
          </ac:spMkLst>
        </pc:spChg>
        <pc:spChg chg="del mod">
          <ac:chgData name="pardhavi perepi" userId="304c919dd5c00744" providerId="LiveId" clId="{5F8A05AB-2B35-453E-976D-4735D34C510F}" dt="2023-05-05T06:10:53.602" v="2035" actId="21"/>
          <ac:spMkLst>
            <pc:docMk/>
            <pc:sldMk cId="3047563082" sldId="327"/>
            <ac:spMk id="4" creationId="{40A7E25C-F136-5362-DEAA-BF26638BA9D1}"/>
          </ac:spMkLst>
        </pc:spChg>
      </pc:sldChg>
      <pc:sldChg chg="delSp modSp new mod">
        <pc:chgData name="pardhavi perepi" userId="304c919dd5c00744" providerId="LiveId" clId="{5F8A05AB-2B35-453E-976D-4735D34C510F}" dt="2023-05-05T06:43:08.471" v="2075" actId="2711"/>
        <pc:sldMkLst>
          <pc:docMk/>
          <pc:sldMk cId="3386633894" sldId="328"/>
        </pc:sldMkLst>
        <pc:spChg chg="mod">
          <ac:chgData name="pardhavi perepi" userId="304c919dd5c00744" providerId="LiveId" clId="{5F8A05AB-2B35-453E-976D-4735D34C510F}" dt="2023-05-05T06:41:44.992" v="2054" actId="1076"/>
          <ac:spMkLst>
            <pc:docMk/>
            <pc:sldMk cId="3386633894" sldId="328"/>
            <ac:spMk id="2" creationId="{BB55D15E-839E-4BDB-D92F-D2AC22067601}"/>
          </ac:spMkLst>
        </pc:spChg>
        <pc:spChg chg="mod">
          <ac:chgData name="pardhavi perepi" userId="304c919dd5c00744" providerId="LiveId" clId="{5F8A05AB-2B35-453E-976D-4735D34C510F}" dt="2023-05-05T06:43:08.471" v="2075" actId="2711"/>
          <ac:spMkLst>
            <pc:docMk/>
            <pc:sldMk cId="3386633894" sldId="328"/>
            <ac:spMk id="3" creationId="{90EB5E58-0CF0-DE92-7CB6-7F2E939F2765}"/>
          </ac:spMkLst>
        </pc:spChg>
        <pc:spChg chg="del mod">
          <ac:chgData name="pardhavi perepi" userId="304c919dd5c00744" providerId="LiveId" clId="{5F8A05AB-2B35-453E-976D-4735D34C510F}" dt="2023-05-05T06:41:41.214" v="2053" actId="21"/>
          <ac:spMkLst>
            <pc:docMk/>
            <pc:sldMk cId="3386633894" sldId="328"/>
            <ac:spMk id="4" creationId="{177073BC-A5AD-D8EF-1A4A-7D24AD9DA65C}"/>
          </ac:spMkLst>
        </pc:spChg>
      </pc:sldChg>
      <pc:sldChg chg="addSp modSp new">
        <pc:chgData name="pardhavi perepi" userId="304c919dd5c00744" providerId="LiveId" clId="{5F8A05AB-2B35-453E-976D-4735D34C510F}" dt="2023-05-05T06:53:09.228" v="2349" actId="14100"/>
        <pc:sldMkLst>
          <pc:docMk/>
          <pc:sldMk cId="2259548722" sldId="329"/>
        </pc:sldMkLst>
        <pc:picChg chg="add mod">
          <ac:chgData name="pardhavi perepi" userId="304c919dd5c00744" providerId="LiveId" clId="{5F8A05AB-2B35-453E-976D-4735D34C510F}" dt="2023-05-05T06:53:09.228" v="2349" actId="14100"/>
          <ac:picMkLst>
            <pc:docMk/>
            <pc:sldMk cId="2259548722" sldId="329"/>
            <ac:picMk id="1026" creationId="{2EF260A3-B233-3212-250D-0937C018043A}"/>
          </ac:picMkLst>
        </pc:picChg>
      </pc:sldChg>
      <pc:sldChg chg="delSp modSp new mod">
        <pc:chgData name="pardhavi perepi" userId="304c919dd5c00744" providerId="LiveId" clId="{5F8A05AB-2B35-453E-976D-4735D34C510F}" dt="2023-05-05T16:41:18.768" v="2487" actId="1076"/>
        <pc:sldMkLst>
          <pc:docMk/>
          <pc:sldMk cId="1535522893" sldId="330"/>
        </pc:sldMkLst>
        <pc:spChg chg="mod">
          <ac:chgData name="pardhavi perepi" userId="304c919dd5c00744" providerId="LiveId" clId="{5F8A05AB-2B35-453E-976D-4735D34C510F}" dt="2023-05-05T16:38:07.970" v="2368" actId="1076"/>
          <ac:spMkLst>
            <pc:docMk/>
            <pc:sldMk cId="1535522893" sldId="330"/>
            <ac:spMk id="2" creationId="{499E0365-34A2-C3B1-039C-E07D934EDA14}"/>
          </ac:spMkLst>
        </pc:spChg>
        <pc:spChg chg="mod">
          <ac:chgData name="pardhavi perepi" userId="304c919dd5c00744" providerId="LiveId" clId="{5F8A05AB-2B35-453E-976D-4735D34C510F}" dt="2023-05-05T16:41:18.768" v="2487" actId="1076"/>
          <ac:spMkLst>
            <pc:docMk/>
            <pc:sldMk cId="1535522893" sldId="330"/>
            <ac:spMk id="3" creationId="{3A7A8A6D-2E3D-61DB-53AE-26E26628F859}"/>
          </ac:spMkLst>
        </pc:spChg>
        <pc:spChg chg="del mod">
          <ac:chgData name="pardhavi perepi" userId="304c919dd5c00744" providerId="LiveId" clId="{5F8A05AB-2B35-453E-976D-4735D34C510F}" dt="2023-05-05T16:38:03.448" v="2367" actId="21"/>
          <ac:spMkLst>
            <pc:docMk/>
            <pc:sldMk cId="1535522893" sldId="330"/>
            <ac:spMk id="4" creationId="{2A3B67BC-9320-B265-377F-EC66DA79E3F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5/5/2023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5/5/2023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5/5/2023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5/5/2023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5/5/2023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5/5/2023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5/5/2023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5/5/2023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5/5/2023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5/5/2023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Airline Ticketing System</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Group-3</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FC4B8-C867-7E56-97FC-1B4BD7C8C8A2}"/>
              </a:ext>
            </a:extLst>
          </p:cNvPr>
          <p:cNvSpPr>
            <a:spLocks noGrp="1"/>
          </p:cNvSpPr>
          <p:nvPr>
            <p:ph type="title"/>
          </p:nvPr>
        </p:nvSpPr>
        <p:spPr>
          <a:xfrm>
            <a:off x="706219" y="1960760"/>
            <a:ext cx="3517567" cy="2093975"/>
          </a:xfrm>
        </p:spPr>
        <p:txBody>
          <a:bodyPr/>
          <a:lstStyle/>
          <a:p>
            <a:r>
              <a:rPr lang="en-IN" dirty="0"/>
              <a:t>Query1(Creation of Tables)</a:t>
            </a:r>
          </a:p>
        </p:txBody>
      </p:sp>
      <p:sp>
        <p:nvSpPr>
          <p:cNvPr id="3" name="Content Placeholder 2">
            <a:extLst>
              <a:ext uri="{FF2B5EF4-FFF2-40B4-BE49-F238E27FC236}">
                <a16:creationId xmlns:a16="http://schemas.microsoft.com/office/drawing/2014/main" id="{25E8C936-67C5-319D-2238-4774BC1D02DD}"/>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Create all 6 tables with specified constraints and datatypes using the third normal form.</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EA7A21D-C3CB-C618-C0F9-3A9DBEB9E619}"/>
              </a:ext>
            </a:extLst>
          </p:cNvPr>
          <p:cNvPicPr>
            <a:picLocks noChangeAspect="1"/>
          </p:cNvPicPr>
          <p:nvPr/>
        </p:nvPicPr>
        <p:blipFill>
          <a:blip r:embed="rId2"/>
          <a:stretch>
            <a:fillRect/>
          </a:stretch>
        </p:blipFill>
        <p:spPr>
          <a:xfrm>
            <a:off x="4894729" y="1718558"/>
            <a:ext cx="6768353" cy="2648983"/>
          </a:xfrm>
          <a:prstGeom prst="rect">
            <a:avLst/>
          </a:prstGeom>
        </p:spPr>
      </p:pic>
    </p:spTree>
    <p:extLst>
      <p:ext uri="{BB962C8B-B14F-4D97-AF65-F5344CB8AC3E}">
        <p14:creationId xmlns:p14="http://schemas.microsoft.com/office/powerpoint/2010/main" val="540212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DB61-DA33-CEED-ED31-8FCE025A37F8}"/>
              </a:ext>
            </a:extLst>
          </p:cNvPr>
          <p:cNvSpPr>
            <a:spLocks noGrp="1"/>
          </p:cNvSpPr>
          <p:nvPr>
            <p:ph type="title"/>
          </p:nvPr>
        </p:nvSpPr>
        <p:spPr>
          <a:xfrm>
            <a:off x="715184" y="1638030"/>
            <a:ext cx="3517567" cy="2093975"/>
          </a:xfrm>
        </p:spPr>
        <p:txBody>
          <a:bodyPr/>
          <a:lstStyle/>
          <a:p>
            <a:r>
              <a:rPr lang="en-IN" dirty="0"/>
              <a:t>   Query-1</a:t>
            </a:r>
          </a:p>
        </p:txBody>
      </p:sp>
      <p:sp>
        <p:nvSpPr>
          <p:cNvPr id="3" name="Content Placeholder 2">
            <a:extLst>
              <a:ext uri="{FF2B5EF4-FFF2-40B4-BE49-F238E27FC236}">
                <a16:creationId xmlns:a16="http://schemas.microsoft.com/office/drawing/2014/main" id="{5ECAA607-873A-6099-0C04-50837B7996EC}"/>
              </a:ext>
            </a:extLst>
          </p:cNvPr>
          <p:cNvSpPr>
            <a:spLocks noGrp="1"/>
          </p:cNvSpPr>
          <p:nvPr>
            <p:ph idx="1"/>
          </p:nvPr>
        </p:nvSpPr>
        <p:spPr>
          <a:xfrm>
            <a:off x="4805081" y="125507"/>
            <a:ext cx="7270377" cy="6615952"/>
          </a:xfrm>
        </p:spPr>
        <p:txBody>
          <a:bodyPr>
            <a:norm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Queries used for creating the 6 tables is specified in the below text file.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CREATE TABLE CUSTOMERS (</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Customer_ID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VARCHAR(30) PRIMARY KEY,</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First_Name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Last_name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Email_ID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VARCHAR(40),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Phone_num</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int</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99830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0FAE-81F0-54F9-6694-2D19CFEAB62D}"/>
              </a:ext>
            </a:extLst>
          </p:cNvPr>
          <p:cNvSpPr>
            <a:spLocks noGrp="1"/>
          </p:cNvSpPr>
          <p:nvPr>
            <p:ph type="title"/>
          </p:nvPr>
        </p:nvSpPr>
        <p:spPr>
          <a:xfrm>
            <a:off x="867583" y="1429155"/>
            <a:ext cx="3517567" cy="2093975"/>
          </a:xfrm>
        </p:spPr>
        <p:txBody>
          <a:bodyPr/>
          <a:lstStyle/>
          <a:p>
            <a:r>
              <a:rPr lang="en-IN" dirty="0"/>
              <a:t> Query-1</a:t>
            </a:r>
          </a:p>
        </p:txBody>
      </p:sp>
      <p:sp>
        <p:nvSpPr>
          <p:cNvPr id="3" name="Content Placeholder 2">
            <a:extLst>
              <a:ext uri="{FF2B5EF4-FFF2-40B4-BE49-F238E27FC236}">
                <a16:creationId xmlns:a16="http://schemas.microsoft.com/office/drawing/2014/main" id="{A3851A62-4E92-7266-91A2-E9795589CE5E}"/>
              </a:ext>
            </a:extLst>
          </p:cNvPr>
          <p:cNvSpPr>
            <a:spLocks noGrp="1"/>
          </p:cNvSpPr>
          <p:nvPr>
            <p:ph idx="1"/>
          </p:nvPr>
        </p:nvSpPr>
        <p:spPr>
          <a:xfrm>
            <a:off x="4697507" y="0"/>
            <a:ext cx="7422776" cy="6768353"/>
          </a:xfrm>
        </p:spPr>
        <p:txBody>
          <a:bodyPr>
            <a:normAutofit fontScale="70000" lnSpcReduction="20000"/>
          </a:bodyPr>
          <a:lstStyle/>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CREATE TABLE FLIGHT(</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Flight_code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VARCHAR(20) PRIMARY KEY,</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Company VARCHAR(20),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Arrival varchar(20),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departure varchar(20),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Arrival_time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Datetime,</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Departure_time Datetime,</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Total_Capacity int(20),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Available_seats</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int(20)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Create table Booking(</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Booking_ID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varchar(20) PRIMARY KEY,</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Customer_ID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VARCHAR(20),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Flight_code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varchar(20),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Price float,</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Date_of_Travel</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Datetime,</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Booking_date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Datetime,</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FOREIGN KEY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Customer_id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REFERENCES CUSTOMERS(</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Customer_id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2270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BDA2-6F8E-6B32-8F3F-1FC48C4B75D7}"/>
              </a:ext>
            </a:extLst>
          </p:cNvPr>
          <p:cNvSpPr>
            <a:spLocks noGrp="1"/>
          </p:cNvSpPr>
          <p:nvPr>
            <p:ph type="title"/>
          </p:nvPr>
        </p:nvSpPr>
        <p:spPr>
          <a:xfrm>
            <a:off x="867584" y="1826289"/>
            <a:ext cx="3517567" cy="2093975"/>
          </a:xfrm>
        </p:spPr>
        <p:txBody>
          <a:bodyPr/>
          <a:lstStyle/>
          <a:p>
            <a:r>
              <a:rPr lang="en-IN" dirty="0"/>
              <a:t>Query-1</a:t>
            </a:r>
          </a:p>
        </p:txBody>
      </p:sp>
      <p:sp>
        <p:nvSpPr>
          <p:cNvPr id="3" name="Content Placeholder 2">
            <a:extLst>
              <a:ext uri="{FF2B5EF4-FFF2-40B4-BE49-F238E27FC236}">
                <a16:creationId xmlns:a16="http://schemas.microsoft.com/office/drawing/2014/main" id="{C92CFD10-798A-4544-A61E-9DA81AF0FFB9}"/>
              </a:ext>
            </a:extLst>
          </p:cNvPr>
          <p:cNvSpPr>
            <a:spLocks noGrp="1"/>
          </p:cNvSpPr>
          <p:nvPr>
            <p:ph idx="1"/>
          </p:nvPr>
        </p:nvSpPr>
        <p:spPr>
          <a:xfrm>
            <a:off x="4814047" y="89647"/>
            <a:ext cx="7189694" cy="6768353"/>
          </a:xfrm>
        </p:spPr>
        <p:txBody>
          <a:bodyPr>
            <a:normAutofit fontScale="85000" lnSpcReduction="20000"/>
          </a:bodyPr>
          <a:lstStyle/>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CREATE TABLE Passenger(</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Passenger_ID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VARCHAR(20) PRIMARY KEY,</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Booking_ID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VARCHAR(20),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First_Name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Last_name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Gender char(1),</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Age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tinyint</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FOREIGN KEY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Booking_ID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REFERENCES Booking(</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Booking_ID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Create table Luggage(</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Luggage_ID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VARCHAR(20) PRIMARY KEY,</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Passenger_ID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VARCHAR(20),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Booking_ID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VARCHAR(20),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Cabin_bags</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int(20),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Luggage_bags</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int(20),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FOREIGN KEY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Passenger_ID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REFERENCES Passenger(</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Passenger_ID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0381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96E59-4E6F-D1F3-83FE-B6414450A385}"/>
              </a:ext>
            </a:extLst>
          </p:cNvPr>
          <p:cNvSpPr>
            <a:spLocks noGrp="1"/>
          </p:cNvSpPr>
          <p:nvPr>
            <p:ph type="title"/>
          </p:nvPr>
        </p:nvSpPr>
        <p:spPr/>
        <p:txBody>
          <a:bodyPr/>
          <a:lstStyle/>
          <a:p>
            <a:r>
              <a:rPr lang="en-IN" dirty="0"/>
              <a:t>    </a:t>
            </a:r>
            <a:br>
              <a:rPr lang="en-IN" dirty="0"/>
            </a:br>
            <a:br>
              <a:rPr lang="en-IN" dirty="0"/>
            </a:br>
            <a:r>
              <a:rPr lang="en-IN" dirty="0"/>
              <a:t>    Query-1</a:t>
            </a:r>
          </a:p>
        </p:txBody>
      </p:sp>
      <p:sp>
        <p:nvSpPr>
          <p:cNvPr id="3" name="Content Placeholder 2">
            <a:extLst>
              <a:ext uri="{FF2B5EF4-FFF2-40B4-BE49-F238E27FC236}">
                <a16:creationId xmlns:a16="http://schemas.microsoft.com/office/drawing/2014/main" id="{883A107D-F319-D1AC-8CAD-DF33B943481E}"/>
              </a:ext>
            </a:extLst>
          </p:cNvPr>
          <p:cNvSpPr>
            <a:spLocks noGrp="1"/>
          </p:cNvSpPr>
          <p:nvPr>
            <p:ph idx="1"/>
          </p:nvPr>
        </p:nvSpPr>
        <p:spPr>
          <a:xfrm>
            <a:off x="4823013" y="322729"/>
            <a:ext cx="6564316" cy="6284259"/>
          </a:xfrm>
        </p:spPr>
        <p:txBody>
          <a:bodyPr/>
          <a:lstStyle/>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CREATE TABLE Cancellation(</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Cancellation_id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varchar(20),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Passenger_ID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Varchar(20),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refund_type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varchar(20),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flight_code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varchar(20),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first_name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Last_name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varchar(20),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Booking_id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varchar(20),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FOREIGN KEY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Passenger_ID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REFERENCES Passenger(</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Passenger_ID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33119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5215E-4642-905B-613D-CDEEC8B9CBAB}"/>
              </a:ext>
            </a:extLst>
          </p:cNvPr>
          <p:cNvSpPr>
            <a:spLocks noGrp="1"/>
          </p:cNvSpPr>
          <p:nvPr>
            <p:ph type="title"/>
          </p:nvPr>
        </p:nvSpPr>
        <p:spPr>
          <a:xfrm>
            <a:off x="912407" y="1593206"/>
            <a:ext cx="3517567" cy="2093975"/>
          </a:xfrm>
        </p:spPr>
        <p:txBody>
          <a:bodyPr/>
          <a:lstStyle/>
          <a:p>
            <a:r>
              <a:rPr lang="en-IN" dirty="0"/>
              <a:t>Query-2(Insertion of values)</a:t>
            </a:r>
          </a:p>
        </p:txBody>
      </p:sp>
      <p:sp>
        <p:nvSpPr>
          <p:cNvPr id="3" name="Content Placeholder 2">
            <a:extLst>
              <a:ext uri="{FF2B5EF4-FFF2-40B4-BE49-F238E27FC236}">
                <a16:creationId xmlns:a16="http://schemas.microsoft.com/office/drawing/2014/main" id="{0DA3F876-8115-2917-60D7-BEF20B87413E}"/>
              </a:ext>
            </a:extLst>
          </p:cNvPr>
          <p:cNvSpPr>
            <a:spLocks noGrp="1"/>
          </p:cNvSpPr>
          <p:nvPr>
            <p:ph idx="1"/>
          </p:nvPr>
        </p:nvSpPr>
        <p:spPr>
          <a:xfrm>
            <a:off x="4751295" y="62753"/>
            <a:ext cx="7368988" cy="6732493"/>
          </a:xfrm>
        </p:spPr>
        <p:txBody>
          <a:bodyPr>
            <a:normAutofit fontScale="77500" lnSpcReduction="20000"/>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Following the 3</a:t>
            </a:r>
            <a:r>
              <a:rPr lang="en-US" sz="1800" kern="100" baseline="30000" dirty="0">
                <a:effectLst/>
                <a:latin typeface="Calibri" panose="020F0502020204030204" pitchFamily="34" charset="0"/>
                <a:ea typeface="Calibri" panose="020F0502020204030204" pitchFamily="34" charset="0"/>
                <a:cs typeface="Times New Roman" panose="02020603050405020304" pitchFamily="18" charset="0"/>
              </a:rPr>
              <a:t>rd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(BCDNF) normal form to insert the data. Attached screenshots below which shows the data in the workbench and attached  insertion queries for those tables which are used.</a:t>
            </a:r>
          </a:p>
          <a:p>
            <a:pPr marL="0" indent="0">
              <a:buNone/>
            </a:pP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For booking table</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INSERT INTO booking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Booking_ID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Customer_ID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Flight_code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Price,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Date_of_Travel</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Booking_date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VALUES </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('BID01', 'C97642', 'FDNYL', '1500.5', '2023-05-01 12:00:00', '2023-04-23 10:00:00'),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('BID02', 'C67543', 'FUSFT', '2250', '2023-06-10 23:00:00', '2023-04-25 16:00:00'),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('BID03', 'C43674', 'FAACP', '1800', '2023-07-15 09:00:00', '2023-04-26 14:00:00'),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('BID04', 'C97642', 'FKAYK', '1600', '2023-08-05 11:00:00', '2023-07-15 12:50:00'),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('BID05', 'C98143', 'FANJT', '450', '2023-08-15 03:00:00', '2023-07-07 00:00:00'),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('BID06', 'C86754', 'FDNYL', '1400', '2023-09-05 09:40:00', '2023-08-21 00:00:00'),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('BID07', 'C90990', 'FQASW', '2300', '2023-09-10 07:00:00', '2023-08-26 00:00:00'),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('BID08', 'C97642', 'FKAYK', '1600', '2023-08-05 11:00:00', '2023-07-15 12:50:00');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09510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379D8-F603-2063-DC36-6439762E5BDA}"/>
              </a:ext>
            </a:extLst>
          </p:cNvPr>
          <p:cNvSpPr>
            <a:spLocks noGrp="1"/>
          </p:cNvSpPr>
          <p:nvPr>
            <p:ph type="title"/>
          </p:nvPr>
        </p:nvSpPr>
        <p:spPr>
          <a:xfrm>
            <a:off x="786902" y="1790430"/>
            <a:ext cx="3517567" cy="2093975"/>
          </a:xfrm>
        </p:spPr>
        <p:txBody>
          <a:bodyPr/>
          <a:lstStyle/>
          <a:p>
            <a:r>
              <a:rPr lang="en-IN" dirty="0"/>
              <a:t>Query-2</a:t>
            </a:r>
          </a:p>
        </p:txBody>
      </p:sp>
      <p:sp>
        <p:nvSpPr>
          <p:cNvPr id="3" name="Content Placeholder 2">
            <a:extLst>
              <a:ext uri="{FF2B5EF4-FFF2-40B4-BE49-F238E27FC236}">
                <a16:creationId xmlns:a16="http://schemas.microsoft.com/office/drawing/2014/main" id="{470F9DC6-635F-2A6B-975F-798064DFE320}"/>
              </a:ext>
            </a:extLst>
          </p:cNvPr>
          <p:cNvSpPr>
            <a:spLocks noGrp="1"/>
          </p:cNvSpPr>
          <p:nvPr>
            <p:ph idx="1"/>
          </p:nvPr>
        </p:nvSpPr>
        <p:spPr>
          <a:xfrm>
            <a:off x="4787153" y="107577"/>
            <a:ext cx="7180729" cy="6660776"/>
          </a:xfrm>
        </p:spPr>
        <p:txBody>
          <a:bodyPr>
            <a:normAutofit fontScale="40000" lnSpcReduction="20000"/>
          </a:bodyPr>
          <a:lstStyle/>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 for Customers table</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 </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INSERT INTO customers (</a:t>
            </a:r>
            <a:r>
              <a:rPr lang="en-IN" sz="2800" kern="100" dirty="0" err="1">
                <a:effectLst/>
                <a:latin typeface="Courier New" panose="02070309020205020404" pitchFamily="49" charset="0"/>
                <a:ea typeface="Calibri" panose="020F0502020204030204" pitchFamily="34" charset="0"/>
                <a:cs typeface="Times New Roman" panose="02020603050405020304" pitchFamily="18" charset="0"/>
              </a:rPr>
              <a:t>Customer_ID</a:t>
            </a:r>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2800" kern="100" dirty="0" err="1">
                <a:effectLst/>
                <a:latin typeface="Courier New" panose="02070309020205020404" pitchFamily="49" charset="0"/>
                <a:ea typeface="Calibri" panose="020F0502020204030204" pitchFamily="34" charset="0"/>
                <a:cs typeface="Times New Roman" panose="02020603050405020304" pitchFamily="18" charset="0"/>
              </a:rPr>
              <a:t>First_Name</a:t>
            </a:r>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2800" kern="100" dirty="0" err="1">
                <a:effectLst/>
                <a:latin typeface="Courier New" panose="02070309020205020404" pitchFamily="49" charset="0"/>
                <a:ea typeface="Calibri" panose="020F0502020204030204" pitchFamily="34" charset="0"/>
                <a:cs typeface="Times New Roman" panose="02020603050405020304" pitchFamily="18" charset="0"/>
              </a:rPr>
              <a:t>Last_name</a:t>
            </a:r>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2800" kern="100" dirty="0" err="1">
                <a:effectLst/>
                <a:latin typeface="Courier New" panose="02070309020205020404" pitchFamily="49" charset="0"/>
                <a:ea typeface="Calibri" panose="020F0502020204030204" pitchFamily="34" charset="0"/>
                <a:cs typeface="Times New Roman" panose="02020603050405020304" pitchFamily="18" charset="0"/>
              </a:rPr>
              <a:t>Email_ID</a:t>
            </a:r>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2800" kern="100" dirty="0" err="1">
                <a:effectLst/>
                <a:latin typeface="Courier New" panose="02070309020205020404" pitchFamily="49" charset="0"/>
                <a:ea typeface="Calibri" panose="020F0502020204030204" pitchFamily="34" charset="0"/>
                <a:cs typeface="Times New Roman" panose="02020603050405020304" pitchFamily="18" charset="0"/>
              </a:rPr>
              <a:t>Phone_num</a:t>
            </a:r>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VALUES </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('C00887', 'Avery', 'Carter', 'averycarter@email.com', '34567802'),</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('C01076', 'Julia', 'Davis', 'juliadavis@email.com', '12346790'),</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('C01099', 'Peter', 'Anderson', 'peteranderson@email.com', '23568901'),</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('C08941', 'Lucy', 'Wilson', 'lucywilson@email.com', '34569012'),</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('C08978', 'Tom', 'Moore', 'tommoore@email.com', '45689023'),</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('C11990', 'Evelyn', 'Baker', 'evelynbaker@email.com', '12346780'),</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('C16176', 'Elijah', 'Scott', 'elijahscott@email.com', '90134578'),</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('C16692', 'Nathan', 'Thomas', 'nathanthomas@email.com', '67812345'),</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('C17178', 'Olivia', 'Taylor', 'oliviataylor@email.com', '56790234'),</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('C17524', 'Jacob', 'Clark', 'jacobclark@email.com', '89012457'),</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('C18532', '</a:t>
            </a:r>
            <a:r>
              <a:rPr lang="en-IN" sz="2800" kern="100" dirty="0" err="1">
                <a:effectLst/>
                <a:latin typeface="Courier New" panose="02070309020205020404" pitchFamily="49" charset="0"/>
                <a:ea typeface="Calibri" panose="020F0502020204030204" pitchFamily="34" charset="0"/>
                <a:cs typeface="Times New Roman" panose="02020603050405020304" pitchFamily="18" charset="0"/>
              </a:rPr>
              <a:t>juvva</a:t>
            </a:r>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2800" kern="100" dirty="0" err="1">
                <a:effectLst/>
                <a:latin typeface="Courier New" panose="02070309020205020404" pitchFamily="49" charset="0"/>
                <a:ea typeface="Calibri" panose="020F0502020204030204" pitchFamily="34" charset="0"/>
                <a:cs typeface="Times New Roman" panose="02020603050405020304" pitchFamily="18" charset="0"/>
              </a:rPr>
              <a:t>satish</a:t>
            </a:r>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 'sarawilliams@email.com', '45678013'),</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('C18854', 'Sophia', 'Roberts', 'sophiaroberts@email.com', '78903456'),</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('C20222', 'Noah', 'Baker', 'noahbaker@email.com', '12356790'),</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('C21345', 'Ethan', 'Green', 'ethangreen@email.com', '34679012'),</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('C21987', 'Emma', 'Hill', 'emmahill@email.com', '23456901'),</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2800" kern="100" dirty="0">
                <a:effectLst/>
                <a:latin typeface="Courier New" panose="02070309020205020404" pitchFamily="49" charset="0"/>
                <a:ea typeface="Calibri" panose="020F0502020204030204" pitchFamily="34" charset="0"/>
                <a:cs typeface="Times New Roman" panose="02020603050405020304" pitchFamily="18" charset="0"/>
              </a:rPr>
              <a:t>('C26531', 'Ava', 'Hall', 'avahall@email.com', '45678903'),</a:t>
            </a:r>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a:p>
            <a:endParaRPr lang="en-IN" sz="2800" kern="1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284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CC0C-1794-5F0E-62B1-08C8908B3CE5}"/>
              </a:ext>
            </a:extLst>
          </p:cNvPr>
          <p:cNvSpPr>
            <a:spLocks noGrp="1"/>
          </p:cNvSpPr>
          <p:nvPr>
            <p:ph type="title"/>
          </p:nvPr>
        </p:nvSpPr>
        <p:spPr>
          <a:xfrm>
            <a:off x="679325" y="1584242"/>
            <a:ext cx="3517567" cy="2093975"/>
          </a:xfrm>
        </p:spPr>
        <p:txBody>
          <a:bodyPr/>
          <a:lstStyle/>
          <a:p>
            <a:r>
              <a:rPr lang="en-IN" dirty="0"/>
              <a:t>    Query-2</a:t>
            </a:r>
          </a:p>
        </p:txBody>
      </p:sp>
      <p:sp>
        <p:nvSpPr>
          <p:cNvPr id="3" name="Content Placeholder 2">
            <a:extLst>
              <a:ext uri="{FF2B5EF4-FFF2-40B4-BE49-F238E27FC236}">
                <a16:creationId xmlns:a16="http://schemas.microsoft.com/office/drawing/2014/main" id="{AD05D27E-2E3A-0035-21E7-3BEF785DE7D1}"/>
              </a:ext>
            </a:extLst>
          </p:cNvPr>
          <p:cNvSpPr>
            <a:spLocks noGrp="1"/>
          </p:cNvSpPr>
          <p:nvPr>
            <p:ph idx="1"/>
          </p:nvPr>
        </p:nvSpPr>
        <p:spPr>
          <a:xfrm>
            <a:off x="4706471" y="125506"/>
            <a:ext cx="7485529" cy="6606987"/>
          </a:xfrm>
        </p:spPr>
        <p:txBody>
          <a:bodyPr>
            <a:normAutofit fontScale="77500" lnSpcReduction="20000"/>
          </a:bodyPr>
          <a:lstStyle/>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('C42314', 'Mason', 'Wright', 'masonwright@email.com', '78923456'),</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('C42318', 'Mia', 'Young', 'miayoung@email.com', '67890125'),</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('C43674', 'Pardhavi',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prerepi</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'Pardhaviprerepi@hotmail.com', '55533424'),</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('C55668', 'Logan', 'Nelson', 'logannelson@email.com', '23456891'),</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('C66861', 'Emily', 'Jones', 'emilyjones@email.com', '67890145'),</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('C67543', 'Ghana',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Koniki</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'GhanaKoniki@yahoo.com', '987543210'),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('C68133', 'Eric', 'Brown', 'ericbrown@email.com', '90123678'),</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('C76521', 'David', 'Lee', 'davidlee@email.com', '78013456'),</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('C76541', 'Mike', 'Johnson', 'mikejohnson@email.com', '56789134'),</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('C86754', 'Liam', 'Allen', 'liamallen@email.com', '56780234'),</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('C88754', 'Harper', 'King', 'harperking@email.com', '89012457'),</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('C90990', 'Isabella', 'Lewis', 'isabellalewis@email.com', '90235678'),</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('C97642', 'Guna',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Koniki</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'GunaKoniki@gmail.com','829372082');</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118413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E02D0-EEF4-6B1E-B169-6F2EBE1BDA3D}"/>
              </a:ext>
            </a:extLst>
          </p:cNvPr>
          <p:cNvSpPr>
            <a:spLocks noGrp="1"/>
          </p:cNvSpPr>
          <p:nvPr>
            <p:ph type="title"/>
          </p:nvPr>
        </p:nvSpPr>
        <p:spPr>
          <a:xfrm>
            <a:off x="993089" y="1673889"/>
            <a:ext cx="3517567" cy="2093975"/>
          </a:xfrm>
        </p:spPr>
        <p:txBody>
          <a:bodyPr/>
          <a:lstStyle/>
          <a:p>
            <a:r>
              <a:rPr lang="en-IN" dirty="0"/>
              <a:t>Query-2</a:t>
            </a:r>
          </a:p>
        </p:txBody>
      </p:sp>
      <p:sp>
        <p:nvSpPr>
          <p:cNvPr id="3" name="Content Placeholder 2">
            <a:extLst>
              <a:ext uri="{FF2B5EF4-FFF2-40B4-BE49-F238E27FC236}">
                <a16:creationId xmlns:a16="http://schemas.microsoft.com/office/drawing/2014/main" id="{1D4D7431-0ED5-073B-FBFC-F835383B0414}"/>
              </a:ext>
            </a:extLst>
          </p:cNvPr>
          <p:cNvSpPr>
            <a:spLocks noGrp="1"/>
          </p:cNvSpPr>
          <p:nvPr>
            <p:ph idx="1"/>
          </p:nvPr>
        </p:nvSpPr>
        <p:spPr>
          <a:xfrm>
            <a:off x="4858870" y="143436"/>
            <a:ext cx="7252447" cy="5818094"/>
          </a:xfrm>
        </p:spPr>
        <p:txBody>
          <a:bodyPr>
            <a:normAutofit fontScale="85000" lnSpcReduction="10000"/>
          </a:bodyPr>
          <a:lstStyle/>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--For flight table</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INSERT INTO flight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flight_code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company, arrival, departure,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arrival_time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departure_time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total_capacity</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available_seats</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VALUES</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('FAACP', 'American Airlines', 'Chicago', 'Paris', '2023-07-15 09:00:00', '2023-07-15 02:00:00', 400, 350),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('FANJT', 'Air Canada',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NewJersey</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'Toronto', '2023-08-15 03:00:00', '2021-08-15 05:00:00', 300, 250),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('FDNYL', 'Delta', 'New York', 'London', '2023-05-01 12:00:00', '2023-05-01 07:00:00', 300, 250),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('FKAYK', 'Korean Air',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NewYork</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'Korea', '2023-08-05 11:00:00', '2021-08-05 05:30:00', 350, 300),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('FQASW', 'Qantas Airways', 'Washington', 'Sydney', '2020-09-10 07:00:00', '2023-09-10 08:30:00', 300, 250),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('FSCZ', 'Swiss', 'California', 'Zurich', '2023-09-05 09:40:00', '2021-09-05 08:00:00', 350, 300),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('FUSFT', 'United', 'San Francisco', 'Tokyo', '2023-06-10 23:00:00', '2023-06-10 18:00:00', 200, 150);</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63268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9768-F71D-ACBE-19F8-BEF40F693FD4}"/>
              </a:ext>
            </a:extLst>
          </p:cNvPr>
          <p:cNvSpPr>
            <a:spLocks noGrp="1"/>
          </p:cNvSpPr>
          <p:nvPr>
            <p:ph type="title"/>
          </p:nvPr>
        </p:nvSpPr>
        <p:spPr>
          <a:xfrm>
            <a:off x="993089" y="1709748"/>
            <a:ext cx="3517567" cy="2093975"/>
          </a:xfrm>
        </p:spPr>
        <p:txBody>
          <a:bodyPr/>
          <a:lstStyle/>
          <a:p>
            <a:r>
              <a:rPr lang="en-IN" dirty="0"/>
              <a:t>Query-2</a:t>
            </a:r>
          </a:p>
        </p:txBody>
      </p:sp>
      <p:sp>
        <p:nvSpPr>
          <p:cNvPr id="3" name="Content Placeholder 2">
            <a:extLst>
              <a:ext uri="{FF2B5EF4-FFF2-40B4-BE49-F238E27FC236}">
                <a16:creationId xmlns:a16="http://schemas.microsoft.com/office/drawing/2014/main" id="{500FA93C-2047-F7BB-9BA0-AE800BCE74CA}"/>
              </a:ext>
            </a:extLst>
          </p:cNvPr>
          <p:cNvSpPr>
            <a:spLocks noGrp="1"/>
          </p:cNvSpPr>
          <p:nvPr>
            <p:ph idx="1"/>
          </p:nvPr>
        </p:nvSpPr>
        <p:spPr>
          <a:xfrm>
            <a:off x="4858871" y="152400"/>
            <a:ext cx="7270375" cy="6535271"/>
          </a:xfrm>
        </p:spPr>
        <p:txBody>
          <a:bodyPr>
            <a:normAutofit fontScale="25000" lnSpcReduction="20000"/>
          </a:bodyPr>
          <a:lstStyle/>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a:t>
            </a:r>
            <a:r>
              <a:rPr lang="en-IN" sz="4200" kern="100" dirty="0" err="1">
                <a:effectLst/>
                <a:latin typeface="Courier New" panose="02070309020205020404" pitchFamily="49" charset="0"/>
                <a:ea typeface="Calibri" panose="020F0502020204030204" pitchFamily="34" charset="0"/>
                <a:cs typeface="Times New Roman" panose="02020603050405020304" pitchFamily="18" charset="0"/>
              </a:rPr>
              <a:t>FOr</a:t>
            </a:r>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Luggage table</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INSERT INTO Luggage (</a:t>
            </a:r>
            <a:r>
              <a:rPr lang="en-IN" sz="4200" kern="100" dirty="0" err="1">
                <a:effectLst/>
                <a:latin typeface="Courier New" panose="02070309020205020404" pitchFamily="49" charset="0"/>
                <a:ea typeface="Calibri" panose="020F0502020204030204" pitchFamily="34" charset="0"/>
                <a:cs typeface="Times New Roman" panose="02020603050405020304" pitchFamily="18" charset="0"/>
              </a:rPr>
              <a:t>Luggage_ID</a:t>
            </a:r>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4200" kern="100" dirty="0" err="1">
                <a:effectLst/>
                <a:latin typeface="Courier New" panose="02070309020205020404" pitchFamily="49" charset="0"/>
                <a:ea typeface="Calibri" panose="020F0502020204030204" pitchFamily="34" charset="0"/>
                <a:cs typeface="Times New Roman" panose="02020603050405020304" pitchFamily="18" charset="0"/>
              </a:rPr>
              <a:t>Passenger_ID</a:t>
            </a:r>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4200" kern="100" dirty="0" err="1">
                <a:effectLst/>
                <a:latin typeface="Courier New" panose="02070309020205020404" pitchFamily="49" charset="0"/>
                <a:ea typeface="Calibri" panose="020F0502020204030204" pitchFamily="34" charset="0"/>
                <a:cs typeface="Times New Roman" panose="02020603050405020304" pitchFamily="18" charset="0"/>
              </a:rPr>
              <a:t>Booking_ID</a:t>
            </a:r>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4200" kern="100" dirty="0" err="1">
                <a:effectLst/>
                <a:latin typeface="Courier New" panose="02070309020205020404" pitchFamily="49" charset="0"/>
                <a:ea typeface="Calibri" panose="020F0502020204030204" pitchFamily="34" charset="0"/>
                <a:cs typeface="Times New Roman" panose="02020603050405020304" pitchFamily="18" charset="0"/>
              </a:rPr>
              <a:t>Cabin_bags</a:t>
            </a:r>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4200" kern="100" dirty="0" err="1">
                <a:effectLst/>
                <a:latin typeface="Courier New" panose="02070309020205020404" pitchFamily="49" charset="0"/>
                <a:ea typeface="Calibri" panose="020F0502020204030204" pitchFamily="34" charset="0"/>
                <a:cs typeface="Times New Roman" panose="02020603050405020304" pitchFamily="18" charset="0"/>
              </a:rPr>
              <a:t>Luggage_bags</a:t>
            </a:r>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VALUES </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('LKG2774', 'PSN02774', 'BID05', '0', '1'),</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('LKG3828', 'PSN03828', 'BID06', '2', '1'),</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('LKG4161', 'PSN04161', 'BID03', '0', '1'),</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('LKG4367', 'PSN04367', 'BID01', '1', '2'),</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('LKG5431', 'PSN05431', 'BID02', '2', '3'),</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('LKG6473', 'PSN06473', 'BID04', '3', '1'),</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('LKG8427', 'PSN08427', 'BID07', '2', '0');</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--For </a:t>
            </a:r>
            <a:r>
              <a:rPr lang="en-IN" sz="4200" kern="100" dirty="0" err="1">
                <a:effectLst/>
                <a:latin typeface="Courier New" panose="02070309020205020404" pitchFamily="49" charset="0"/>
                <a:ea typeface="Calibri" panose="020F0502020204030204" pitchFamily="34" charset="0"/>
                <a:cs typeface="Times New Roman" panose="02020603050405020304" pitchFamily="18" charset="0"/>
              </a:rPr>
              <a:t>Passegner</a:t>
            </a:r>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table</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INSERT INTO passengers (</a:t>
            </a:r>
            <a:r>
              <a:rPr lang="en-IN" sz="4200" kern="100" dirty="0" err="1">
                <a:effectLst/>
                <a:latin typeface="Courier New" panose="02070309020205020404" pitchFamily="49" charset="0"/>
                <a:ea typeface="Calibri" panose="020F0502020204030204" pitchFamily="34" charset="0"/>
                <a:cs typeface="Times New Roman" panose="02020603050405020304" pitchFamily="18" charset="0"/>
              </a:rPr>
              <a:t>Passenger_ID</a:t>
            </a:r>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4200" kern="100" dirty="0" err="1">
                <a:effectLst/>
                <a:latin typeface="Courier New" panose="02070309020205020404" pitchFamily="49" charset="0"/>
                <a:ea typeface="Calibri" panose="020F0502020204030204" pitchFamily="34" charset="0"/>
                <a:cs typeface="Times New Roman" panose="02020603050405020304" pitchFamily="18" charset="0"/>
              </a:rPr>
              <a:t>Booking_ID</a:t>
            </a:r>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4200" kern="100" dirty="0" err="1">
                <a:effectLst/>
                <a:latin typeface="Courier New" panose="02070309020205020404" pitchFamily="49" charset="0"/>
                <a:ea typeface="Calibri" panose="020F0502020204030204" pitchFamily="34" charset="0"/>
                <a:cs typeface="Times New Roman" panose="02020603050405020304" pitchFamily="18" charset="0"/>
              </a:rPr>
              <a:t>First_Name</a:t>
            </a:r>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4200" kern="100" dirty="0" err="1">
                <a:effectLst/>
                <a:latin typeface="Courier New" panose="02070309020205020404" pitchFamily="49" charset="0"/>
                <a:ea typeface="Calibri" panose="020F0502020204030204" pitchFamily="34" charset="0"/>
                <a:cs typeface="Times New Roman" panose="02020603050405020304" pitchFamily="18" charset="0"/>
              </a:rPr>
              <a:t>Last_name</a:t>
            </a:r>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Gender, Age) </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VALUES </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('PSN02774', 'BID05', 'Meghana', '</a:t>
            </a:r>
            <a:r>
              <a:rPr lang="en-IN" sz="4200" kern="100" dirty="0" err="1">
                <a:effectLst/>
                <a:latin typeface="Courier New" panose="02070309020205020404" pitchFamily="49" charset="0"/>
                <a:ea typeface="Calibri" panose="020F0502020204030204" pitchFamily="34" charset="0"/>
                <a:cs typeface="Times New Roman" panose="02020603050405020304" pitchFamily="18" charset="0"/>
              </a:rPr>
              <a:t>Mamidi</a:t>
            </a:r>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'F', '21'),</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('PSN03828', 'BID06', 'Sai', 'Reddy', 'M', '26'),</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('PSN04161', 'BID03', 'Pardhavi', '</a:t>
            </a:r>
            <a:r>
              <a:rPr lang="en-IN" sz="4200" kern="100" dirty="0" err="1">
                <a:effectLst/>
                <a:latin typeface="Courier New" panose="02070309020205020404" pitchFamily="49" charset="0"/>
                <a:ea typeface="Calibri" panose="020F0502020204030204" pitchFamily="34" charset="0"/>
                <a:cs typeface="Times New Roman" panose="02020603050405020304" pitchFamily="18" charset="0"/>
              </a:rPr>
              <a:t>prerepi</a:t>
            </a:r>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'F', '45'),</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('PSN04367', 'BID01', 'Guna', '</a:t>
            </a:r>
            <a:r>
              <a:rPr lang="en-IN" sz="4200" kern="100" dirty="0" err="1">
                <a:effectLst/>
                <a:latin typeface="Courier New" panose="02070309020205020404" pitchFamily="49" charset="0"/>
                <a:ea typeface="Calibri" panose="020F0502020204030204" pitchFamily="34" charset="0"/>
                <a:cs typeface="Times New Roman" panose="02020603050405020304" pitchFamily="18" charset="0"/>
              </a:rPr>
              <a:t>Koniki</a:t>
            </a:r>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'M', '35'),</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('PSN05431', 'BID02', 'Ghana', '</a:t>
            </a:r>
            <a:r>
              <a:rPr lang="en-IN" sz="4200" kern="100" dirty="0" err="1">
                <a:effectLst/>
                <a:latin typeface="Courier New" panose="02070309020205020404" pitchFamily="49" charset="0"/>
                <a:ea typeface="Calibri" panose="020F0502020204030204" pitchFamily="34" charset="0"/>
                <a:cs typeface="Times New Roman" panose="02020603050405020304" pitchFamily="18" charset="0"/>
              </a:rPr>
              <a:t>Koniki</a:t>
            </a:r>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'F', '28'),</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('PSN06473', 'BID04', '</a:t>
            </a:r>
            <a:r>
              <a:rPr lang="en-IN" sz="4200" kern="100" dirty="0" err="1">
                <a:effectLst/>
                <a:latin typeface="Courier New" panose="02070309020205020404" pitchFamily="49" charset="0"/>
                <a:ea typeface="Calibri" panose="020F0502020204030204" pitchFamily="34" charset="0"/>
                <a:cs typeface="Times New Roman" panose="02020603050405020304" pitchFamily="18" charset="0"/>
              </a:rPr>
              <a:t>Ashwitha</a:t>
            </a:r>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4200" kern="100" dirty="0" err="1">
                <a:effectLst/>
                <a:latin typeface="Courier New" panose="02070309020205020404" pitchFamily="49" charset="0"/>
                <a:ea typeface="Calibri" panose="020F0502020204030204" pitchFamily="34" charset="0"/>
                <a:cs typeface="Times New Roman" panose="02020603050405020304" pitchFamily="18" charset="0"/>
              </a:rPr>
              <a:t>Vengalareddy</a:t>
            </a:r>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'F', '22'),</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('PSN08427', 'BID07', 'Karthik', '</a:t>
            </a:r>
            <a:r>
              <a:rPr lang="en-IN" sz="4200" kern="100" dirty="0" err="1">
                <a:effectLst/>
                <a:latin typeface="Courier New" panose="02070309020205020404" pitchFamily="49" charset="0"/>
                <a:ea typeface="Calibri" panose="020F0502020204030204" pitchFamily="34" charset="0"/>
                <a:cs typeface="Times New Roman" panose="02020603050405020304" pitchFamily="18" charset="0"/>
              </a:rPr>
              <a:t>Chiluku</a:t>
            </a:r>
            <a:r>
              <a:rPr lang="en-IN" sz="4200" kern="100" dirty="0">
                <a:effectLst/>
                <a:latin typeface="Courier New" panose="02070309020205020404" pitchFamily="49" charset="0"/>
                <a:ea typeface="Calibri" panose="020F0502020204030204" pitchFamily="34" charset="0"/>
                <a:cs typeface="Times New Roman" panose="02020603050405020304" pitchFamily="18" charset="0"/>
              </a:rPr>
              <a:t>', 'M', '22');</a:t>
            </a:r>
            <a:endParaRPr lang="en-IN" sz="42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56254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E0365-34A2-C3B1-039C-E07D934EDA14}"/>
              </a:ext>
            </a:extLst>
          </p:cNvPr>
          <p:cNvSpPr>
            <a:spLocks noGrp="1"/>
          </p:cNvSpPr>
          <p:nvPr>
            <p:ph type="title"/>
          </p:nvPr>
        </p:nvSpPr>
        <p:spPr>
          <a:xfrm>
            <a:off x="706219" y="1808359"/>
            <a:ext cx="3517567" cy="2093975"/>
          </a:xfrm>
        </p:spPr>
        <p:txBody>
          <a:bodyPr/>
          <a:lstStyle/>
          <a:p>
            <a:r>
              <a:rPr lang="en-IN" dirty="0"/>
              <a:t>Presented by</a:t>
            </a:r>
          </a:p>
        </p:txBody>
      </p:sp>
      <p:sp>
        <p:nvSpPr>
          <p:cNvPr id="3" name="Content Placeholder 2">
            <a:extLst>
              <a:ext uri="{FF2B5EF4-FFF2-40B4-BE49-F238E27FC236}">
                <a16:creationId xmlns:a16="http://schemas.microsoft.com/office/drawing/2014/main" id="{3A7A8A6D-2E3D-61DB-53AE-26E26628F859}"/>
              </a:ext>
            </a:extLst>
          </p:cNvPr>
          <p:cNvSpPr>
            <a:spLocks noGrp="1"/>
          </p:cNvSpPr>
          <p:nvPr>
            <p:ph idx="1"/>
          </p:nvPr>
        </p:nvSpPr>
        <p:spPr>
          <a:xfrm>
            <a:off x="7306236" y="1945341"/>
            <a:ext cx="7458635" cy="6858000"/>
          </a:xfrm>
        </p:spPr>
        <p:txBody>
          <a:bodyPr/>
          <a:lstStyle/>
          <a:p>
            <a:pPr>
              <a:buFont typeface="Arial" panose="020B0604020202020204" pitchFamily="34" charset="0"/>
              <a:buChar char="•"/>
            </a:pPr>
            <a:r>
              <a:rPr lang="en-IN" dirty="0"/>
              <a:t>Guna Sai</a:t>
            </a:r>
          </a:p>
          <a:p>
            <a:pPr>
              <a:buFont typeface="Arial" panose="020B0604020202020204" pitchFamily="34" charset="0"/>
              <a:buChar char="•"/>
            </a:pPr>
            <a:r>
              <a:rPr lang="en-IN" dirty="0"/>
              <a:t>Pardhavi Perepi</a:t>
            </a:r>
          </a:p>
          <a:p>
            <a:pPr>
              <a:buFont typeface="Arial" panose="020B0604020202020204" pitchFamily="34" charset="0"/>
              <a:buChar char="•"/>
            </a:pPr>
            <a:r>
              <a:rPr lang="en-IN" dirty="0"/>
              <a:t>Ashwitha</a:t>
            </a:r>
          </a:p>
          <a:p>
            <a:pPr>
              <a:buFont typeface="Arial" panose="020B0604020202020204" pitchFamily="34" charset="0"/>
              <a:buChar char="•"/>
            </a:pPr>
            <a:r>
              <a:rPr lang="en-IN" dirty="0"/>
              <a:t>Sai Vardhan </a:t>
            </a:r>
          </a:p>
          <a:p>
            <a:pPr>
              <a:buFont typeface="Arial" panose="020B0604020202020204" pitchFamily="34" charset="0"/>
              <a:buChar char="•"/>
            </a:pPr>
            <a:r>
              <a:rPr lang="en-IN" dirty="0"/>
              <a:t>Meghana</a:t>
            </a:r>
          </a:p>
          <a:p>
            <a:pPr>
              <a:buFont typeface="Arial" panose="020B0604020202020204" pitchFamily="34" charset="0"/>
              <a:buChar char="•"/>
            </a:pPr>
            <a:r>
              <a:rPr lang="en-IN" dirty="0"/>
              <a:t>Manikanta</a:t>
            </a:r>
          </a:p>
        </p:txBody>
      </p:sp>
    </p:spTree>
    <p:extLst>
      <p:ext uri="{BB962C8B-B14F-4D97-AF65-F5344CB8AC3E}">
        <p14:creationId xmlns:p14="http://schemas.microsoft.com/office/powerpoint/2010/main" val="1535522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FE5B-4C47-898D-D36B-5B3007A2E1D4}"/>
              </a:ext>
            </a:extLst>
          </p:cNvPr>
          <p:cNvSpPr>
            <a:spLocks noGrp="1"/>
          </p:cNvSpPr>
          <p:nvPr>
            <p:ph type="title"/>
          </p:nvPr>
        </p:nvSpPr>
        <p:spPr>
          <a:xfrm>
            <a:off x="1002054" y="1575277"/>
            <a:ext cx="3517567" cy="2093975"/>
          </a:xfrm>
        </p:spPr>
        <p:txBody>
          <a:bodyPr/>
          <a:lstStyle/>
          <a:p>
            <a:r>
              <a:rPr lang="en-IN" dirty="0"/>
              <a:t>Query-2</a:t>
            </a:r>
          </a:p>
        </p:txBody>
      </p:sp>
      <p:sp>
        <p:nvSpPr>
          <p:cNvPr id="3" name="Content Placeholder 2">
            <a:extLst>
              <a:ext uri="{FF2B5EF4-FFF2-40B4-BE49-F238E27FC236}">
                <a16:creationId xmlns:a16="http://schemas.microsoft.com/office/drawing/2014/main" id="{AD26DA12-16EC-C42C-4036-F7DB1D2DB980}"/>
              </a:ext>
            </a:extLst>
          </p:cNvPr>
          <p:cNvSpPr>
            <a:spLocks noGrp="1"/>
          </p:cNvSpPr>
          <p:nvPr>
            <p:ph idx="1"/>
          </p:nvPr>
        </p:nvSpPr>
        <p:spPr>
          <a:xfrm>
            <a:off x="4885765" y="197224"/>
            <a:ext cx="7306235" cy="6373905"/>
          </a:xfrm>
        </p:spPr>
        <p:txBody>
          <a:bodyPr>
            <a:normAutofit fontScale="85000" lnSpcReduction="20000"/>
          </a:bodyPr>
          <a:lstStyle/>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--For cancellation table</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INSERT INTO Cancellation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Cancellation_id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Passenger_ID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refund_type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flight_code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first_name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Last_name</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Booking_id</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VALUES</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('C01', 'PSN04367', 'Full Refund', 'FDNYL', 'Guna',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Koniki</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'BID01'),</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('C02', 'PSN05431', 'Partial Refund', 'FUSFT', 'Ghana',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Koniki</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'BID02'),</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('C03', 'PSN04161', 'No Refund', 'FAACP', 'Pardhavi',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prerepi</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'BID03'),</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('C04', 'PSN06473', 'Full Refund', 'FKANYK',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Ashwitha</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Vengalareddy</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'BID04'),</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('C05', 'PSN02774', 'Full Refund', 'FACNJT', 'Meghana',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Mamidi</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'BID05'),</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('C06', 'PSN03828', 'Full Refund', 'FSCZ', 'Sai', 'Reddy', 'BID06'),</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('C07', 'PSN08427', 'Full Refund', 'FQAWS', 'Karthik', '</a:t>
            </a:r>
            <a:r>
              <a:rPr lang="en-IN" sz="1800" kern="100" dirty="0" err="1">
                <a:effectLst/>
                <a:latin typeface="Courier New" panose="02070309020205020404" pitchFamily="49" charset="0"/>
                <a:ea typeface="Calibri" panose="020F0502020204030204" pitchFamily="34" charset="0"/>
                <a:cs typeface="Times New Roman" panose="02020603050405020304" pitchFamily="18" charset="0"/>
              </a:rPr>
              <a:t>Chiluku</a:t>
            </a:r>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'BID07');</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IN" sz="1800" kern="100" dirty="0">
                <a:effectLst/>
                <a:latin typeface="Courier New" panose="02070309020205020404" pitchFamily="49" charset="0"/>
                <a:ea typeface="Calibri" panose="020F0502020204030204" pitchFamily="34" charset="0"/>
                <a:cs typeface="Times New Roman" panose="02020603050405020304" pitchFamily="18" charset="0"/>
              </a:rPr>
              <a:t> </a:t>
            </a:r>
            <a:endParaRPr lang="en-IN" sz="1800" kern="100" dirty="0">
              <a:effectLst/>
              <a:latin typeface="Consolas" panose="020B0609020204030204" pitchFamily="49"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43868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D40C-6220-7546-D837-8BD6DDE7C63D}"/>
              </a:ext>
            </a:extLst>
          </p:cNvPr>
          <p:cNvSpPr>
            <a:spLocks noGrp="1"/>
          </p:cNvSpPr>
          <p:nvPr>
            <p:ph type="title"/>
          </p:nvPr>
        </p:nvSpPr>
        <p:spPr>
          <a:xfrm>
            <a:off x="804672" y="1915936"/>
            <a:ext cx="3517567" cy="2093975"/>
          </a:xfrm>
        </p:spPr>
        <p:txBody>
          <a:bodyPr/>
          <a:lstStyle/>
          <a:p>
            <a:r>
              <a:rPr lang="en-IN" dirty="0"/>
              <a:t>Query-3(Selection statements)</a:t>
            </a:r>
          </a:p>
        </p:txBody>
      </p:sp>
      <p:sp>
        <p:nvSpPr>
          <p:cNvPr id="3" name="Content Placeholder 2">
            <a:extLst>
              <a:ext uri="{FF2B5EF4-FFF2-40B4-BE49-F238E27FC236}">
                <a16:creationId xmlns:a16="http://schemas.microsoft.com/office/drawing/2014/main" id="{60A3B329-3B0F-7DBA-0980-D55C57F0DBA7}"/>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Customers Table (Main table):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IN" dirty="0"/>
          </a:p>
          <a:p>
            <a:endParaRPr lang="en-IN" dirty="0"/>
          </a:p>
          <a:p>
            <a:endParaRPr lang="en-IN" dirty="0"/>
          </a:p>
          <a:p>
            <a:endParaRPr lang="en-IN" dirty="0"/>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Booking Table: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descr="Graphical user interface, text, application, email&#10;&#10;Description automatically generated">
            <a:extLst>
              <a:ext uri="{FF2B5EF4-FFF2-40B4-BE49-F238E27FC236}">
                <a16:creationId xmlns:a16="http://schemas.microsoft.com/office/drawing/2014/main" id="{33E6EF4D-1F8D-BBE2-F00C-FC531A58AEE7}"/>
              </a:ext>
            </a:extLst>
          </p:cNvPr>
          <p:cNvPicPr>
            <a:picLocks noChangeAspect="1"/>
          </p:cNvPicPr>
          <p:nvPr/>
        </p:nvPicPr>
        <p:blipFill>
          <a:blip r:embed="rId2"/>
          <a:stretch>
            <a:fillRect/>
          </a:stretch>
        </p:blipFill>
        <p:spPr>
          <a:xfrm>
            <a:off x="5020235" y="1346161"/>
            <a:ext cx="6476853" cy="2427979"/>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B0F8A59B-112D-7E0C-7FB1-D71D4C79D831}"/>
              </a:ext>
            </a:extLst>
          </p:cNvPr>
          <p:cNvPicPr>
            <a:picLocks noChangeAspect="1"/>
          </p:cNvPicPr>
          <p:nvPr/>
        </p:nvPicPr>
        <p:blipFill>
          <a:blip r:embed="rId3"/>
          <a:stretch>
            <a:fillRect/>
          </a:stretch>
        </p:blipFill>
        <p:spPr>
          <a:xfrm>
            <a:off x="5020235" y="4212939"/>
            <a:ext cx="6888025" cy="2427979"/>
          </a:xfrm>
          <a:prstGeom prst="rect">
            <a:avLst/>
          </a:prstGeom>
        </p:spPr>
      </p:pic>
    </p:spTree>
    <p:extLst>
      <p:ext uri="{BB962C8B-B14F-4D97-AF65-F5344CB8AC3E}">
        <p14:creationId xmlns:p14="http://schemas.microsoft.com/office/powerpoint/2010/main" val="2317721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AFB9-C789-34F6-269A-A6DC021DB447}"/>
              </a:ext>
            </a:extLst>
          </p:cNvPr>
          <p:cNvSpPr>
            <a:spLocks noGrp="1"/>
          </p:cNvSpPr>
          <p:nvPr>
            <p:ph type="title"/>
          </p:nvPr>
        </p:nvSpPr>
        <p:spPr>
          <a:xfrm>
            <a:off x="887507" y="2097114"/>
            <a:ext cx="3588034" cy="1928040"/>
          </a:xfrm>
        </p:spPr>
        <p:txBody>
          <a:bodyPr/>
          <a:lstStyle/>
          <a:p>
            <a:r>
              <a:rPr lang="en-IN" dirty="0"/>
              <a:t>Query-3</a:t>
            </a:r>
          </a:p>
        </p:txBody>
      </p:sp>
      <p:sp>
        <p:nvSpPr>
          <p:cNvPr id="3" name="Content Placeholder 2">
            <a:extLst>
              <a:ext uri="{FF2B5EF4-FFF2-40B4-BE49-F238E27FC236}">
                <a16:creationId xmlns:a16="http://schemas.microsoft.com/office/drawing/2014/main" id="{C2F2991A-419F-3EC4-B610-211E018CE855}"/>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Cancellation Table:</a:t>
            </a: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Flight Table: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descr="Graphical user interface, application&#10;&#10;Description automatically generated">
            <a:extLst>
              <a:ext uri="{FF2B5EF4-FFF2-40B4-BE49-F238E27FC236}">
                <a16:creationId xmlns:a16="http://schemas.microsoft.com/office/drawing/2014/main" id="{5A7DD218-CB68-5993-7B1E-0837876048B4}"/>
              </a:ext>
            </a:extLst>
          </p:cNvPr>
          <p:cNvPicPr>
            <a:picLocks noChangeAspect="1"/>
          </p:cNvPicPr>
          <p:nvPr/>
        </p:nvPicPr>
        <p:blipFill>
          <a:blip r:embed="rId2"/>
          <a:stretch>
            <a:fillRect/>
          </a:stretch>
        </p:blipFill>
        <p:spPr>
          <a:xfrm>
            <a:off x="4975412" y="1304365"/>
            <a:ext cx="6759388" cy="2438400"/>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3BD44F95-0DB2-B920-6461-B7E731A6AD7E}"/>
              </a:ext>
            </a:extLst>
          </p:cNvPr>
          <p:cNvPicPr>
            <a:picLocks noChangeAspect="1"/>
          </p:cNvPicPr>
          <p:nvPr/>
        </p:nvPicPr>
        <p:blipFill>
          <a:blip r:embed="rId3"/>
          <a:stretch>
            <a:fillRect/>
          </a:stretch>
        </p:blipFill>
        <p:spPr>
          <a:xfrm>
            <a:off x="4975413" y="4299074"/>
            <a:ext cx="6573122" cy="2200337"/>
          </a:xfrm>
          <a:prstGeom prst="rect">
            <a:avLst/>
          </a:prstGeom>
        </p:spPr>
      </p:pic>
    </p:spTree>
    <p:extLst>
      <p:ext uri="{BB962C8B-B14F-4D97-AF65-F5344CB8AC3E}">
        <p14:creationId xmlns:p14="http://schemas.microsoft.com/office/powerpoint/2010/main" val="3615360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39F6-5889-D588-E560-9D527530BF0E}"/>
              </a:ext>
            </a:extLst>
          </p:cNvPr>
          <p:cNvSpPr>
            <a:spLocks noGrp="1"/>
          </p:cNvSpPr>
          <p:nvPr>
            <p:ph type="title"/>
          </p:nvPr>
        </p:nvSpPr>
        <p:spPr>
          <a:xfrm>
            <a:off x="804672" y="1817324"/>
            <a:ext cx="3517567" cy="2093975"/>
          </a:xfrm>
        </p:spPr>
        <p:txBody>
          <a:bodyPr/>
          <a:lstStyle/>
          <a:p>
            <a:r>
              <a:rPr lang="en-IN" dirty="0"/>
              <a:t>Query-3</a:t>
            </a:r>
          </a:p>
        </p:txBody>
      </p:sp>
      <p:sp>
        <p:nvSpPr>
          <p:cNvPr id="3" name="Content Placeholder 2">
            <a:extLst>
              <a:ext uri="{FF2B5EF4-FFF2-40B4-BE49-F238E27FC236}">
                <a16:creationId xmlns:a16="http://schemas.microsoft.com/office/drawing/2014/main" id="{2327F956-0187-F0C8-CE71-CEE7C41BACA7}"/>
              </a:ext>
            </a:extLst>
          </p:cNvPr>
          <p:cNvSpPr>
            <a:spLocks noGrp="1"/>
          </p:cNvSpPr>
          <p:nvPr>
            <p:ph idx="1"/>
          </p:nvPr>
        </p:nvSpPr>
        <p:spPr>
          <a:xfrm>
            <a:off x="4939712" y="197225"/>
            <a:ext cx="6447616" cy="5910332"/>
          </a:xfrm>
        </p:spPr>
        <p:txBody>
          <a:bodyPr/>
          <a:lstStyle/>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Passenger Table:</a:t>
            </a: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Luggage Table: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descr="Graphical user interface&#10;&#10;Description automatically generated">
            <a:extLst>
              <a:ext uri="{FF2B5EF4-FFF2-40B4-BE49-F238E27FC236}">
                <a16:creationId xmlns:a16="http://schemas.microsoft.com/office/drawing/2014/main" id="{CBFAA081-3B31-B9C1-169C-955126D3E3C7}"/>
              </a:ext>
            </a:extLst>
          </p:cNvPr>
          <p:cNvPicPr>
            <a:picLocks noChangeAspect="1"/>
          </p:cNvPicPr>
          <p:nvPr/>
        </p:nvPicPr>
        <p:blipFill>
          <a:blip r:embed="rId2"/>
          <a:stretch>
            <a:fillRect/>
          </a:stretch>
        </p:blipFill>
        <p:spPr>
          <a:xfrm>
            <a:off x="4939712" y="654027"/>
            <a:ext cx="6447616" cy="2578100"/>
          </a:xfrm>
          <a:prstGeom prst="rect">
            <a:avLst/>
          </a:prstGeom>
        </p:spPr>
      </p:pic>
      <p:pic>
        <p:nvPicPr>
          <p:cNvPr id="6" name="Picture 5" descr="Graphical user interface, table&#10;&#10;Description automatically generated with medium confidence">
            <a:extLst>
              <a:ext uri="{FF2B5EF4-FFF2-40B4-BE49-F238E27FC236}">
                <a16:creationId xmlns:a16="http://schemas.microsoft.com/office/drawing/2014/main" id="{23BAA67F-8763-859E-E36E-7A7112AF290B}"/>
              </a:ext>
            </a:extLst>
          </p:cNvPr>
          <p:cNvPicPr>
            <a:picLocks noChangeAspect="1"/>
          </p:cNvPicPr>
          <p:nvPr/>
        </p:nvPicPr>
        <p:blipFill>
          <a:blip r:embed="rId3"/>
          <a:stretch>
            <a:fillRect/>
          </a:stretch>
        </p:blipFill>
        <p:spPr>
          <a:xfrm>
            <a:off x="5100918" y="4048685"/>
            <a:ext cx="6553199" cy="2692774"/>
          </a:xfrm>
          <a:prstGeom prst="rect">
            <a:avLst/>
          </a:prstGeom>
        </p:spPr>
      </p:pic>
    </p:spTree>
    <p:extLst>
      <p:ext uri="{BB962C8B-B14F-4D97-AF65-F5344CB8AC3E}">
        <p14:creationId xmlns:p14="http://schemas.microsoft.com/office/powerpoint/2010/main" val="3443859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288C-C3EC-DFFC-F4C0-63D8CEF1A3D0}"/>
              </a:ext>
            </a:extLst>
          </p:cNvPr>
          <p:cNvSpPr>
            <a:spLocks noGrp="1"/>
          </p:cNvSpPr>
          <p:nvPr>
            <p:ph type="title"/>
          </p:nvPr>
        </p:nvSpPr>
        <p:spPr>
          <a:xfrm>
            <a:off x="849654" y="1844218"/>
            <a:ext cx="3517567" cy="2093975"/>
          </a:xfrm>
        </p:spPr>
        <p:txBody>
          <a:bodyPr/>
          <a:lstStyle/>
          <a:p>
            <a:r>
              <a:rPr lang="en-IN" dirty="0"/>
              <a:t>Query-3</a:t>
            </a:r>
          </a:p>
        </p:txBody>
      </p:sp>
      <p:sp>
        <p:nvSpPr>
          <p:cNvPr id="3" name="Content Placeholder 2">
            <a:extLst>
              <a:ext uri="{FF2B5EF4-FFF2-40B4-BE49-F238E27FC236}">
                <a16:creationId xmlns:a16="http://schemas.microsoft.com/office/drawing/2014/main" id="{8BDAD68A-228A-883F-0880-12205D207489}"/>
              </a:ext>
            </a:extLst>
          </p:cNvPr>
          <p:cNvSpPr>
            <a:spLocks noGrp="1"/>
          </p:cNvSpPr>
          <p:nvPr>
            <p:ph idx="1"/>
          </p:nvPr>
        </p:nvSpPr>
        <p:spPr>
          <a:xfrm>
            <a:off x="4769223" y="40341"/>
            <a:ext cx="7270376" cy="6777317"/>
          </a:xfrm>
        </p:spPr>
        <p:txBody>
          <a:bodyPr/>
          <a:lstStyle/>
          <a:p>
            <a:pPr marL="342900" lvl="0" indent="-342900">
              <a:lnSpc>
                <a:spcPct val="107000"/>
              </a:lnSpc>
              <a:spcAft>
                <a:spcPts val="800"/>
              </a:spcAft>
              <a:buFont typeface="+mj-lt"/>
              <a:buAutoNum type="arabicParenR" startAt="3"/>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Used the following three queries to extract the data which follows BCDNF using Keys.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1) SELECT Booking.*,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Flight.Arrival</a:t>
            </a: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Flight.Departure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FROM Booking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JOIN Flight ON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Booking.Flight_code</a:t>
            </a: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 =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Flight.Flight_code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WHERE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Booking.Customer_ID</a:t>
            </a: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 = 'c97642’;</a:t>
            </a:r>
          </a:p>
          <a:p>
            <a:pPr marL="22860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descr="Graphical user interface, text, application, email&#10;&#10;Description automatically generated">
            <a:extLst>
              <a:ext uri="{FF2B5EF4-FFF2-40B4-BE49-F238E27FC236}">
                <a16:creationId xmlns:a16="http://schemas.microsoft.com/office/drawing/2014/main" id="{36A88D28-71B7-F1A3-9F62-40DD662A2219}"/>
              </a:ext>
            </a:extLst>
          </p:cNvPr>
          <p:cNvPicPr>
            <a:picLocks noChangeAspect="1"/>
          </p:cNvPicPr>
          <p:nvPr/>
        </p:nvPicPr>
        <p:blipFill>
          <a:blip r:embed="rId2"/>
          <a:stretch>
            <a:fillRect/>
          </a:stretch>
        </p:blipFill>
        <p:spPr>
          <a:xfrm>
            <a:off x="4814047" y="3551447"/>
            <a:ext cx="7270376" cy="3064505"/>
          </a:xfrm>
          <a:prstGeom prst="rect">
            <a:avLst/>
          </a:prstGeom>
        </p:spPr>
      </p:pic>
    </p:spTree>
    <p:extLst>
      <p:ext uri="{BB962C8B-B14F-4D97-AF65-F5344CB8AC3E}">
        <p14:creationId xmlns:p14="http://schemas.microsoft.com/office/powerpoint/2010/main" val="2795531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59976-BAB6-B584-EFF3-DB3D8DCC14CF}"/>
              </a:ext>
            </a:extLst>
          </p:cNvPr>
          <p:cNvSpPr>
            <a:spLocks noGrp="1"/>
          </p:cNvSpPr>
          <p:nvPr>
            <p:ph type="title"/>
          </p:nvPr>
        </p:nvSpPr>
        <p:spPr>
          <a:xfrm>
            <a:off x="806823" y="1763536"/>
            <a:ext cx="3309386" cy="2225758"/>
          </a:xfrm>
        </p:spPr>
        <p:txBody>
          <a:bodyPr/>
          <a:lstStyle/>
          <a:p>
            <a:r>
              <a:rPr lang="en-IN" dirty="0"/>
              <a:t>Query-3</a:t>
            </a:r>
          </a:p>
        </p:txBody>
      </p:sp>
      <p:sp>
        <p:nvSpPr>
          <p:cNvPr id="3" name="Content Placeholder 2">
            <a:extLst>
              <a:ext uri="{FF2B5EF4-FFF2-40B4-BE49-F238E27FC236}">
                <a16:creationId xmlns:a16="http://schemas.microsoft.com/office/drawing/2014/main" id="{CB6AB3AA-E213-95C9-1B38-3E786908DE49}"/>
              </a:ext>
            </a:extLst>
          </p:cNvPr>
          <p:cNvSpPr>
            <a:spLocks noGrp="1"/>
          </p:cNvSpPr>
          <p:nvPr>
            <p:ph idx="1"/>
          </p:nvPr>
        </p:nvSpPr>
        <p:spPr>
          <a:xfrm>
            <a:off x="4796118" y="0"/>
            <a:ext cx="7395882" cy="6857999"/>
          </a:xfrm>
        </p:spPr>
        <p:txBody>
          <a:bodyPr/>
          <a:lstStyle/>
          <a:p>
            <a:pPr marL="228600">
              <a:lnSpc>
                <a:spcPct val="107000"/>
              </a:lnSpc>
              <a:spcAft>
                <a:spcPts val="800"/>
              </a:spcAft>
            </a:pP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2) SELECT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Flight.Flight_code</a:t>
            </a: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Flight.Total_Capacity</a:t>
            </a: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 - COUNT(</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Booking.Booking_ID</a:t>
            </a: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 AS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Available_seats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FROM Flight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LEFT JOIN Booking ON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Flight.Flight_code</a:t>
            </a: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 =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Booking.Flight_code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GROUP BY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Flight.Flight_code</a:t>
            </a: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a:t>
            </a:r>
          </a:p>
          <a:p>
            <a:pPr marL="228600">
              <a:lnSpc>
                <a:spcPct val="107000"/>
              </a:lnSpc>
              <a:spcAft>
                <a:spcPts val="800"/>
              </a:spcAft>
            </a:pPr>
            <a:r>
              <a:rPr lang="en-US" sz="1800" b="1" kern="100" dirty="0">
                <a:latin typeface="Courier New" panose="02070309020205020404" pitchFamily="49" charset="0"/>
                <a:ea typeface="Calibri" panose="020F0502020204030204" pitchFamily="34" charset="0"/>
                <a:cs typeface="Times New Roman" panose="02020603050405020304" pitchFamily="18" charset="0"/>
              </a:rPr>
              <a:t>OUTPUT: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descr="Graphical user interface, application&#10;&#10;Description automatically generated">
            <a:extLst>
              <a:ext uri="{FF2B5EF4-FFF2-40B4-BE49-F238E27FC236}">
                <a16:creationId xmlns:a16="http://schemas.microsoft.com/office/drawing/2014/main" id="{627C90C6-B60D-0233-A437-EB4DB4D57884}"/>
              </a:ext>
            </a:extLst>
          </p:cNvPr>
          <p:cNvPicPr>
            <a:picLocks noChangeAspect="1"/>
          </p:cNvPicPr>
          <p:nvPr/>
        </p:nvPicPr>
        <p:blipFill>
          <a:blip r:embed="rId2"/>
          <a:stretch>
            <a:fillRect/>
          </a:stretch>
        </p:blipFill>
        <p:spPr>
          <a:xfrm>
            <a:off x="4921625" y="3352800"/>
            <a:ext cx="7055222" cy="3245224"/>
          </a:xfrm>
          <a:prstGeom prst="rect">
            <a:avLst/>
          </a:prstGeom>
        </p:spPr>
      </p:pic>
    </p:spTree>
    <p:extLst>
      <p:ext uri="{BB962C8B-B14F-4D97-AF65-F5344CB8AC3E}">
        <p14:creationId xmlns:p14="http://schemas.microsoft.com/office/powerpoint/2010/main" val="1273646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3F8F-778A-4208-6BD3-907639501EFF}"/>
              </a:ext>
            </a:extLst>
          </p:cNvPr>
          <p:cNvSpPr>
            <a:spLocks noGrp="1"/>
          </p:cNvSpPr>
          <p:nvPr>
            <p:ph type="title"/>
          </p:nvPr>
        </p:nvSpPr>
        <p:spPr>
          <a:xfrm>
            <a:off x="993090" y="2050406"/>
            <a:ext cx="3517567" cy="2093975"/>
          </a:xfrm>
        </p:spPr>
        <p:txBody>
          <a:bodyPr/>
          <a:lstStyle/>
          <a:p>
            <a:r>
              <a:rPr lang="en-IN" dirty="0"/>
              <a:t>Query-3</a:t>
            </a:r>
          </a:p>
        </p:txBody>
      </p:sp>
      <p:sp>
        <p:nvSpPr>
          <p:cNvPr id="3" name="Content Placeholder 2">
            <a:extLst>
              <a:ext uri="{FF2B5EF4-FFF2-40B4-BE49-F238E27FC236}">
                <a16:creationId xmlns:a16="http://schemas.microsoft.com/office/drawing/2014/main" id="{0F25E63D-FFF7-B2D0-6DBC-85A0306D279E}"/>
              </a:ext>
            </a:extLst>
          </p:cNvPr>
          <p:cNvSpPr>
            <a:spLocks noGrp="1"/>
          </p:cNvSpPr>
          <p:nvPr>
            <p:ph idx="1"/>
          </p:nvPr>
        </p:nvSpPr>
        <p:spPr>
          <a:xfrm>
            <a:off x="4696984" y="0"/>
            <a:ext cx="7495016" cy="6858000"/>
          </a:xfrm>
        </p:spPr>
        <p:txBody>
          <a:bodyPr/>
          <a:lstStyle/>
          <a:p>
            <a:pPr marL="228600">
              <a:lnSpc>
                <a:spcPct val="107000"/>
              </a:lnSpc>
              <a:spcAft>
                <a:spcPts val="800"/>
              </a:spcAft>
            </a:pP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3) SELECT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Booking.Booking_ID</a:t>
            </a: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 COUNT(</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Passenger.Passenger_ID</a:t>
            </a: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 AS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Num_passengers</a:t>
            </a: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 SUM(</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Luggage.Cabin_bags</a:t>
            </a: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 +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Luggage.Luggage_bags</a:t>
            </a: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 AS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Total_luggage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FROM Booking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JOIN Passenger ON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Booking.Booking_ID</a:t>
            </a: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 =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Passenger.Booking_ID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LEFT JOIN Luggage ON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Passenger.Passenger_ID</a:t>
            </a: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 =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Luggage.Passenger_ID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GROUP BY </a:t>
            </a:r>
            <a:r>
              <a:rPr lang="en-US" sz="1800" b="1" kern="100" dirty="0" err="1">
                <a:effectLst/>
                <a:latin typeface="Courier New" panose="02070309020205020404" pitchFamily="49" charset="0"/>
                <a:ea typeface="Calibri" panose="020F0502020204030204" pitchFamily="34" charset="0"/>
                <a:cs typeface="Times New Roman" panose="02020603050405020304" pitchFamily="18" charset="0"/>
              </a:rPr>
              <a:t>Booking.Booking_ID</a:t>
            </a:r>
            <a:r>
              <a:rPr lang="en-US" sz="1800" b="1" kern="100" dirty="0">
                <a:effectLst/>
                <a:latin typeface="Courier New" panose="02070309020205020404" pitchFamily="49" charset="0"/>
                <a:ea typeface="Calibri" panose="020F0502020204030204" pitchFamily="34" charset="0"/>
                <a:cs typeface="Times New Roman" panose="02020603050405020304" pitchFamily="18" charset="0"/>
              </a:rPr>
              <a:t>;</a:t>
            </a:r>
          </a:p>
          <a:p>
            <a:pPr marL="228600">
              <a:lnSpc>
                <a:spcPct val="107000"/>
              </a:lnSpc>
              <a:spcAft>
                <a:spcPts val="800"/>
              </a:spcAft>
            </a:pPr>
            <a:r>
              <a:rPr lang="en-US" sz="1800" b="1" kern="100" dirty="0">
                <a:latin typeface="Courier New" panose="02070309020205020404" pitchFamily="49" charset="0"/>
                <a:ea typeface="Calibri" panose="020F0502020204030204" pitchFamily="34" charset="0"/>
                <a:cs typeface="Times New Roman" panose="02020603050405020304" pitchFamily="18" charset="0"/>
              </a:rPr>
              <a:t>OUTPUT:</a:t>
            </a:r>
          </a:p>
          <a:p>
            <a:pPr marL="228600">
              <a:lnSpc>
                <a:spcPct val="107000"/>
              </a:lnSpc>
              <a:spcAft>
                <a:spcPts val="800"/>
              </a:spcAft>
            </a:pPr>
            <a:endParaRPr lang="en-US" sz="1800" b="1" kern="100" dirty="0">
              <a:effectLst/>
              <a:latin typeface="Courier New" panose="02070309020205020404" pitchFamily="49" charset="0"/>
              <a:ea typeface="Calibri" panose="020F0502020204030204" pitchFamily="34" charset="0"/>
              <a:cs typeface="Times New Roman" panose="02020603050405020304" pitchFamily="18" charset="0"/>
            </a:endParaRPr>
          </a:p>
          <a:p>
            <a:pPr marL="228600">
              <a:lnSpc>
                <a:spcPct val="107000"/>
              </a:lnSpc>
              <a:spcAft>
                <a:spcPts val="800"/>
              </a:spcAft>
            </a:pPr>
            <a:endParaRPr lang="en-US" sz="1800" b="1" kern="100" dirty="0">
              <a:effectLst/>
              <a:latin typeface="Courier New" panose="02070309020205020404" pitchFamily="49" charset="0"/>
              <a:ea typeface="Calibri" panose="020F0502020204030204" pitchFamily="34" charset="0"/>
              <a:cs typeface="Times New Roman" panose="02020603050405020304" pitchFamily="18" charset="0"/>
            </a:endParaRPr>
          </a:p>
          <a:p>
            <a:pPr marL="228600">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descr="Graphical user interface, text, application, email&#10;&#10;Description automatically generated">
            <a:extLst>
              <a:ext uri="{FF2B5EF4-FFF2-40B4-BE49-F238E27FC236}">
                <a16:creationId xmlns:a16="http://schemas.microsoft.com/office/drawing/2014/main" id="{2F611A19-ADEF-20E1-0195-2F50E5215B43}"/>
              </a:ext>
            </a:extLst>
          </p:cNvPr>
          <p:cNvPicPr>
            <a:picLocks noChangeAspect="1"/>
          </p:cNvPicPr>
          <p:nvPr/>
        </p:nvPicPr>
        <p:blipFill>
          <a:blip r:embed="rId2"/>
          <a:stretch>
            <a:fillRect/>
          </a:stretch>
        </p:blipFill>
        <p:spPr>
          <a:xfrm>
            <a:off x="4742068" y="4575302"/>
            <a:ext cx="7404847" cy="2250141"/>
          </a:xfrm>
          <a:prstGeom prst="rect">
            <a:avLst/>
          </a:prstGeom>
        </p:spPr>
      </p:pic>
    </p:spTree>
    <p:extLst>
      <p:ext uri="{BB962C8B-B14F-4D97-AF65-F5344CB8AC3E}">
        <p14:creationId xmlns:p14="http://schemas.microsoft.com/office/powerpoint/2010/main" val="941020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80D1-06A2-8225-638D-4506034CAB85}"/>
              </a:ext>
            </a:extLst>
          </p:cNvPr>
          <p:cNvSpPr>
            <a:spLocks noGrp="1"/>
          </p:cNvSpPr>
          <p:nvPr>
            <p:ph type="title"/>
          </p:nvPr>
        </p:nvSpPr>
        <p:spPr>
          <a:xfrm>
            <a:off x="822760" y="1942830"/>
            <a:ext cx="3517567" cy="2093975"/>
          </a:xfrm>
        </p:spPr>
        <p:txBody>
          <a:bodyPr/>
          <a:lstStyle/>
          <a:p>
            <a:r>
              <a:rPr lang="en-IN" dirty="0"/>
              <a:t>Challenges</a:t>
            </a:r>
          </a:p>
        </p:txBody>
      </p:sp>
      <p:sp>
        <p:nvSpPr>
          <p:cNvPr id="3" name="Content Placeholder 2">
            <a:extLst>
              <a:ext uri="{FF2B5EF4-FFF2-40B4-BE49-F238E27FC236}">
                <a16:creationId xmlns:a16="http://schemas.microsoft.com/office/drawing/2014/main" id="{962E8C46-DBE0-1C89-091F-2F2B38874B12}"/>
              </a:ext>
            </a:extLst>
          </p:cNvPr>
          <p:cNvSpPr>
            <a:spLocks noGrp="1"/>
          </p:cNvSpPr>
          <p:nvPr>
            <p:ph idx="1"/>
          </p:nvPr>
        </p:nvSpPr>
        <p:spPr>
          <a:xfrm>
            <a:off x="4867835" y="233083"/>
            <a:ext cx="7234518" cy="6472518"/>
          </a:xfrm>
        </p:spPr>
        <p:txBody>
          <a:bodyPr/>
          <a:lstStyle/>
          <a:p>
            <a:pPr>
              <a:buFont typeface="Arial" panose="020B0604020202020204" pitchFamily="34" charset="0"/>
              <a:buChar char="•"/>
            </a:pPr>
            <a:r>
              <a:rPr lang="en-US" dirty="0"/>
              <a:t> Data modeling: Creating an efficient data model for an airline ticketing system can be difficult due to the enormous quantity of complicated data involved, such as flight schedules, seat availability, price, passenger information, and payment details. A badly constructed data model can lead to performance concerns, inconsistencies in data, and decreased scalability.</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Security: Airline ticketing systems handle sensitive information such as passenger details, payment information, and flight schedules, making them a target for cybercriminals. Ensuring the security of the database, implementing proper access controls, and encrypting sensitive data is critical to prevent unauthorized access and data breaches.</a:t>
            </a:r>
            <a:endParaRPr lang="en-IN" dirty="0"/>
          </a:p>
        </p:txBody>
      </p:sp>
    </p:spTree>
    <p:extLst>
      <p:ext uri="{BB962C8B-B14F-4D97-AF65-F5344CB8AC3E}">
        <p14:creationId xmlns:p14="http://schemas.microsoft.com/office/powerpoint/2010/main" val="700275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A613-FF7E-BFC3-000D-35036C39A5A2}"/>
              </a:ext>
            </a:extLst>
          </p:cNvPr>
          <p:cNvSpPr>
            <a:spLocks noGrp="1"/>
          </p:cNvSpPr>
          <p:nvPr>
            <p:ph type="title"/>
          </p:nvPr>
        </p:nvSpPr>
        <p:spPr>
          <a:xfrm>
            <a:off x="661395" y="1638030"/>
            <a:ext cx="3517567" cy="2093975"/>
          </a:xfrm>
        </p:spPr>
        <p:txBody>
          <a:bodyPr/>
          <a:lstStyle/>
          <a:p>
            <a:r>
              <a:rPr lang="en-IN" dirty="0"/>
              <a:t>Advantages</a:t>
            </a:r>
          </a:p>
        </p:txBody>
      </p:sp>
      <p:sp>
        <p:nvSpPr>
          <p:cNvPr id="3" name="Content Placeholder 2">
            <a:extLst>
              <a:ext uri="{FF2B5EF4-FFF2-40B4-BE49-F238E27FC236}">
                <a16:creationId xmlns:a16="http://schemas.microsoft.com/office/drawing/2014/main" id="{370677D6-03AC-EA6C-B76D-6D72519D79DB}"/>
              </a:ext>
            </a:extLst>
          </p:cNvPr>
          <p:cNvSpPr>
            <a:spLocks noGrp="1"/>
          </p:cNvSpPr>
          <p:nvPr>
            <p:ph idx="1"/>
          </p:nvPr>
        </p:nvSpPr>
        <p:spPr/>
        <p:txBody>
          <a:bodyPr/>
          <a:lstStyle/>
          <a:p>
            <a:pPr>
              <a:buFont typeface="Wingdings" panose="05000000000000000000" pitchFamily="2" charset="2"/>
              <a:buChar char="Ø"/>
            </a:pPr>
            <a:r>
              <a:rPr lang="en-US" dirty="0"/>
              <a:t>Faster and more efficient booking process: The use of a DBMS in the development of an airline ticketing system can streamline the booking process, making it faster and more efficient. This can lead to higher customer satisfaction and increased revenue for the airline.</a:t>
            </a:r>
          </a:p>
          <a:p>
            <a:pPr>
              <a:buFont typeface="Wingdings" panose="05000000000000000000" pitchFamily="2" charset="2"/>
              <a:buChar char="Ø"/>
            </a:pPr>
            <a:endParaRPr lang="en-US" dirty="0"/>
          </a:p>
          <a:p>
            <a:pPr>
              <a:buFont typeface="Wingdings" panose="05000000000000000000" pitchFamily="2" charset="2"/>
              <a:buChar char="Ø"/>
            </a:pPr>
            <a:r>
              <a:rPr lang="en-US" dirty="0"/>
              <a:t>Good security: It provides robust security features such as access controls, encryption, and data backups, to protect sensitive information such as passenger details and payment information.</a:t>
            </a:r>
            <a:endParaRPr lang="en-IN" dirty="0"/>
          </a:p>
        </p:txBody>
      </p:sp>
    </p:spTree>
    <p:extLst>
      <p:ext uri="{BB962C8B-B14F-4D97-AF65-F5344CB8AC3E}">
        <p14:creationId xmlns:p14="http://schemas.microsoft.com/office/powerpoint/2010/main" val="3047563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nk Brush Vector Lettering Thank You Modern Phrase Handwritten  Vector Calligraphy With Swooshes Stock Illustration - Download Image Now -  iStock">
            <a:extLst>
              <a:ext uri="{FF2B5EF4-FFF2-40B4-BE49-F238E27FC236}">
                <a16:creationId xmlns:a16="http://schemas.microsoft.com/office/drawing/2014/main" id="{2EF260A3-B233-3212-250D-0937C0180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71512"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54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37DD-8E7C-94A2-1ED7-3A818F153ABC}"/>
              </a:ext>
            </a:extLst>
          </p:cNvPr>
          <p:cNvSpPr>
            <a:spLocks noGrp="1"/>
          </p:cNvSpPr>
          <p:nvPr>
            <p:ph type="title"/>
          </p:nvPr>
        </p:nvSpPr>
        <p:spPr>
          <a:xfrm>
            <a:off x="688290" y="1727677"/>
            <a:ext cx="3517567" cy="2093975"/>
          </a:xfrm>
        </p:spPr>
        <p:txBody>
          <a:bodyPr/>
          <a:lstStyle/>
          <a:p>
            <a:r>
              <a:rPr lang="en-IN" dirty="0"/>
              <a:t>Objective</a:t>
            </a:r>
          </a:p>
        </p:txBody>
      </p:sp>
      <p:sp>
        <p:nvSpPr>
          <p:cNvPr id="3" name="Content Placeholder 2">
            <a:extLst>
              <a:ext uri="{FF2B5EF4-FFF2-40B4-BE49-F238E27FC236}">
                <a16:creationId xmlns:a16="http://schemas.microsoft.com/office/drawing/2014/main" id="{6278A3EF-2657-8404-57FA-B903BA69B231}"/>
              </a:ext>
            </a:extLst>
          </p:cNvPr>
          <p:cNvSpPr>
            <a:spLocks noGrp="1"/>
          </p:cNvSpPr>
          <p:nvPr>
            <p:ph idx="1"/>
          </p:nvPr>
        </p:nvSpPr>
        <p:spPr>
          <a:xfrm>
            <a:off x="5441055" y="194235"/>
            <a:ext cx="5928344" cy="7004424"/>
          </a:xfrm>
        </p:spPr>
        <p:txBody>
          <a:bodyPr>
            <a:normAutofit/>
          </a:bodyPr>
          <a:lstStyle/>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To provide a reliable and efficient means of managing reservations, ticket sales, and passenger information for an airline.</a:t>
            </a:r>
          </a:p>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To store all relevant data related to airline operations, such as flight schedules, seat availability, passenger data, and ticket pricing, in a centralized database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To ensure easy data retrieval and querying by creating tables for various types of data and setting up relationships between them.</a:t>
            </a:r>
          </a:p>
          <a:p>
            <a:pPr>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To create a user interface for customers and airline staff to interact with the database, which may include a web-based application for flight search, seat availability, and ticket purchase.</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 streamline airline operations by providing accurate and up-to-date information about flight schedules, seat availability, and other relevant data to staff and customers.</a:t>
            </a:r>
          </a:p>
          <a:p>
            <a:pPr>
              <a:buFont typeface="Wingdings" panose="05000000000000000000" pitchFamily="2" charset="2"/>
              <a:buChar char="Ø"/>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307421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5D15E-839E-4BDB-D92F-D2AC22067601}"/>
              </a:ext>
            </a:extLst>
          </p:cNvPr>
          <p:cNvSpPr>
            <a:spLocks noGrp="1"/>
          </p:cNvSpPr>
          <p:nvPr>
            <p:ph type="title"/>
          </p:nvPr>
        </p:nvSpPr>
        <p:spPr>
          <a:xfrm>
            <a:off x="616572" y="1889042"/>
            <a:ext cx="3517567" cy="2093975"/>
          </a:xfrm>
        </p:spPr>
        <p:txBody>
          <a:bodyPr/>
          <a:lstStyle/>
          <a:p>
            <a:r>
              <a:rPr lang="en-IN" dirty="0"/>
              <a:t>Introduction</a:t>
            </a:r>
          </a:p>
        </p:txBody>
      </p:sp>
      <p:sp>
        <p:nvSpPr>
          <p:cNvPr id="3" name="Content Placeholder 2">
            <a:extLst>
              <a:ext uri="{FF2B5EF4-FFF2-40B4-BE49-F238E27FC236}">
                <a16:creationId xmlns:a16="http://schemas.microsoft.com/office/drawing/2014/main" id="{90EB5E58-0CF0-DE92-7CB6-7F2E939F2765}"/>
              </a:ext>
            </a:extLst>
          </p:cNvPr>
          <p:cNvSpPr>
            <a:spLocks noGrp="1"/>
          </p:cNvSpPr>
          <p:nvPr>
            <p:ph idx="1"/>
          </p:nvPr>
        </p:nvSpPr>
        <p:spPr>
          <a:xfrm>
            <a:off x="4912659" y="143435"/>
            <a:ext cx="6866965" cy="6544236"/>
          </a:xfrm>
        </p:spPr>
        <p:txBody>
          <a:bodyPr>
            <a:normAutofit fontScale="92500" lnSpcReduction="10000"/>
          </a:bodyPr>
          <a:lstStyle/>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airline business is a highly competitive and continuously expanding industry that needs efficient and effective operations management systems.</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An airline ticketing system is an essential component of any airline's operations, as it allows passengers to book flights and manage their travel plans. </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Developing an airline ticketing system in DBMS (Database Management System) can bring significant advantages, such as increased efficiency, improved data management, better security, scalability, and better decision-making. </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use of a DBMS can help airlines to streamline the ticket booking process, manage large amounts of data more effectively, and provide valuable insights into customer behavior and preferences. </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This can lead to higher customer satisfaction, increased revenue, and a competitive advantage in the marketplace.</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 In this context, developing an airline ticketing system in DBMS is a complex and challenging task that requires careful planning, design, and implementation, as well as ongoing maintenance and optimization to ensure a smooth user experience for passengers</a:t>
            </a:r>
            <a:r>
              <a:rPr lang="en-US" dirty="0"/>
              <a:t>.</a:t>
            </a:r>
            <a:endParaRPr lang="en-IN" dirty="0"/>
          </a:p>
        </p:txBody>
      </p:sp>
    </p:spTree>
    <p:extLst>
      <p:ext uri="{BB962C8B-B14F-4D97-AF65-F5344CB8AC3E}">
        <p14:creationId xmlns:p14="http://schemas.microsoft.com/office/powerpoint/2010/main" val="3386633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3B91-29D5-CBDB-6F35-A6891EE28E44}"/>
              </a:ext>
            </a:extLst>
          </p:cNvPr>
          <p:cNvSpPr>
            <a:spLocks noGrp="1"/>
          </p:cNvSpPr>
          <p:nvPr>
            <p:ph type="title"/>
          </p:nvPr>
        </p:nvSpPr>
        <p:spPr>
          <a:xfrm>
            <a:off x="1010860" y="1162901"/>
            <a:ext cx="3517567" cy="2093975"/>
          </a:xfrm>
        </p:spPr>
        <p:txBody>
          <a:bodyPr/>
          <a:lstStyle/>
          <a:p>
            <a:r>
              <a:rPr lang="en-IN" dirty="0"/>
              <a:t>Tables</a:t>
            </a:r>
          </a:p>
        </p:txBody>
      </p:sp>
      <p:sp>
        <p:nvSpPr>
          <p:cNvPr id="3" name="Content Placeholder 2">
            <a:extLst>
              <a:ext uri="{FF2B5EF4-FFF2-40B4-BE49-F238E27FC236}">
                <a16:creationId xmlns:a16="http://schemas.microsoft.com/office/drawing/2014/main" id="{1002BD27-6CA8-0131-AF45-5A4D3767BFBE}"/>
              </a:ext>
            </a:extLst>
          </p:cNvPr>
          <p:cNvSpPr>
            <a:spLocks noGrp="1"/>
          </p:cNvSpPr>
          <p:nvPr>
            <p:ph idx="1"/>
          </p:nvPr>
        </p:nvSpPr>
        <p:spPr/>
        <p:txBody>
          <a:bodyPr>
            <a:normAutofit/>
          </a:bodyPr>
          <a:lstStyle/>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Customers</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Flight</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Cancellation</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Luggage</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Passengers</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Bookings</a:t>
            </a:r>
          </a:p>
        </p:txBody>
      </p:sp>
    </p:spTree>
    <p:extLst>
      <p:ext uri="{BB962C8B-B14F-4D97-AF65-F5344CB8AC3E}">
        <p14:creationId xmlns:p14="http://schemas.microsoft.com/office/powerpoint/2010/main" val="3627685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26292-EEB5-7FCE-83A3-6ED4FD6FD642}"/>
              </a:ext>
            </a:extLst>
          </p:cNvPr>
          <p:cNvSpPr>
            <a:spLocks noGrp="1"/>
          </p:cNvSpPr>
          <p:nvPr>
            <p:ph type="title"/>
          </p:nvPr>
        </p:nvSpPr>
        <p:spPr>
          <a:xfrm>
            <a:off x="598642" y="1700783"/>
            <a:ext cx="3517567" cy="2093975"/>
          </a:xfrm>
        </p:spPr>
        <p:txBody>
          <a:bodyPr/>
          <a:lstStyle/>
          <a:p>
            <a:r>
              <a:rPr lang="en-IN" dirty="0"/>
              <a:t>Attributes</a:t>
            </a:r>
          </a:p>
        </p:txBody>
      </p:sp>
      <p:sp>
        <p:nvSpPr>
          <p:cNvPr id="3" name="Content Placeholder 2">
            <a:extLst>
              <a:ext uri="{FF2B5EF4-FFF2-40B4-BE49-F238E27FC236}">
                <a16:creationId xmlns:a16="http://schemas.microsoft.com/office/drawing/2014/main" id="{BDBF6F9D-2998-3064-DF20-3862E9102DF7}"/>
              </a:ext>
            </a:extLst>
          </p:cNvPr>
          <p:cNvSpPr>
            <a:spLocks noGrp="1"/>
          </p:cNvSpPr>
          <p:nvPr>
            <p:ph idx="1"/>
          </p:nvPr>
        </p:nvSpPr>
        <p:spPr>
          <a:xfrm>
            <a:off x="4778187" y="322729"/>
            <a:ext cx="7100047" cy="6275295"/>
          </a:xfrm>
        </p:spPr>
        <p:txBody>
          <a:bodyPr>
            <a:normAutofit fontScale="77500" lnSpcReduction="20000"/>
          </a:bodyPr>
          <a:lstStyle/>
          <a:p>
            <a:r>
              <a:rPr lang="en-IN" sz="2100" b="1" dirty="0">
                <a:latin typeface="Calibri" panose="020F0502020204030204" pitchFamily="34" charset="0"/>
                <a:ea typeface="Calibri" panose="020F0502020204030204" pitchFamily="34" charset="0"/>
                <a:cs typeface="Calibri" panose="020F0502020204030204" pitchFamily="34" charset="0"/>
              </a:rPr>
              <a:t>Customers</a:t>
            </a:r>
          </a:p>
          <a:p>
            <a:pPr>
              <a:buFont typeface="Arial" panose="020B0604020202020204" pitchFamily="34" charset="0"/>
              <a:buChar char="•"/>
            </a:pPr>
            <a:r>
              <a:rPr lang="en-IN" sz="2100" dirty="0">
                <a:latin typeface="Calibri" panose="020F0502020204030204" pitchFamily="34" charset="0"/>
                <a:ea typeface="Calibri" panose="020F0502020204030204" pitchFamily="34" charset="0"/>
                <a:cs typeface="Calibri" panose="020F0502020204030204" pitchFamily="34" charset="0"/>
              </a:rPr>
              <a:t>Customer_ID Varchar(20)</a:t>
            </a:r>
          </a:p>
          <a:p>
            <a:pPr>
              <a:buFont typeface="Arial" panose="020B0604020202020204" pitchFamily="34" charset="0"/>
              <a:buChar char="•"/>
            </a:pPr>
            <a:r>
              <a:rPr lang="en-IN" sz="2100" dirty="0">
                <a:latin typeface="Calibri" panose="020F0502020204030204" pitchFamily="34" charset="0"/>
                <a:ea typeface="Calibri" panose="020F0502020204030204" pitchFamily="34" charset="0"/>
                <a:cs typeface="Calibri" panose="020F0502020204030204" pitchFamily="34" charset="0"/>
              </a:rPr>
              <a:t>First_Name char(20)</a:t>
            </a:r>
          </a:p>
          <a:p>
            <a:pPr>
              <a:buFont typeface="Arial" panose="020B0604020202020204" pitchFamily="34" charset="0"/>
              <a:buChar char="•"/>
            </a:pPr>
            <a:r>
              <a:rPr lang="en-IN" sz="2100" dirty="0">
                <a:latin typeface="Calibri" panose="020F0502020204030204" pitchFamily="34" charset="0"/>
                <a:ea typeface="Calibri" panose="020F0502020204030204" pitchFamily="34" charset="0"/>
                <a:cs typeface="Calibri" panose="020F0502020204030204" pitchFamily="34" charset="0"/>
              </a:rPr>
              <a:t>Last_Name char(20)</a:t>
            </a:r>
          </a:p>
          <a:p>
            <a:pPr>
              <a:buFont typeface="Arial" panose="020B0604020202020204" pitchFamily="34" charset="0"/>
              <a:buChar char="•"/>
            </a:pPr>
            <a:r>
              <a:rPr lang="en-IN" sz="2100" dirty="0">
                <a:latin typeface="Calibri" panose="020F0502020204030204" pitchFamily="34" charset="0"/>
                <a:ea typeface="Calibri" panose="020F0502020204030204" pitchFamily="34" charset="0"/>
                <a:cs typeface="Calibri" panose="020F0502020204030204" pitchFamily="34" charset="0"/>
              </a:rPr>
              <a:t>EmailID Varchar(30)</a:t>
            </a:r>
          </a:p>
          <a:p>
            <a:pPr>
              <a:buFont typeface="Arial" panose="020B0604020202020204" pitchFamily="34" charset="0"/>
              <a:buChar char="•"/>
            </a:pPr>
            <a:r>
              <a:rPr lang="en-IN" sz="2100" dirty="0">
                <a:latin typeface="Calibri" panose="020F0502020204030204" pitchFamily="34" charset="0"/>
                <a:ea typeface="Calibri" panose="020F0502020204030204" pitchFamily="34" charset="0"/>
                <a:cs typeface="Calibri" panose="020F0502020204030204" pitchFamily="34" charset="0"/>
              </a:rPr>
              <a:t>Phone_Num int(10)</a:t>
            </a:r>
          </a:p>
          <a:p>
            <a:pPr marL="0" indent="0">
              <a:buNone/>
            </a:pPr>
            <a:r>
              <a:rPr lang="en-IN" sz="2100" b="1" dirty="0">
                <a:latin typeface="Calibri" panose="020F0502020204030204" pitchFamily="34" charset="0"/>
                <a:ea typeface="Calibri" panose="020F0502020204030204" pitchFamily="34" charset="0"/>
                <a:cs typeface="Calibri" panose="020F0502020204030204" pitchFamily="34" charset="0"/>
              </a:rPr>
              <a:t> Flight</a:t>
            </a:r>
          </a:p>
          <a:p>
            <a:pPr>
              <a:buFont typeface="Arial" panose="020B0604020202020204" pitchFamily="34" charset="0"/>
              <a:buChar char="•"/>
            </a:pPr>
            <a:r>
              <a:rPr lang="en-IN" sz="2100" dirty="0">
                <a:latin typeface="Calibri" panose="020F0502020204030204" pitchFamily="34" charset="0"/>
                <a:ea typeface="Calibri" panose="020F0502020204030204" pitchFamily="34" charset="0"/>
                <a:cs typeface="Calibri" panose="020F0502020204030204" pitchFamily="34" charset="0"/>
              </a:rPr>
              <a:t>Flight_Code Varchar(20)</a:t>
            </a:r>
          </a:p>
          <a:p>
            <a:pPr>
              <a:buFont typeface="Arial" panose="020B0604020202020204" pitchFamily="34" charset="0"/>
              <a:buChar char="•"/>
            </a:pPr>
            <a:r>
              <a:rPr lang="en-IN" sz="2100" dirty="0">
                <a:latin typeface="Calibri" panose="020F0502020204030204" pitchFamily="34" charset="0"/>
                <a:ea typeface="Calibri" panose="020F0502020204030204" pitchFamily="34" charset="0"/>
                <a:cs typeface="Calibri" panose="020F0502020204030204" pitchFamily="34" charset="0"/>
              </a:rPr>
              <a:t>Company Varchar(20)</a:t>
            </a:r>
          </a:p>
          <a:p>
            <a:pPr>
              <a:buFont typeface="Arial" panose="020B0604020202020204" pitchFamily="34" charset="0"/>
              <a:buChar char="•"/>
            </a:pPr>
            <a:r>
              <a:rPr lang="en-IN" sz="2100" dirty="0">
                <a:latin typeface="Calibri" panose="020F0502020204030204" pitchFamily="34" charset="0"/>
                <a:ea typeface="Calibri" panose="020F0502020204030204" pitchFamily="34" charset="0"/>
                <a:cs typeface="Calibri" panose="020F0502020204030204" pitchFamily="34" charset="0"/>
              </a:rPr>
              <a:t>Arrival Varchar(20)</a:t>
            </a:r>
          </a:p>
          <a:p>
            <a:pPr>
              <a:buFont typeface="Arial" panose="020B0604020202020204" pitchFamily="34" charset="0"/>
              <a:buChar char="•"/>
            </a:pPr>
            <a:r>
              <a:rPr lang="en-IN" sz="2100" dirty="0">
                <a:latin typeface="Calibri" panose="020F0502020204030204" pitchFamily="34" charset="0"/>
                <a:ea typeface="Calibri" panose="020F0502020204030204" pitchFamily="34" charset="0"/>
                <a:cs typeface="Calibri" panose="020F0502020204030204" pitchFamily="34" charset="0"/>
              </a:rPr>
              <a:t>Departure Varchar(20)</a:t>
            </a:r>
          </a:p>
          <a:p>
            <a:pPr>
              <a:buFont typeface="Arial" panose="020B0604020202020204" pitchFamily="34" charset="0"/>
              <a:buChar char="•"/>
            </a:pPr>
            <a:r>
              <a:rPr lang="en-IN" sz="2100" dirty="0">
                <a:latin typeface="Calibri" panose="020F0502020204030204" pitchFamily="34" charset="0"/>
                <a:ea typeface="Calibri" panose="020F0502020204030204" pitchFamily="34" charset="0"/>
                <a:cs typeface="Calibri" panose="020F0502020204030204" pitchFamily="34" charset="0"/>
              </a:rPr>
              <a:t>Arrival_Time Datetime(fsp)</a:t>
            </a:r>
          </a:p>
          <a:p>
            <a:pPr>
              <a:buFont typeface="Arial" panose="020B0604020202020204" pitchFamily="34" charset="0"/>
              <a:buChar char="•"/>
            </a:pPr>
            <a:r>
              <a:rPr lang="en-IN" sz="2100" dirty="0">
                <a:latin typeface="Calibri" panose="020F0502020204030204" pitchFamily="34" charset="0"/>
                <a:ea typeface="Calibri" panose="020F0502020204030204" pitchFamily="34" charset="0"/>
                <a:cs typeface="Calibri" panose="020F0502020204030204" pitchFamily="34" charset="0"/>
              </a:rPr>
              <a:t>Departure_Time Datetime(fsp)</a:t>
            </a:r>
          </a:p>
          <a:p>
            <a:pPr>
              <a:buFont typeface="Arial" panose="020B0604020202020204" pitchFamily="34" charset="0"/>
              <a:buChar char="•"/>
            </a:pPr>
            <a:r>
              <a:rPr lang="en-IN" sz="2100" dirty="0">
                <a:latin typeface="Calibri" panose="020F0502020204030204" pitchFamily="34" charset="0"/>
                <a:ea typeface="Calibri" panose="020F0502020204030204" pitchFamily="34" charset="0"/>
                <a:cs typeface="Calibri" panose="020F0502020204030204" pitchFamily="34" charset="0"/>
              </a:rPr>
              <a:t>Total_Capacity Int(20)</a:t>
            </a:r>
          </a:p>
          <a:p>
            <a:pPr>
              <a:buFont typeface="Arial" panose="020B0604020202020204" pitchFamily="34" charset="0"/>
              <a:buChar char="•"/>
            </a:pPr>
            <a:r>
              <a:rPr lang="en-IN" sz="2100" dirty="0">
                <a:latin typeface="Calibri" panose="020F0502020204030204" pitchFamily="34" charset="0"/>
                <a:ea typeface="Calibri" panose="020F0502020204030204" pitchFamily="34" charset="0"/>
                <a:cs typeface="Calibri" panose="020F0502020204030204" pitchFamily="34" charset="0"/>
              </a:rPr>
              <a:t>Available_Seats Int(20</a:t>
            </a:r>
            <a:r>
              <a:rPr lang="en-IN" dirty="0"/>
              <a:t>)</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4199144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54D1C-2254-2849-F831-09B34AEAD2A4}"/>
              </a:ext>
            </a:extLst>
          </p:cNvPr>
          <p:cNvSpPr>
            <a:spLocks noGrp="1"/>
          </p:cNvSpPr>
          <p:nvPr>
            <p:ph type="title"/>
          </p:nvPr>
        </p:nvSpPr>
        <p:spPr/>
        <p:txBody>
          <a:bodyPr/>
          <a:lstStyle/>
          <a:p>
            <a:r>
              <a:rPr lang="en-IN" dirty="0"/>
              <a:t>Attributes</a:t>
            </a:r>
          </a:p>
        </p:txBody>
      </p:sp>
      <p:sp>
        <p:nvSpPr>
          <p:cNvPr id="3" name="Content Placeholder 2">
            <a:extLst>
              <a:ext uri="{FF2B5EF4-FFF2-40B4-BE49-F238E27FC236}">
                <a16:creationId xmlns:a16="http://schemas.microsoft.com/office/drawing/2014/main" id="{B6FA3D9C-0CCC-DCE6-63CA-A0234C2E19CA}"/>
              </a:ext>
            </a:extLst>
          </p:cNvPr>
          <p:cNvSpPr>
            <a:spLocks noGrp="1"/>
          </p:cNvSpPr>
          <p:nvPr>
            <p:ph idx="1"/>
          </p:nvPr>
        </p:nvSpPr>
        <p:spPr>
          <a:xfrm>
            <a:off x="4921102" y="86658"/>
            <a:ext cx="7046780" cy="6654801"/>
          </a:xfrm>
        </p:spPr>
        <p:txBody>
          <a:bodyPr>
            <a:normAutofit/>
          </a:bodyPr>
          <a:lstStyle/>
          <a:p>
            <a:r>
              <a:rPr lang="en-IN" sz="1800" b="1" dirty="0">
                <a:latin typeface="Calibri" panose="020F0502020204030204" pitchFamily="34" charset="0"/>
                <a:ea typeface="Calibri" panose="020F0502020204030204" pitchFamily="34" charset="0"/>
                <a:cs typeface="Calibri" panose="020F0502020204030204" pitchFamily="34" charset="0"/>
              </a:rPr>
              <a:t>Cancellation</a:t>
            </a:r>
          </a:p>
          <a:p>
            <a:pPr>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Cancellation_ID Varchar(20)</a:t>
            </a:r>
          </a:p>
          <a:p>
            <a:pPr>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Passenger_ID Varchar(20)</a:t>
            </a:r>
          </a:p>
          <a:p>
            <a:pPr>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Refund_type Varchar(20)</a:t>
            </a:r>
          </a:p>
          <a:p>
            <a:pPr>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Flight_Code Varchar(20)</a:t>
            </a:r>
          </a:p>
          <a:p>
            <a:pPr>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First_Name Varchar(20)</a:t>
            </a:r>
          </a:p>
          <a:p>
            <a:pPr>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Last_Name Varchar(20)</a:t>
            </a:r>
          </a:p>
          <a:p>
            <a:pPr>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Booking_ID Varchar(20)</a:t>
            </a:r>
          </a:p>
          <a:p>
            <a:r>
              <a:rPr lang="en-IN" sz="1800" b="1" dirty="0">
                <a:latin typeface="Calibri" panose="020F0502020204030204" pitchFamily="34" charset="0"/>
                <a:ea typeface="Calibri" panose="020F0502020204030204" pitchFamily="34" charset="0"/>
                <a:cs typeface="Calibri" panose="020F0502020204030204" pitchFamily="34" charset="0"/>
              </a:rPr>
              <a:t>Luggage</a:t>
            </a:r>
          </a:p>
          <a:p>
            <a:pPr>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Luggage_ID Varchar(20)</a:t>
            </a:r>
          </a:p>
          <a:p>
            <a:pPr>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Passenger_ID Varchar(20)</a:t>
            </a:r>
          </a:p>
          <a:p>
            <a:pPr>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Booking_ID Varchar(20)</a:t>
            </a:r>
          </a:p>
          <a:p>
            <a:pPr>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Cabin_Bags int(20)</a:t>
            </a:r>
          </a:p>
          <a:p>
            <a:pPr>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Luggage_Bags int(20)</a:t>
            </a:r>
          </a:p>
          <a:p>
            <a:endParaRPr lang="en-IN" dirty="0"/>
          </a:p>
        </p:txBody>
      </p:sp>
    </p:spTree>
    <p:extLst>
      <p:ext uri="{BB962C8B-B14F-4D97-AF65-F5344CB8AC3E}">
        <p14:creationId xmlns:p14="http://schemas.microsoft.com/office/powerpoint/2010/main" val="163787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B35D-BC59-B151-FCED-57194CA21D48}"/>
              </a:ext>
            </a:extLst>
          </p:cNvPr>
          <p:cNvSpPr>
            <a:spLocks noGrp="1"/>
          </p:cNvSpPr>
          <p:nvPr>
            <p:ph type="title"/>
          </p:nvPr>
        </p:nvSpPr>
        <p:spPr>
          <a:xfrm>
            <a:off x="804672" y="1718712"/>
            <a:ext cx="3517567" cy="2093975"/>
          </a:xfrm>
        </p:spPr>
        <p:txBody>
          <a:bodyPr/>
          <a:lstStyle/>
          <a:p>
            <a:r>
              <a:rPr lang="en-IN" dirty="0"/>
              <a:t>Attributes</a:t>
            </a:r>
          </a:p>
        </p:txBody>
      </p:sp>
      <p:sp>
        <p:nvSpPr>
          <p:cNvPr id="3" name="Content Placeholder 2">
            <a:extLst>
              <a:ext uri="{FF2B5EF4-FFF2-40B4-BE49-F238E27FC236}">
                <a16:creationId xmlns:a16="http://schemas.microsoft.com/office/drawing/2014/main" id="{ED5A8CE4-F240-4062-8613-25DCC2F76919}"/>
              </a:ext>
            </a:extLst>
          </p:cNvPr>
          <p:cNvSpPr>
            <a:spLocks noGrp="1"/>
          </p:cNvSpPr>
          <p:nvPr>
            <p:ph idx="1"/>
          </p:nvPr>
        </p:nvSpPr>
        <p:spPr>
          <a:xfrm>
            <a:off x="4858871" y="206188"/>
            <a:ext cx="6528457" cy="6400799"/>
          </a:xfrm>
        </p:spPr>
        <p:txBody>
          <a:bodyPr>
            <a:normAutofit fontScale="92500" lnSpcReduction="10000"/>
          </a:bodyPr>
          <a:lstStyle/>
          <a:p>
            <a:r>
              <a:rPr lang="en-IN" b="1" dirty="0">
                <a:latin typeface="Calibri" panose="020F0502020204030204" pitchFamily="34" charset="0"/>
                <a:ea typeface="Calibri" panose="020F0502020204030204" pitchFamily="34" charset="0"/>
                <a:cs typeface="Calibri" panose="020F0502020204030204" pitchFamily="34" charset="0"/>
              </a:rPr>
              <a:t>Passangers</a:t>
            </a:r>
          </a:p>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Passanger_ID Varchar(20)</a:t>
            </a:r>
          </a:p>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Booking_ID Varchar(20)</a:t>
            </a:r>
          </a:p>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First_Name char(20)</a:t>
            </a:r>
          </a:p>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Last_Name Varchar(20)</a:t>
            </a:r>
          </a:p>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Gender char(1) </a:t>
            </a:r>
          </a:p>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Age tinyint</a:t>
            </a:r>
          </a:p>
          <a:p>
            <a:pPr>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Bookings</a:t>
            </a:r>
          </a:p>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Booking_ID varchar(20)</a:t>
            </a:r>
          </a:p>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Customer_ID varchar(20)</a:t>
            </a:r>
          </a:p>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Flight_code varchar(20)</a:t>
            </a:r>
          </a:p>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Price Float(p)</a:t>
            </a:r>
          </a:p>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Date_of_Travel Datetime(fsp)</a:t>
            </a:r>
          </a:p>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Booking_Date Datetime(fsp)</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2697602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89CF-5019-0CFA-4FFE-5186A5F45AF7}"/>
              </a:ext>
            </a:extLst>
          </p:cNvPr>
          <p:cNvSpPr>
            <a:spLocks noGrp="1"/>
          </p:cNvSpPr>
          <p:nvPr>
            <p:ph type="title"/>
          </p:nvPr>
        </p:nvSpPr>
        <p:spPr>
          <a:xfrm>
            <a:off x="670359" y="1458736"/>
            <a:ext cx="3517567" cy="2093975"/>
          </a:xfrm>
        </p:spPr>
        <p:txBody>
          <a:bodyPr/>
          <a:lstStyle/>
          <a:p>
            <a:r>
              <a:rPr lang="en-IN" dirty="0"/>
              <a:t>ER Diagram</a:t>
            </a:r>
          </a:p>
        </p:txBody>
      </p:sp>
      <p:pic>
        <p:nvPicPr>
          <p:cNvPr id="8" name="Content Placeholder 7">
            <a:extLst>
              <a:ext uri="{FF2B5EF4-FFF2-40B4-BE49-F238E27FC236}">
                <a16:creationId xmlns:a16="http://schemas.microsoft.com/office/drawing/2014/main" id="{1283D658-08F2-9F5E-79BF-2131017C6CDE}"/>
              </a:ext>
            </a:extLst>
          </p:cNvPr>
          <p:cNvPicPr>
            <a:picLocks noGrp="1" noChangeAspect="1"/>
          </p:cNvPicPr>
          <p:nvPr>
            <p:ph idx="1"/>
          </p:nvPr>
        </p:nvPicPr>
        <p:blipFill>
          <a:blip r:embed="rId2"/>
          <a:stretch>
            <a:fillRect/>
          </a:stretch>
        </p:blipFill>
        <p:spPr>
          <a:xfrm>
            <a:off x="4670612" y="0"/>
            <a:ext cx="7521387" cy="6858000"/>
          </a:xfrm>
          <a:prstGeom prst="rect">
            <a:avLst/>
          </a:prstGeom>
        </p:spPr>
      </p:pic>
    </p:spTree>
    <p:extLst>
      <p:ext uri="{BB962C8B-B14F-4D97-AF65-F5344CB8AC3E}">
        <p14:creationId xmlns:p14="http://schemas.microsoft.com/office/powerpoint/2010/main" val="2734295521"/>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www.w3.org/XML/1998/namespace"/>
    <ds:schemaRef ds:uri="http://schemas.microsoft.com/office/2006/documentManagement/types"/>
    <ds:schemaRef ds:uri="71af3243-3dd4-4a8d-8c0d-dd76da1f02a5"/>
    <ds:schemaRef ds:uri="http://purl.org/dc/elements/1.1/"/>
    <ds:schemaRef ds:uri="http://purl.org/dc/terms/"/>
    <ds:schemaRef ds:uri="16c05727-aa75-4e4a-9b5f-8a80a1165891"/>
    <ds:schemaRef ds:uri="http://schemas.microsoft.com/office/2006/metadata/properties"/>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{AD8439F3-A052-4FE6-A10E-4478D4128109}tf22712842_win32</Template>
  <TotalTime>110</TotalTime>
  <Words>2617</Words>
  <Application>Microsoft Office PowerPoint</Application>
  <PresentationFormat>Widescreen</PresentationFormat>
  <Paragraphs>286</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Bookman Old Style</vt:lpstr>
      <vt:lpstr>Calibri</vt:lpstr>
      <vt:lpstr>Consolas</vt:lpstr>
      <vt:lpstr>Courier New</vt:lpstr>
      <vt:lpstr>Franklin Gothic Book</vt:lpstr>
      <vt:lpstr>Wingdings</vt:lpstr>
      <vt:lpstr>1_RetrospectVTI</vt:lpstr>
      <vt:lpstr>Airline Ticketing System</vt:lpstr>
      <vt:lpstr>Presented by</vt:lpstr>
      <vt:lpstr>Objective</vt:lpstr>
      <vt:lpstr>Introduction</vt:lpstr>
      <vt:lpstr>Tables</vt:lpstr>
      <vt:lpstr>Attributes</vt:lpstr>
      <vt:lpstr>Attributes</vt:lpstr>
      <vt:lpstr>Attributes</vt:lpstr>
      <vt:lpstr>ER Diagram</vt:lpstr>
      <vt:lpstr>Query1(Creation of Tables)</vt:lpstr>
      <vt:lpstr>   Query-1</vt:lpstr>
      <vt:lpstr> Query-1</vt:lpstr>
      <vt:lpstr>Query-1</vt:lpstr>
      <vt:lpstr>          Query-1</vt:lpstr>
      <vt:lpstr>Query-2(Insertion of values)</vt:lpstr>
      <vt:lpstr>Query-2</vt:lpstr>
      <vt:lpstr>    Query-2</vt:lpstr>
      <vt:lpstr>Query-2</vt:lpstr>
      <vt:lpstr>Query-2</vt:lpstr>
      <vt:lpstr>Query-2</vt:lpstr>
      <vt:lpstr>Query-3(Selection statements)</vt:lpstr>
      <vt:lpstr>Query-3</vt:lpstr>
      <vt:lpstr>Query-3</vt:lpstr>
      <vt:lpstr>Query-3</vt:lpstr>
      <vt:lpstr>Query-3</vt:lpstr>
      <vt:lpstr>Query-3</vt:lpstr>
      <vt:lpstr>Challenges</vt:lpstr>
      <vt:lpstr>Advantages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Airline Ticketing System</dc:title>
  <dc:creator>pardhavi perepi</dc:creator>
  <cp:lastModifiedBy>pardhavi perepi</cp:lastModifiedBy>
  <cp:revision>1</cp:revision>
  <dcterms:created xsi:type="dcterms:W3CDTF">2023-05-05T02:38:39Z</dcterms:created>
  <dcterms:modified xsi:type="dcterms:W3CDTF">2023-05-05T16:48:12Z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