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46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4773168"/>
            <a:ext cx="12984480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Leveraging generative AI for comic creation on edge devices, ComicCrafter AI enhances creativity and accessibility, enabling users to transform ideas into visual stories easily and efficiently.</a:t>
            </a:r>
            <a:endParaRPr lang="en-US" sz="2040" dirty="0"/>
          </a:p>
        </p:txBody>
      </p:sp>
      <p:sp>
        <p:nvSpPr>
          <p:cNvPr id="5" name="Text 1"/>
          <p:cNvSpPr/>
          <p:nvPr/>
        </p:nvSpPr>
        <p:spPr>
          <a:xfrm>
            <a:off x="832104" y="3483864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8010"/>
              </a:lnSpc>
              <a:buNone/>
            </a:pPr>
            <a:r>
              <a:rPr lang="en-US" sz="641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ComicCrafter AI</a:t>
            </a:r>
            <a:endParaRPr lang="en-US" sz="64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46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48386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00"/>
              </a:lnSpc>
              <a:buNone/>
            </a:pPr>
            <a:r>
              <a:rPr lang="en-US" sz="464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Introduction to ComicCrafter AI</a:t>
            </a:r>
            <a:endParaRPr lang="en-US" sz="4640" dirty="0"/>
          </a:p>
        </p:txBody>
      </p:sp>
      <p:sp>
        <p:nvSpPr>
          <p:cNvPr id="5" name="Text 1"/>
          <p:cNvSpPr/>
          <p:nvPr/>
        </p:nvSpPr>
        <p:spPr>
          <a:xfrm>
            <a:off x="1078992" y="5129784"/>
            <a:ext cx="3831336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A generative AI tool for comic creation.</a:t>
            </a:r>
            <a:endParaRPr lang="en-US" sz="2040" dirty="0"/>
          </a:p>
        </p:txBody>
      </p:sp>
      <p:sp>
        <p:nvSpPr>
          <p:cNvPr id="6" name="Text 2"/>
          <p:cNvSpPr/>
          <p:nvPr/>
        </p:nvSpPr>
        <p:spPr>
          <a:xfrm>
            <a:off x="9729216" y="5129784"/>
            <a:ext cx="3831336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Developed for use on edge devices anytime.</a:t>
            </a:r>
            <a:endParaRPr lang="en-US" sz="2040" dirty="0"/>
          </a:p>
        </p:txBody>
      </p:sp>
      <p:sp>
        <p:nvSpPr>
          <p:cNvPr id="7" name="Text 3"/>
          <p:cNvSpPr/>
          <p:nvPr/>
        </p:nvSpPr>
        <p:spPr>
          <a:xfrm>
            <a:off x="9729216" y="462686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Edge Device Compatibility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5404104" y="462686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Target Audience</a:t>
            </a:r>
            <a:endParaRPr lang="en-US" sz="2320" dirty="0"/>
          </a:p>
        </p:txBody>
      </p:sp>
      <p:sp>
        <p:nvSpPr>
          <p:cNvPr id="9" name="Text 5"/>
          <p:cNvSpPr/>
          <p:nvPr/>
        </p:nvSpPr>
        <p:spPr>
          <a:xfrm>
            <a:off x="1078992" y="462686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What is ComicCrafter AI?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5404104" y="5129784"/>
            <a:ext cx="3831336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Aspiring comic creators and hobbyists.</a:t>
            </a:r>
            <a:endParaRPr lang="en-US" sz="20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4882896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90779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0" y="2907792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8" y="4882896"/>
            <a:ext cx="475488" cy="4754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4992624" y="4956048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4</a:t>
            </a:r>
            <a:endParaRPr lang="en-US" sz="2550" dirty="0"/>
          </a:p>
        </p:txBody>
      </p:sp>
      <p:sp>
        <p:nvSpPr>
          <p:cNvPr id="9" name="Text 1"/>
          <p:cNvSpPr/>
          <p:nvPr/>
        </p:nvSpPr>
        <p:spPr>
          <a:xfrm>
            <a:off x="996696" y="2980944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1</a:t>
            </a:r>
            <a:endParaRPr lang="en-US" sz="2550" dirty="0"/>
          </a:p>
        </p:txBody>
      </p:sp>
      <p:sp>
        <p:nvSpPr>
          <p:cNvPr id="10" name="Text 2"/>
          <p:cNvSpPr/>
          <p:nvPr/>
        </p:nvSpPr>
        <p:spPr>
          <a:xfrm>
            <a:off x="4992624" y="2980944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996696" y="4956048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3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1609344" y="5788152"/>
            <a:ext cx="3209544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Users can personalize characters and settings.</a:t>
            </a:r>
            <a:endParaRPr lang="en-US" sz="2040" dirty="0"/>
          </a:p>
        </p:txBody>
      </p:sp>
      <p:sp>
        <p:nvSpPr>
          <p:cNvPr id="13" name="Text 5"/>
          <p:cNvSpPr/>
          <p:nvPr/>
        </p:nvSpPr>
        <p:spPr>
          <a:xfrm>
            <a:off x="5614416" y="4910328"/>
            <a:ext cx="3209544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Interactive User Interface</a:t>
            </a:r>
            <a:endParaRPr lang="en-US" sz="2320" dirty="0"/>
          </a:p>
        </p:txBody>
      </p:sp>
      <p:sp>
        <p:nvSpPr>
          <p:cNvPr id="14" name="Text 6"/>
          <p:cNvSpPr/>
          <p:nvPr/>
        </p:nvSpPr>
        <p:spPr>
          <a:xfrm>
            <a:off x="1609344" y="4910328"/>
            <a:ext cx="3209544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Customization Options</a:t>
            </a:r>
            <a:endParaRPr lang="en-US" sz="2320" dirty="0"/>
          </a:p>
        </p:txBody>
      </p:sp>
      <p:sp>
        <p:nvSpPr>
          <p:cNvPr id="15" name="Text 7"/>
          <p:cNvSpPr/>
          <p:nvPr/>
        </p:nvSpPr>
        <p:spPr>
          <a:xfrm>
            <a:off x="832104" y="1655064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00"/>
              </a:lnSpc>
              <a:buNone/>
            </a:pPr>
            <a:r>
              <a:rPr lang="en-US" sz="464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Key Features</a:t>
            </a:r>
            <a:endParaRPr lang="en-US" sz="4640" dirty="0"/>
          </a:p>
        </p:txBody>
      </p:sp>
      <p:sp>
        <p:nvSpPr>
          <p:cNvPr id="16" name="Text 8"/>
          <p:cNvSpPr/>
          <p:nvPr/>
        </p:nvSpPr>
        <p:spPr>
          <a:xfrm>
            <a:off x="1609344" y="2935224"/>
            <a:ext cx="3209544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Automatic Art Generation</a:t>
            </a:r>
            <a:endParaRPr lang="en-US" sz="2320" dirty="0"/>
          </a:p>
        </p:txBody>
      </p:sp>
      <p:sp>
        <p:nvSpPr>
          <p:cNvPr id="17" name="Text 9"/>
          <p:cNvSpPr/>
          <p:nvPr/>
        </p:nvSpPr>
        <p:spPr>
          <a:xfrm>
            <a:off x="1609344" y="3822192"/>
            <a:ext cx="3209544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Employs AI to generate visuals based on prompts.</a:t>
            </a:r>
            <a:endParaRPr lang="en-US" sz="2040" dirty="0"/>
          </a:p>
        </p:txBody>
      </p:sp>
      <p:sp>
        <p:nvSpPr>
          <p:cNvPr id="18" name="Text 10"/>
          <p:cNvSpPr/>
          <p:nvPr/>
        </p:nvSpPr>
        <p:spPr>
          <a:xfrm>
            <a:off x="5614416" y="3447288"/>
            <a:ext cx="3209544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Suggests dialogue, enhancing storytelling focus.</a:t>
            </a:r>
            <a:endParaRPr lang="en-US" sz="2040" dirty="0"/>
          </a:p>
        </p:txBody>
      </p:sp>
      <p:sp>
        <p:nvSpPr>
          <p:cNvPr id="19" name="Text 11"/>
          <p:cNvSpPr/>
          <p:nvPr/>
        </p:nvSpPr>
        <p:spPr>
          <a:xfrm>
            <a:off x="5614416" y="2935224"/>
            <a:ext cx="320954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Dialogue Suggestions</a:t>
            </a:r>
            <a:endParaRPr lang="en-US" sz="2320" dirty="0"/>
          </a:p>
        </p:txBody>
      </p:sp>
      <p:sp>
        <p:nvSpPr>
          <p:cNvPr id="20" name="Text 12"/>
          <p:cNvSpPr/>
          <p:nvPr/>
        </p:nvSpPr>
        <p:spPr>
          <a:xfrm>
            <a:off x="5614416" y="5788152"/>
            <a:ext cx="3209544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Intuitive design for easy navigation for all ages.</a:t>
            </a:r>
            <a:endParaRPr lang="en-US" sz="20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464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4507992"/>
            <a:ext cx="3044952" cy="235000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4507992"/>
            <a:ext cx="3044952" cy="235000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376" y="4507992"/>
            <a:ext cx="3044952" cy="235000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3344" y="4507992"/>
            <a:ext cx="3044952" cy="235000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717536" y="4654296"/>
            <a:ext cx="251460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424242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Collaborative Possibilities</a:t>
            </a:r>
            <a:endParaRPr lang="en-US" sz="2320" dirty="0"/>
          </a:p>
        </p:txBody>
      </p:sp>
      <p:sp>
        <p:nvSpPr>
          <p:cNvPr id="9" name="Text 1"/>
          <p:cNvSpPr/>
          <p:nvPr/>
        </p:nvSpPr>
        <p:spPr>
          <a:xfrm>
            <a:off x="11018520" y="5166360"/>
            <a:ext cx="2514600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Encourages diverse storytelling across genres.</a:t>
            </a:r>
            <a:endParaRPr lang="en-US" sz="2040" dirty="0"/>
          </a:p>
        </p:txBody>
      </p:sp>
      <p:sp>
        <p:nvSpPr>
          <p:cNvPr id="10" name="Text 2"/>
          <p:cNvSpPr/>
          <p:nvPr/>
        </p:nvSpPr>
        <p:spPr>
          <a:xfrm>
            <a:off x="832104" y="348386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00"/>
              </a:lnSpc>
              <a:buNone/>
            </a:pPr>
            <a:r>
              <a:rPr lang="en-US" sz="464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Benefits of AI in Comic Creation</a:t>
            </a:r>
            <a:endParaRPr lang="en-US" sz="4640" dirty="0"/>
          </a:p>
        </p:txBody>
      </p:sp>
      <p:sp>
        <p:nvSpPr>
          <p:cNvPr id="11" name="Text 3"/>
          <p:cNvSpPr/>
          <p:nvPr/>
        </p:nvSpPr>
        <p:spPr>
          <a:xfrm>
            <a:off x="1106424" y="4654296"/>
            <a:ext cx="25146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424242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Time Efficiency</a:t>
            </a:r>
            <a:endParaRPr lang="en-US" sz="2320" dirty="0"/>
          </a:p>
        </p:txBody>
      </p:sp>
      <p:sp>
        <p:nvSpPr>
          <p:cNvPr id="12" name="Text 4"/>
          <p:cNvSpPr/>
          <p:nvPr/>
        </p:nvSpPr>
        <p:spPr>
          <a:xfrm>
            <a:off x="7717536" y="5532120"/>
            <a:ext cx="2514600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Enables remote collaboration among artists and writers.</a:t>
            </a:r>
            <a:endParaRPr lang="en-US" sz="2040" dirty="0"/>
          </a:p>
        </p:txBody>
      </p:sp>
      <p:sp>
        <p:nvSpPr>
          <p:cNvPr id="13" name="Text 5"/>
          <p:cNvSpPr/>
          <p:nvPr/>
        </p:nvSpPr>
        <p:spPr>
          <a:xfrm>
            <a:off x="4416552" y="5532120"/>
            <a:ext cx="2514600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Lowers barriers for entry into comic creation.</a:t>
            </a:r>
            <a:endParaRPr lang="en-US" sz="2040" dirty="0"/>
          </a:p>
        </p:txBody>
      </p:sp>
      <p:sp>
        <p:nvSpPr>
          <p:cNvPr id="14" name="Text 6"/>
          <p:cNvSpPr/>
          <p:nvPr/>
        </p:nvSpPr>
        <p:spPr>
          <a:xfrm>
            <a:off x="4416552" y="4654296"/>
            <a:ext cx="251460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424242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Increased Accessibility</a:t>
            </a:r>
            <a:endParaRPr lang="en-US" sz="2320" dirty="0"/>
          </a:p>
        </p:txBody>
      </p:sp>
      <p:sp>
        <p:nvSpPr>
          <p:cNvPr id="15" name="Text 7"/>
          <p:cNvSpPr/>
          <p:nvPr/>
        </p:nvSpPr>
        <p:spPr>
          <a:xfrm>
            <a:off x="1106424" y="5166360"/>
            <a:ext cx="2514600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Reduces time for comic creation.</a:t>
            </a:r>
            <a:endParaRPr lang="en-US" sz="2040" dirty="0"/>
          </a:p>
        </p:txBody>
      </p:sp>
      <p:sp>
        <p:nvSpPr>
          <p:cNvPr id="16" name="Text 8"/>
          <p:cNvSpPr/>
          <p:nvPr/>
        </p:nvSpPr>
        <p:spPr>
          <a:xfrm>
            <a:off x="11018520" y="4654296"/>
            <a:ext cx="251460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424242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Content Diversity</a:t>
            </a:r>
            <a:endParaRPr lang="en-US" sz="23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36" y="2935224"/>
            <a:ext cx="1362456" cy="1088136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4320" y="2935224"/>
            <a:ext cx="1225296" cy="108813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064" y="2935224"/>
            <a:ext cx="950976" cy="1088136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088" y="2935224"/>
            <a:ext cx="950976" cy="1088136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832104" y="180136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00"/>
              </a:lnSpc>
              <a:buNone/>
            </a:pPr>
            <a:r>
              <a:rPr lang="en-US" sz="464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Challenges and Considerations</a:t>
            </a:r>
            <a:endParaRPr lang="en-US" sz="4640" dirty="0"/>
          </a:p>
        </p:txBody>
      </p:sp>
      <p:sp>
        <p:nvSpPr>
          <p:cNvPr id="9" name="Text 1"/>
          <p:cNvSpPr/>
          <p:nvPr/>
        </p:nvSpPr>
        <p:spPr>
          <a:xfrm>
            <a:off x="4297680" y="4261104"/>
            <a:ext cx="2715768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Intellectual Property Issues</a:t>
            </a:r>
            <a:endParaRPr lang="en-US" sz="2320" dirty="0"/>
          </a:p>
        </p:txBody>
      </p:sp>
      <p:sp>
        <p:nvSpPr>
          <p:cNvPr id="10" name="Text 2"/>
          <p:cNvSpPr/>
          <p:nvPr/>
        </p:nvSpPr>
        <p:spPr>
          <a:xfrm>
            <a:off x="960120" y="4773168"/>
            <a:ext cx="2715768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User oversight is needed to ensure coherence.</a:t>
            </a:r>
            <a:endParaRPr lang="en-US" sz="2040" dirty="0"/>
          </a:p>
        </p:txBody>
      </p:sp>
      <p:sp>
        <p:nvSpPr>
          <p:cNvPr id="11" name="Text 3"/>
          <p:cNvSpPr/>
          <p:nvPr/>
        </p:nvSpPr>
        <p:spPr>
          <a:xfrm>
            <a:off x="960120" y="4261104"/>
            <a:ext cx="271576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Quality Control</a:t>
            </a:r>
            <a:endParaRPr lang="en-US" sz="2320" dirty="0"/>
          </a:p>
        </p:txBody>
      </p:sp>
      <p:sp>
        <p:nvSpPr>
          <p:cNvPr id="12" name="Text 4"/>
          <p:cNvSpPr/>
          <p:nvPr/>
        </p:nvSpPr>
        <p:spPr>
          <a:xfrm>
            <a:off x="10963656" y="4261104"/>
            <a:ext cx="271576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Ethical Concerns</a:t>
            </a:r>
            <a:endParaRPr lang="en-US" sz="2320" dirty="0"/>
          </a:p>
        </p:txBody>
      </p:sp>
      <p:sp>
        <p:nvSpPr>
          <p:cNvPr id="13" name="Text 5"/>
          <p:cNvSpPr/>
          <p:nvPr/>
        </p:nvSpPr>
        <p:spPr>
          <a:xfrm>
            <a:off x="10963656" y="4773168"/>
            <a:ext cx="2715768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Discusses human creativity vs. machine-generated content.</a:t>
            </a:r>
            <a:endParaRPr lang="en-US" sz="2040" dirty="0"/>
          </a:p>
        </p:txBody>
      </p:sp>
      <p:sp>
        <p:nvSpPr>
          <p:cNvPr id="14" name="Text 6"/>
          <p:cNvSpPr/>
          <p:nvPr/>
        </p:nvSpPr>
        <p:spPr>
          <a:xfrm>
            <a:off x="4297680" y="5138928"/>
            <a:ext cx="2715768" cy="11704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Questions arise about copyright and ownership.</a:t>
            </a:r>
            <a:endParaRPr lang="en-US" sz="2040" dirty="0"/>
          </a:p>
        </p:txBody>
      </p:sp>
      <p:sp>
        <p:nvSpPr>
          <p:cNvPr id="15" name="Text 7"/>
          <p:cNvSpPr/>
          <p:nvPr/>
        </p:nvSpPr>
        <p:spPr>
          <a:xfrm>
            <a:off x="7626096" y="5138928"/>
            <a:ext cx="2715768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Users may need time to adapt to the tool.</a:t>
            </a:r>
            <a:endParaRPr lang="en-US" sz="2040" dirty="0"/>
          </a:p>
        </p:txBody>
      </p:sp>
      <p:sp>
        <p:nvSpPr>
          <p:cNvPr id="16" name="Text 8"/>
          <p:cNvSpPr/>
          <p:nvPr/>
        </p:nvSpPr>
        <p:spPr>
          <a:xfrm>
            <a:off x="7626096" y="4261104"/>
            <a:ext cx="2715768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User Learning Curve</a:t>
            </a:r>
            <a:endParaRPr lang="en-US" sz="23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302752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464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327648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488" y="473659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736592"/>
            <a:ext cx="475488" cy="475488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3488" y="6327648"/>
            <a:ext cx="475488" cy="475488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996696" y="6400800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3</a:t>
            </a:r>
            <a:endParaRPr lang="en-US" sz="2550" dirty="0"/>
          </a:p>
        </p:txBody>
      </p:sp>
      <p:sp>
        <p:nvSpPr>
          <p:cNvPr id="9" name="Text 1"/>
          <p:cNvSpPr/>
          <p:nvPr/>
        </p:nvSpPr>
        <p:spPr>
          <a:xfrm>
            <a:off x="7479792" y="4809744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2"/>
          <p:cNvSpPr/>
          <p:nvPr/>
        </p:nvSpPr>
        <p:spPr>
          <a:xfrm>
            <a:off x="996696" y="4809744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1</a:t>
            </a:r>
            <a:endParaRPr lang="en-US" sz="2550" dirty="0"/>
          </a:p>
        </p:txBody>
      </p:sp>
      <p:sp>
        <p:nvSpPr>
          <p:cNvPr id="11" name="Text 3"/>
          <p:cNvSpPr/>
          <p:nvPr/>
        </p:nvSpPr>
        <p:spPr>
          <a:xfrm>
            <a:off x="7479792" y="6400800"/>
            <a:ext cx="182880" cy="32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595959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4</a:t>
            </a:r>
            <a:endParaRPr lang="en-US" sz="2550" dirty="0"/>
          </a:p>
        </p:txBody>
      </p:sp>
      <p:sp>
        <p:nvSpPr>
          <p:cNvPr id="12" name="Text 4"/>
          <p:cNvSpPr/>
          <p:nvPr/>
        </p:nvSpPr>
        <p:spPr>
          <a:xfrm>
            <a:off x="8101584" y="5276088"/>
            <a:ext cx="5696712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Platform for users to share and collaborate on projects.</a:t>
            </a:r>
            <a:endParaRPr lang="en-US" sz="2040" dirty="0"/>
          </a:p>
        </p:txBody>
      </p:sp>
      <p:sp>
        <p:nvSpPr>
          <p:cNvPr id="13" name="Text 5"/>
          <p:cNvSpPr/>
          <p:nvPr/>
        </p:nvSpPr>
        <p:spPr>
          <a:xfrm>
            <a:off x="1609344" y="6867144"/>
            <a:ext cx="5696712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Tutorials to enhance comic creation skills for users.</a:t>
            </a:r>
            <a:endParaRPr lang="en-US" sz="2040" dirty="0"/>
          </a:p>
        </p:txBody>
      </p:sp>
      <p:sp>
        <p:nvSpPr>
          <p:cNvPr id="14" name="Text 6"/>
          <p:cNvSpPr/>
          <p:nvPr/>
        </p:nvSpPr>
        <p:spPr>
          <a:xfrm>
            <a:off x="832104" y="348386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00"/>
              </a:lnSpc>
              <a:buNone/>
            </a:pPr>
            <a:r>
              <a:rPr lang="en-US" sz="464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Future Developments</a:t>
            </a:r>
            <a:endParaRPr lang="en-US" sz="4640" dirty="0"/>
          </a:p>
        </p:txBody>
      </p:sp>
      <p:sp>
        <p:nvSpPr>
          <p:cNvPr id="15" name="Text 7"/>
          <p:cNvSpPr/>
          <p:nvPr/>
        </p:nvSpPr>
        <p:spPr>
          <a:xfrm>
            <a:off x="8101584" y="6867144"/>
            <a:ext cx="5696712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Possibilities to integrate with other media platforms.</a:t>
            </a:r>
            <a:endParaRPr lang="en-US" sz="2040" dirty="0"/>
          </a:p>
        </p:txBody>
      </p:sp>
      <p:sp>
        <p:nvSpPr>
          <p:cNvPr id="16" name="Text 8"/>
          <p:cNvSpPr/>
          <p:nvPr/>
        </p:nvSpPr>
        <p:spPr>
          <a:xfrm>
            <a:off x="8101584" y="6355080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Integration with Other Media</a:t>
            </a:r>
            <a:endParaRPr lang="en-US" sz="2320" dirty="0"/>
          </a:p>
        </p:txBody>
      </p:sp>
      <p:sp>
        <p:nvSpPr>
          <p:cNvPr id="17" name="Text 9"/>
          <p:cNvSpPr/>
          <p:nvPr/>
        </p:nvSpPr>
        <p:spPr>
          <a:xfrm>
            <a:off x="8101584" y="4773168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Community Building Initiatives</a:t>
            </a:r>
            <a:endParaRPr lang="en-US" sz="2320" dirty="0"/>
          </a:p>
        </p:txBody>
      </p:sp>
      <p:sp>
        <p:nvSpPr>
          <p:cNvPr id="18" name="Text 10"/>
          <p:cNvSpPr/>
          <p:nvPr/>
        </p:nvSpPr>
        <p:spPr>
          <a:xfrm>
            <a:off x="1609344" y="5276088"/>
            <a:ext cx="5696712" cy="786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60"/>
              </a:lnSpc>
              <a:buNone/>
            </a:pPr>
            <a:r>
              <a:rPr lang="en-US" sz="2040" dirty="0">
                <a:solidFill>
                  <a:srgbClr val="424242"/>
                </a:solidFill>
                <a:latin typeface="思源黑体-思源黑体-Light" pitchFamily="34" charset="0"/>
                <a:ea typeface="思源黑体-思源黑体-Light" pitchFamily="34" charset="-122"/>
                <a:cs typeface="思源黑体-思源黑体-Light" pitchFamily="34" charset="-120"/>
              </a:rPr>
              <a:t>New sophisticated AI features for customization.</a:t>
            </a:r>
            <a:endParaRPr lang="en-US" sz="2040" dirty="0"/>
          </a:p>
        </p:txBody>
      </p:sp>
      <p:sp>
        <p:nvSpPr>
          <p:cNvPr id="19" name="Text 11"/>
          <p:cNvSpPr/>
          <p:nvPr/>
        </p:nvSpPr>
        <p:spPr>
          <a:xfrm>
            <a:off x="1609344" y="6355080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Educational Resources</a:t>
            </a:r>
            <a:endParaRPr lang="en-US" sz="2320" dirty="0"/>
          </a:p>
        </p:txBody>
      </p:sp>
      <p:sp>
        <p:nvSpPr>
          <p:cNvPr id="20" name="Text 12"/>
          <p:cNvSpPr/>
          <p:nvPr/>
        </p:nvSpPr>
        <p:spPr>
          <a:xfrm>
            <a:off x="1609344" y="4773168"/>
            <a:ext cx="569671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20" dirty="0">
                <a:solidFill>
                  <a:srgbClr val="5B38B8"/>
                </a:solidFill>
                <a:latin typeface="思源黑体-思源黑体-Medium" pitchFamily="34" charset="0"/>
                <a:ea typeface="思源黑体-思源黑体-Medium" pitchFamily="34" charset="-122"/>
                <a:cs typeface="思源黑体-思源黑体-Medium" pitchFamily="34" charset="-120"/>
              </a:rPr>
              <a:t>Enhanced AI Capabilities</a:t>
            </a:r>
            <a:endParaRPr lang="en-US" sz="23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2025-04-05T12:47:43Z</dcterms:created>
  <dcterms:modified xsi:type="dcterms:W3CDTF">2025-04-05T12:47:43Z</dcterms:modified>
</cp:coreProperties>
</file>