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3000372"/>
            <a:ext cx="1643074" cy="1214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3000372"/>
            <a:ext cx="1643074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" name="그림 39" descr="기어S3 심박측정에 대한 이미지 검색결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420225" cy="4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그림 45" descr="혈당측정기 스마트폰에 대한 이미지 검색결과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67323"/>
            <a:ext cx="415610" cy="4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 descr="스마트체중계에 대한 이미지 검색결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86712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28662" y="328612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스마트센서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pic>
        <p:nvPicPr>
          <p:cNvPr id="1026" name="Picture 2" descr="의사 아이콘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0"/>
            <a:ext cx="857256" cy="857256"/>
          </a:xfrm>
          <a:prstGeom prst="rect">
            <a:avLst/>
          </a:prstGeom>
          <a:noFill/>
        </p:spPr>
      </p:pic>
      <p:pic>
        <p:nvPicPr>
          <p:cNvPr id="1028" name="Picture 4" descr="환자 아이콘에 대한 이미지 검색결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857628"/>
            <a:ext cx="785818" cy="785819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2071670" y="3214686"/>
            <a:ext cx="85725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6" idx="1"/>
            <a:endCxn id="4" idx="3"/>
          </p:cNvCxnSpPr>
          <p:nvPr/>
        </p:nvCxnSpPr>
        <p:spPr>
          <a:xfrm rot="10800000" flipV="1">
            <a:off x="4572000" y="3500437"/>
            <a:ext cx="857256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028" idx="3"/>
          </p:cNvCxnSpPr>
          <p:nvPr/>
        </p:nvCxnSpPr>
        <p:spPr>
          <a:xfrm rot="10800000" flipV="1">
            <a:off x="1928794" y="3857628"/>
            <a:ext cx="1000132" cy="39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928794" y="4000504"/>
            <a:ext cx="928694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572000" y="3643314"/>
            <a:ext cx="928694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2786058"/>
            <a:ext cx="2714644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2786058"/>
            <a:ext cx="2133616" cy="204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114300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스마트기기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928794" y="3143248"/>
            <a:ext cx="1071570" cy="142876"/>
            <a:chOff x="1928794" y="3143248"/>
            <a:chExt cx="1071570" cy="142876"/>
          </a:xfrm>
        </p:grpSpPr>
        <p:sp>
          <p:nvSpPr>
            <p:cNvPr id="7" name="타원 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  <a:endCxn id="14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42910" y="371475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0003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센서정보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367183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진료정보</a:t>
            </a:r>
            <a:endParaRPr lang="en-US" altLang="ko-KR" sz="1000" dirty="0" smtClean="0"/>
          </a:p>
          <a:p>
            <a:r>
              <a:rPr lang="ko-KR" altLang="en-US" sz="1000" dirty="0" smtClean="0"/>
              <a:t>당뇨정보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28794" y="3786190"/>
            <a:ext cx="1071570" cy="142876"/>
            <a:chOff x="1928794" y="3143248"/>
            <a:chExt cx="1071570" cy="142876"/>
          </a:xfrm>
        </p:grpSpPr>
        <p:sp>
          <p:nvSpPr>
            <p:cNvPr id="27" name="타원 2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6"/>
              <a:endCxn id="29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000892" y="2928934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3702" y="335756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3702" y="3786190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29388" y="3000372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6"/>
            <a:endCxn id="36" idx="1"/>
          </p:cNvCxnSpPr>
          <p:nvPr/>
        </p:nvCxnSpPr>
        <p:spPr>
          <a:xfrm>
            <a:off x="6572264" y="307181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929454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72132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6357950" y="2966816"/>
            <a:ext cx="142876" cy="2143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>
            <a:stCxn id="37" idx="3"/>
            <a:endCxn id="38" idx="1"/>
          </p:cNvCxnSpPr>
          <p:nvPr/>
        </p:nvCxnSpPr>
        <p:spPr>
          <a:xfrm>
            <a:off x="5715008" y="3071810"/>
            <a:ext cx="642942" cy="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8" y="28970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진료이력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6357950" y="3429000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2"/>
            <a:endCxn id="45" idx="3"/>
          </p:cNvCxnSpPr>
          <p:nvPr/>
        </p:nvCxnSpPr>
        <p:spPr>
          <a:xfrm rot="10800000">
            <a:off x="5715008" y="350043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2132" y="342900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52" idx="3"/>
          </p:cNvCxnSpPr>
          <p:nvPr/>
        </p:nvCxnSpPr>
        <p:spPr>
          <a:xfrm rot="10800000">
            <a:off x="5715008" y="3929066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72132" y="385762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8" y="328612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환자정보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5008" y="3754283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의료문의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6572296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285850" y="3429000"/>
          <a:ext cx="2476500" cy="511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S6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1285850" y="4000504"/>
            <a:ext cx="2714644" cy="10001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센싱정보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추가시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확장 어려움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572000" y="2928934"/>
          <a:ext cx="825500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325434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57950" y="2928934"/>
          <a:ext cx="1000132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500066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desc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오른쪽 화살표 47"/>
          <p:cNvSpPr/>
          <p:nvPr/>
        </p:nvSpPr>
        <p:spPr>
          <a:xfrm rot="5400000">
            <a:off x="5572132" y="3357562"/>
            <a:ext cx="642942" cy="2643206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504" y="440597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데이터 유형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확장 용이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29124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14414" y="321468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86512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메타데이터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5357818" y="3571876"/>
            <a:ext cx="10001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35756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0..*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335756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71538" y="1857364"/>
            <a:ext cx="657229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71538" y="1857364"/>
            <a:ext cx="307183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2872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ko-KR" altLang="en-US" dirty="0" smtClean="0"/>
              <a:t>일</a:t>
            </a:r>
            <a:r>
              <a:rPr lang="ko-KR" altLang="en-US" dirty="0" smtClean="0"/>
              <a:t> 데이터 처리방식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1487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 처리방식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59293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214414" y="2500306"/>
            <a:ext cx="564360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개발 공통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Framework(</a:t>
            </a:r>
            <a:r>
              <a:rPr lang="en-US" altLang="ko-KR" sz="1400" dirty="0" err="1" smtClean="0">
                <a:solidFill>
                  <a:schemeClr val="tx2"/>
                </a:solidFill>
                <a:latin typeface="+mj-lt"/>
              </a:rPr>
              <a:t>Javascript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차트솔루션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시각화솔루션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..)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환자정보관리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7488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</a:t>
            </a:r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료</a:t>
            </a:r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337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진료조회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9256" y="2000240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전문의문</a:t>
            </a:r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답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857224" y="1357298"/>
            <a:ext cx="4857784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414" y="278605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618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86050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2786050" y="2178835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18573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22145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1785918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1670" y="24376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4607718" y="1785926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4876" y="150017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214414" y="392906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4414" y="471488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6182" y="3929066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86050" y="400050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2786050" y="410766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6050" y="372350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6050" y="414338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1785918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0232" y="442913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4607718" y="3714752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4876" y="34290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14414" y="15716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35004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</a:t>
            </a:r>
            <a:r>
              <a:rPr lang="ko-KR" altLang="en-US" dirty="0" err="1" smtClean="0"/>
              <a:t>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29124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29124" y="179467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71538" y="1428736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8662" y="1571612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5786" y="1714488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1256359" y="3000372"/>
            <a:ext cx="1357322" cy="4286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1571604" y="528638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2976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센서로그저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장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100" y="385762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100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314324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센싱로그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85918" y="543801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</a:t>
            </a:r>
            <a:r>
              <a:rPr lang="ko-KR" altLang="en-US" sz="1200" dirty="0" err="1" smtClean="0"/>
              <a:t>보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643174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</a:t>
            </a:r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5786" y="278605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578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1500166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1472" y="3786190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>
            <a:off x="1500166" y="257174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>
            <a:off x="1500166" y="3571876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1500166" y="4857760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786" y="5072074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596" y="571480"/>
            <a:ext cx="3643338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7158" y="3643314"/>
            <a:ext cx="4429156" cy="22860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48" y="166821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Middleware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14348" y="272337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Resource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786050" y="378619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14348" y="500938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8842" y="121442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 System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86255" y="407194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Info. System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156</Words>
  <Application>Microsoft Office PowerPoint</Application>
  <PresentationFormat>화면 슬라이드 쇼(4:3)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chan</cp:lastModifiedBy>
  <cp:revision>25</cp:revision>
  <dcterms:created xsi:type="dcterms:W3CDTF">2006-10-05T04:04:58Z</dcterms:created>
  <dcterms:modified xsi:type="dcterms:W3CDTF">2017-09-09T20:35:44Z</dcterms:modified>
</cp:coreProperties>
</file>