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6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28926" y="3000372"/>
            <a:ext cx="1643074" cy="12144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28926" y="3000372"/>
            <a:ext cx="1643074" cy="428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당뇨환자관리시스템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0" name="그림 39" descr="기어S3 심박측정에 대한 이미지 검색결과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857496"/>
            <a:ext cx="420225" cy="438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그림 45" descr="혈당측정기 스마트폰에 대한 이미지 검색결과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867323"/>
            <a:ext cx="415610" cy="42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그림 46" descr="스마트체중계에 대한 이미지 검색결과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3042" y="2867128"/>
            <a:ext cx="4286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Box 47"/>
          <p:cNvSpPr txBox="1"/>
          <p:nvPr/>
        </p:nvSpPr>
        <p:spPr>
          <a:xfrm>
            <a:off x="928662" y="3286124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&lt;&lt;</a:t>
            </a:r>
            <a:r>
              <a:rPr lang="ko-KR" altLang="en-US" sz="1000" dirty="0" smtClean="0"/>
              <a:t>스마트센서</a:t>
            </a:r>
            <a:r>
              <a:rPr lang="en-US" altLang="ko-KR" sz="1000" dirty="0" smtClean="0"/>
              <a:t>&gt;&gt;</a:t>
            </a:r>
            <a:endParaRPr lang="ko-KR" altLang="en-US" sz="1000" dirty="0"/>
          </a:p>
        </p:txBody>
      </p:sp>
      <p:pic>
        <p:nvPicPr>
          <p:cNvPr id="1026" name="Picture 2" descr="의사 아이콘에 대한 이미지 검색결과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3071810"/>
            <a:ext cx="857256" cy="857256"/>
          </a:xfrm>
          <a:prstGeom prst="rect">
            <a:avLst/>
          </a:prstGeom>
          <a:noFill/>
        </p:spPr>
      </p:pic>
      <p:pic>
        <p:nvPicPr>
          <p:cNvPr id="1028" name="Picture 4" descr="환자 아이콘에 대한 이미지 검색결과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2976" y="3857628"/>
            <a:ext cx="785818" cy="785819"/>
          </a:xfrm>
          <a:prstGeom prst="rect">
            <a:avLst/>
          </a:prstGeom>
          <a:noFill/>
        </p:spPr>
      </p:pic>
      <p:cxnSp>
        <p:nvCxnSpPr>
          <p:cNvPr id="55" name="직선 화살표 연결선 54"/>
          <p:cNvCxnSpPr/>
          <p:nvPr/>
        </p:nvCxnSpPr>
        <p:spPr>
          <a:xfrm>
            <a:off x="2071670" y="3214686"/>
            <a:ext cx="857256" cy="1428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026" idx="1"/>
            <a:endCxn id="4" idx="3"/>
          </p:cNvCxnSpPr>
          <p:nvPr/>
        </p:nvCxnSpPr>
        <p:spPr>
          <a:xfrm rot="10800000" flipV="1">
            <a:off x="4572000" y="3500437"/>
            <a:ext cx="857256" cy="107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1028" idx="3"/>
          </p:cNvCxnSpPr>
          <p:nvPr/>
        </p:nvCxnSpPr>
        <p:spPr>
          <a:xfrm rot="10800000" flipV="1">
            <a:off x="1928794" y="3857628"/>
            <a:ext cx="1000132" cy="3929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1928794" y="4000504"/>
            <a:ext cx="928694" cy="3571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4572000" y="3643314"/>
            <a:ext cx="928694" cy="1428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28926" y="2786058"/>
            <a:ext cx="2714644" cy="1428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28926" y="2786058"/>
            <a:ext cx="2133616" cy="2047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당뇨환자관리시스템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2910" y="2928934"/>
            <a:ext cx="1143008" cy="428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스마트기기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센서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928794" y="3143248"/>
            <a:ext cx="1071570" cy="142876"/>
            <a:chOff x="1928794" y="3143248"/>
            <a:chExt cx="1071570" cy="142876"/>
          </a:xfrm>
        </p:grpSpPr>
        <p:sp>
          <p:nvSpPr>
            <p:cNvPr id="7" name="타원 6"/>
            <p:cNvSpPr/>
            <p:nvPr/>
          </p:nvSpPr>
          <p:spPr>
            <a:xfrm>
              <a:off x="1928794" y="3143248"/>
              <a:ext cx="142876" cy="1428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7" idx="6"/>
              <a:endCxn id="14" idx="1"/>
            </p:cNvCxnSpPr>
            <p:nvPr/>
          </p:nvCxnSpPr>
          <p:spPr>
            <a:xfrm>
              <a:off x="2071670" y="3214686"/>
              <a:ext cx="78581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2857488" y="3143248"/>
              <a:ext cx="142876" cy="1428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642910" y="3714752"/>
            <a:ext cx="1143008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스마트폰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App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3108" y="3000372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센서정보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214546" y="3671832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진료정보</a:t>
            </a:r>
            <a:endParaRPr lang="en-US" altLang="ko-KR" sz="1000" dirty="0" smtClean="0"/>
          </a:p>
          <a:p>
            <a:r>
              <a:rPr lang="ko-KR" altLang="en-US" sz="1000" dirty="0" smtClean="0"/>
              <a:t>당뇨정보</a:t>
            </a:r>
            <a:endParaRPr lang="ko-KR" altLang="en-US" sz="1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928794" y="3786190"/>
            <a:ext cx="1071570" cy="142876"/>
            <a:chOff x="1928794" y="3143248"/>
            <a:chExt cx="1071570" cy="142876"/>
          </a:xfrm>
        </p:grpSpPr>
        <p:sp>
          <p:nvSpPr>
            <p:cNvPr id="27" name="타원 26"/>
            <p:cNvSpPr/>
            <p:nvPr/>
          </p:nvSpPr>
          <p:spPr>
            <a:xfrm>
              <a:off x="1928794" y="3143248"/>
              <a:ext cx="142876" cy="1428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27" idx="6"/>
              <a:endCxn id="29" idx="1"/>
            </p:cNvCxnSpPr>
            <p:nvPr/>
          </p:nvCxnSpPr>
          <p:spPr>
            <a:xfrm>
              <a:off x="2071670" y="3214686"/>
              <a:ext cx="78581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2857488" y="3143248"/>
              <a:ext cx="142876" cy="1428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7000892" y="2928934"/>
            <a:ext cx="1143008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의료시스템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43702" y="3357562"/>
            <a:ext cx="1143008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주치의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643702" y="3786190"/>
            <a:ext cx="1143008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전문의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429388" y="3000372"/>
            <a:ext cx="142876" cy="1428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stCxn id="34" idx="6"/>
            <a:endCxn id="36" idx="1"/>
          </p:cNvCxnSpPr>
          <p:nvPr/>
        </p:nvCxnSpPr>
        <p:spPr>
          <a:xfrm>
            <a:off x="6572264" y="3071810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929454" y="3000372"/>
            <a:ext cx="142876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572132" y="3000372"/>
            <a:ext cx="142876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왼쪽 대괄호 37"/>
          <p:cNvSpPr/>
          <p:nvPr/>
        </p:nvSpPr>
        <p:spPr>
          <a:xfrm>
            <a:off x="6357950" y="2966816"/>
            <a:ext cx="142876" cy="21431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연결선 38"/>
          <p:cNvCxnSpPr>
            <a:stCxn id="37" idx="3"/>
            <a:endCxn id="38" idx="1"/>
          </p:cNvCxnSpPr>
          <p:nvPr/>
        </p:nvCxnSpPr>
        <p:spPr>
          <a:xfrm>
            <a:off x="5715008" y="3071810"/>
            <a:ext cx="642942" cy="2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15008" y="2897027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진료이력</a:t>
            </a:r>
            <a:endParaRPr lang="ko-KR" altLang="en-US" sz="1000" dirty="0"/>
          </a:p>
        </p:txBody>
      </p:sp>
      <p:sp>
        <p:nvSpPr>
          <p:cNvPr id="43" name="타원 42"/>
          <p:cNvSpPr/>
          <p:nvPr/>
        </p:nvSpPr>
        <p:spPr>
          <a:xfrm>
            <a:off x="6357950" y="3429000"/>
            <a:ext cx="142876" cy="1428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>
            <a:stCxn id="43" idx="2"/>
            <a:endCxn id="45" idx="3"/>
          </p:cNvCxnSpPr>
          <p:nvPr/>
        </p:nvCxnSpPr>
        <p:spPr>
          <a:xfrm rot="10800000">
            <a:off x="5715008" y="3500438"/>
            <a:ext cx="64294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572132" y="3429000"/>
            <a:ext cx="142876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6357950" y="3857628"/>
            <a:ext cx="142876" cy="1428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>
            <a:stCxn id="50" idx="2"/>
            <a:endCxn id="52" idx="3"/>
          </p:cNvCxnSpPr>
          <p:nvPr/>
        </p:nvCxnSpPr>
        <p:spPr>
          <a:xfrm rot="10800000">
            <a:off x="5715008" y="3929066"/>
            <a:ext cx="64294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5572132" y="3857628"/>
            <a:ext cx="142876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715008" y="3286124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환자정보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5715008" y="3754283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의료문의</a:t>
            </a:r>
            <a:endParaRPr lang="ko-KR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19</Words>
  <Application>Microsoft Office PowerPoint</Application>
  <PresentationFormat>화면 슬라이드 쇼(4:3)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chan</cp:lastModifiedBy>
  <cp:revision>16</cp:revision>
  <dcterms:created xsi:type="dcterms:W3CDTF">2006-10-05T04:04:58Z</dcterms:created>
  <dcterms:modified xsi:type="dcterms:W3CDTF">2017-08-27T12:30:49Z</dcterms:modified>
</cp:coreProperties>
</file>