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CB6F5B-D426-4BAC-B7D1-CB4F617139A6}" type="datetimeFigureOut">
              <a:rPr lang="es-ES" smtClean="0"/>
              <a:t>02/09/2015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A8D8926-B02B-4D9F-8C36-3E658830D6F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Septiembre 2015</a:t>
            </a:r>
          </a:p>
          <a:p>
            <a:r>
              <a:rPr lang="es-ES" dirty="0" smtClean="0"/>
              <a:t>Autor: Francisco Javier García </a:t>
            </a:r>
            <a:r>
              <a:rPr lang="es-ES" dirty="0" err="1" smtClean="0"/>
              <a:t>Paredero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200" dirty="0" smtClean="0"/>
              <a:t>Desarrollo de una herramienta software para la resolución de problemas de optimización con algoritmos genéticos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6312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2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Conceptos teóricos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4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Requisitos de la herramienta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9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Diseño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55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33</Words>
  <Application>Microsoft Office PowerPoint</Application>
  <PresentationFormat>Presentación en pantalla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Equidad</vt:lpstr>
      <vt:lpstr>Desarrollo de una herramienta software para la resolución de problemas de optimización con algoritmos genéticos</vt:lpstr>
      <vt:lpstr>Objetivos del proyecto</vt:lpstr>
      <vt:lpstr>Conceptos teóricos</vt:lpstr>
      <vt:lpstr>Requisitos de la herramienta</vt:lpstr>
      <vt:lpstr>Diseño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herramienta software para la resolución de problemas de optimización con algoritmos genéticos</dc:title>
  <dc:creator>fjgarcia</dc:creator>
  <cp:lastModifiedBy>fjgarcia</cp:lastModifiedBy>
  <cp:revision>2</cp:revision>
  <dcterms:created xsi:type="dcterms:W3CDTF">2015-09-02T10:41:56Z</dcterms:created>
  <dcterms:modified xsi:type="dcterms:W3CDTF">2015-09-02T10:48:38Z</dcterms:modified>
</cp:coreProperties>
</file>