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59" r:id="rId14"/>
    <p:sldId id="269" r:id="rId15"/>
    <p:sldId id="274" r:id="rId16"/>
    <p:sldId id="273" r:id="rId17"/>
    <p:sldId id="260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CB6F5B-D426-4BAC-B7D1-CB4F617139A6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Septiembre 2015</a:t>
            </a:r>
          </a:p>
          <a:p>
            <a:r>
              <a:rPr lang="es-ES" dirty="0" smtClean="0"/>
              <a:t>Autor: Francisco Javier García </a:t>
            </a:r>
            <a:r>
              <a:rPr lang="es-ES" dirty="0" err="1" smtClean="0"/>
              <a:t>Paredero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3200" dirty="0" smtClean="0"/>
              <a:t>Desarrollo de una herramienta software para la resolución de problemas de optimización con algoritmos genéticos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6312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de mutación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98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Ventajas y limitaciones de los algoritmos genéticos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44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Posibles soluciones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Elitismo</a:t>
            </a:r>
          </a:p>
          <a:p>
            <a:r>
              <a:rPr lang="es-ES" dirty="0" smtClean="0"/>
              <a:t>Eras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64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Planteamiento del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95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Herramienta que empleando algoritmos genéticos encuentre el conjunto de parámetros que maximicen el valor de una función matemática real.</a:t>
            </a:r>
          </a:p>
          <a:p>
            <a:r>
              <a:rPr lang="es-ES" dirty="0" smtClean="0"/>
              <a:t>Representación de los cromosomas mediante un conjunto de genes valores reales.</a:t>
            </a:r>
          </a:p>
          <a:p>
            <a:r>
              <a:rPr lang="es-ES" dirty="0" smtClean="0"/>
              <a:t>Población de hasta 1000 elementos.</a:t>
            </a:r>
          </a:p>
          <a:p>
            <a:r>
              <a:rPr lang="es-ES" dirty="0" smtClean="0"/>
              <a:t>Iteraciones de hasta 100 eras y 1000 generaciones.</a:t>
            </a:r>
          </a:p>
          <a:p>
            <a:r>
              <a:rPr lang="es-ES" dirty="0" smtClean="0"/>
              <a:t>Diversos operadores de selección:</a:t>
            </a:r>
          </a:p>
          <a:p>
            <a:pPr lvl="1"/>
            <a:r>
              <a:rPr lang="es-ES" dirty="0" smtClean="0"/>
              <a:t>Ruleta</a:t>
            </a:r>
          </a:p>
          <a:p>
            <a:pPr lvl="1"/>
            <a:r>
              <a:rPr lang="es-ES" dirty="0" smtClean="0"/>
              <a:t>Torneo</a:t>
            </a:r>
          </a:p>
        </p:txBody>
      </p:sp>
    </p:spTree>
    <p:extLst>
      <p:ext uri="{BB962C8B-B14F-4D97-AF65-F5344CB8AC3E}">
        <p14:creationId xmlns:p14="http://schemas.microsoft.com/office/powerpoint/2010/main" val="109365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Operador de cruce en un punto</a:t>
            </a:r>
          </a:p>
          <a:p>
            <a:r>
              <a:rPr lang="es-ES" dirty="0" smtClean="0"/>
              <a:t>Operador de mutación uniforme</a:t>
            </a:r>
          </a:p>
          <a:p>
            <a:r>
              <a:rPr lang="es-ES" dirty="0" smtClean="0"/>
              <a:t>Entorno visual.</a:t>
            </a:r>
          </a:p>
          <a:p>
            <a:r>
              <a:rPr lang="es-ES" dirty="0" smtClean="0"/>
              <a:t>Debe permitirse la cancelación de la ejecución</a:t>
            </a:r>
          </a:p>
          <a:p>
            <a:r>
              <a:rPr lang="es-ES" dirty="0" smtClean="0"/>
              <a:t>Debe mostrar datos sobre la evolución de la ejecución.</a:t>
            </a:r>
          </a:p>
          <a:p>
            <a:r>
              <a:rPr lang="es-ES" dirty="0" smtClean="0"/>
              <a:t>Debe permitir guardar resultados en ficheros.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971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a emplear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Generar una población aleatoria de N</a:t>
            </a:r>
            <a:r>
              <a:rPr lang="es-ES" baseline="-25000" dirty="0"/>
              <a:t>i</a:t>
            </a:r>
            <a:r>
              <a:rPr lang="es-ES" dirty="0"/>
              <a:t> individuos</a:t>
            </a:r>
          </a:p>
          <a:p>
            <a:r>
              <a:rPr lang="es-ES" dirty="0"/>
              <a:t>Durante un número determinado de generaciones</a:t>
            </a:r>
          </a:p>
          <a:p>
            <a:r>
              <a:rPr lang="es-ES" dirty="0"/>
              <a:t>	Crear una nueva población</a:t>
            </a:r>
          </a:p>
          <a:p>
            <a:r>
              <a:rPr lang="es-ES" dirty="0"/>
              <a:t>Seleccionar padres</a:t>
            </a:r>
          </a:p>
          <a:p>
            <a:r>
              <a:rPr lang="es-ES" dirty="0"/>
              <a:t>Cruzar los padres con probabilidad p</a:t>
            </a:r>
            <a:r>
              <a:rPr lang="es-ES" baseline="-25000" dirty="0"/>
              <a:t>c</a:t>
            </a:r>
            <a:endParaRPr lang="es-ES" dirty="0"/>
          </a:p>
          <a:p>
            <a:r>
              <a:rPr lang="es-ES" dirty="0"/>
              <a:t>Mutar los individuos resultantes con probabilidad p</a:t>
            </a:r>
            <a:r>
              <a:rPr lang="es-ES" baseline="-25000" dirty="0"/>
              <a:t>m</a:t>
            </a:r>
            <a:endParaRPr lang="es-ES" dirty="0"/>
          </a:p>
          <a:p>
            <a:r>
              <a:rPr lang="es-ES" dirty="0"/>
              <a:t>Opcionalmente aplicar un operador de elitismo</a:t>
            </a:r>
          </a:p>
          <a:p>
            <a:r>
              <a:rPr lang="es-ES" dirty="0"/>
              <a:t>Finalmente devolver como solución el individuo con mayor calidad de la población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0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Diseño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55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71" y="1447800"/>
            <a:ext cx="6493858" cy="4572000"/>
          </a:xfrm>
        </p:spPr>
      </p:pic>
    </p:spTree>
    <p:extLst>
      <p:ext uri="{BB962C8B-B14F-4D97-AF65-F5344CB8AC3E}">
        <p14:creationId xmlns:p14="http://schemas.microsoft.com/office/powerpoint/2010/main" val="269673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Interfaz de  usuario</a:t>
            </a:r>
          </a:p>
          <a:p>
            <a:r>
              <a:rPr lang="es-ES" dirty="0" smtClean="0"/>
              <a:t>Módulo de ejecución</a:t>
            </a:r>
          </a:p>
          <a:p>
            <a:r>
              <a:rPr lang="es-ES" dirty="0" smtClean="0"/>
              <a:t>Módulo de datos</a:t>
            </a:r>
          </a:p>
          <a:p>
            <a:r>
              <a:rPr lang="es-ES" dirty="0" smtClean="0"/>
              <a:t>Módulo de resultados</a:t>
            </a:r>
          </a:p>
          <a:p>
            <a:r>
              <a:rPr lang="es-ES" dirty="0" smtClean="0"/>
              <a:t>Módulo de guardado de datos</a:t>
            </a:r>
          </a:p>
          <a:p>
            <a:r>
              <a:rPr lang="es-ES" dirty="0" smtClean="0"/>
              <a:t>Componentes de terceros</a:t>
            </a:r>
          </a:p>
          <a:p>
            <a:pPr lvl="1"/>
            <a:r>
              <a:rPr lang="es-ES" dirty="0" smtClean="0"/>
              <a:t>Swing</a:t>
            </a:r>
          </a:p>
          <a:p>
            <a:pPr lvl="1"/>
            <a:r>
              <a:rPr lang="es-ES" dirty="0" err="1" smtClean="0"/>
              <a:t>JFreeChart</a:t>
            </a:r>
            <a:endParaRPr lang="es-ES" dirty="0" smtClean="0"/>
          </a:p>
          <a:p>
            <a:pPr lvl="1"/>
            <a:r>
              <a:rPr lang="es-ES" dirty="0" smtClean="0"/>
              <a:t>Jackson</a:t>
            </a:r>
          </a:p>
          <a:p>
            <a:pPr lvl="1"/>
            <a:r>
              <a:rPr lang="es-ES" dirty="0" smtClean="0"/>
              <a:t>Exp4j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0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2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del sistema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1"/>
            <a:ext cx="8568952" cy="5400600"/>
          </a:xfrm>
        </p:spPr>
      </p:pic>
    </p:spTree>
    <p:extLst>
      <p:ext uri="{BB962C8B-B14F-4D97-AF65-F5344CB8AC3E}">
        <p14:creationId xmlns:p14="http://schemas.microsoft.com/office/powerpoint/2010/main" val="102846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datos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47800"/>
            <a:ext cx="7920880" cy="5293568"/>
          </a:xfrm>
        </p:spPr>
      </p:pic>
    </p:spTree>
    <p:extLst>
      <p:ext uri="{BB962C8B-B14F-4D97-AF65-F5344CB8AC3E}">
        <p14:creationId xmlns:p14="http://schemas.microsoft.com/office/powerpoint/2010/main" val="4238859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 de ejecución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" y="1371211"/>
            <a:ext cx="8952239" cy="5082125"/>
          </a:xfrm>
        </p:spPr>
      </p:pic>
    </p:spTree>
    <p:extLst>
      <p:ext uri="{BB962C8B-B14F-4D97-AF65-F5344CB8AC3E}">
        <p14:creationId xmlns:p14="http://schemas.microsoft.com/office/powerpoint/2010/main" val="170893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 de resultados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47800"/>
            <a:ext cx="8064896" cy="5221560"/>
          </a:xfrm>
        </p:spPr>
      </p:pic>
    </p:spTree>
    <p:extLst>
      <p:ext uri="{BB962C8B-B14F-4D97-AF65-F5344CB8AC3E}">
        <p14:creationId xmlns:p14="http://schemas.microsoft.com/office/powerpoint/2010/main" val="355727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gráfica</a:t>
            </a:r>
            <a:endParaRPr lang="es-ES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6" y="1552812"/>
            <a:ext cx="8479538" cy="4684500"/>
          </a:xfrm>
        </p:spPr>
      </p:pic>
    </p:spTree>
    <p:extLst>
      <p:ext uri="{BB962C8B-B14F-4D97-AF65-F5344CB8AC3E}">
        <p14:creationId xmlns:p14="http://schemas.microsoft.com/office/powerpoint/2010/main" val="304287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Guardado de datos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7699"/>
            <a:ext cx="8568952" cy="4718627"/>
          </a:xfrm>
        </p:spPr>
      </p:pic>
    </p:spTree>
    <p:extLst>
      <p:ext uri="{BB962C8B-B14F-4D97-AF65-F5344CB8AC3E}">
        <p14:creationId xmlns:p14="http://schemas.microsoft.com/office/powerpoint/2010/main" val="326356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Planificación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243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del proyecto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Fase </a:t>
            </a:r>
            <a:r>
              <a:rPr lang="es-ES" dirty="0"/>
              <a:t>de planificación y documentación. </a:t>
            </a:r>
            <a:endParaRPr lang="es-ES" dirty="0" smtClean="0"/>
          </a:p>
          <a:p>
            <a:pPr lvl="0"/>
            <a:r>
              <a:rPr lang="es-ES" dirty="0" smtClean="0"/>
              <a:t>Fase </a:t>
            </a:r>
            <a:r>
              <a:rPr lang="es-ES" dirty="0"/>
              <a:t>de desarrollo de un motor de </a:t>
            </a:r>
            <a:r>
              <a:rPr lang="es-ES" dirty="0" smtClean="0"/>
              <a:t>ejecución.</a:t>
            </a:r>
            <a:endParaRPr lang="es-ES" dirty="0"/>
          </a:p>
          <a:p>
            <a:pPr lvl="0"/>
            <a:r>
              <a:rPr lang="es-ES" dirty="0"/>
              <a:t>Fase de desarrollo de una herramienta gráfica básica</a:t>
            </a:r>
            <a:r>
              <a:rPr lang="es-ES" dirty="0" smtClean="0"/>
              <a:t>.</a:t>
            </a:r>
            <a:endParaRPr lang="es-ES" dirty="0"/>
          </a:p>
          <a:p>
            <a:pPr lvl="0"/>
            <a:r>
              <a:rPr lang="es-ES" dirty="0"/>
              <a:t>Fase de mejora de la interfaz gráfica</a:t>
            </a:r>
            <a:r>
              <a:rPr lang="es-ES" dirty="0" smtClean="0"/>
              <a:t>.</a:t>
            </a:r>
            <a:endParaRPr lang="es-ES" dirty="0"/>
          </a:p>
          <a:p>
            <a:pPr lvl="0"/>
            <a:r>
              <a:rPr lang="es-ES" dirty="0"/>
              <a:t>Fase de documentación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57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prueba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548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prueba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Desarrollo de una herramienta software que, empleando algoritmos genéticos encuentre soluciones óptimas a funciones </a:t>
            </a:r>
            <a:r>
              <a:rPr lang="es-ES" dirty="0" err="1" smtClean="0"/>
              <a:t>mátemáticas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43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Conceptos teóricos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64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Algoritmos que se apoyan en la evolución para optimizar las soluciones a un problema dado.</a:t>
            </a:r>
          </a:p>
          <a:p>
            <a:r>
              <a:rPr lang="es-ES" dirty="0" smtClean="0"/>
              <a:t>Algoritmo clásico:</a:t>
            </a:r>
          </a:p>
          <a:p>
            <a:pPr lvl="1"/>
            <a:r>
              <a:rPr lang="es-ES" dirty="0"/>
              <a:t>Generar una población aleatoria de N</a:t>
            </a:r>
            <a:r>
              <a:rPr lang="es-ES" baseline="-25000" dirty="0"/>
              <a:t>i</a:t>
            </a:r>
            <a:r>
              <a:rPr lang="es-ES" dirty="0"/>
              <a:t> individuos</a:t>
            </a:r>
          </a:p>
          <a:p>
            <a:pPr lvl="1"/>
            <a:r>
              <a:rPr lang="es-ES" dirty="0"/>
              <a:t>Mientras que no se cumpla el criterio de terminación</a:t>
            </a:r>
          </a:p>
          <a:p>
            <a:pPr lvl="1"/>
            <a:r>
              <a:rPr lang="es-ES" dirty="0"/>
              <a:t>	Crear una nueva población</a:t>
            </a:r>
          </a:p>
          <a:p>
            <a:pPr lvl="1"/>
            <a:r>
              <a:rPr lang="es-ES" dirty="0"/>
              <a:t>Seleccionar padres</a:t>
            </a:r>
          </a:p>
          <a:p>
            <a:pPr lvl="1"/>
            <a:r>
              <a:rPr lang="es-ES" dirty="0"/>
              <a:t>Cruzar los padres con probabilidad p</a:t>
            </a:r>
            <a:r>
              <a:rPr lang="es-ES" baseline="-25000" dirty="0"/>
              <a:t>c</a:t>
            </a:r>
            <a:endParaRPr lang="es-ES" dirty="0"/>
          </a:p>
          <a:p>
            <a:pPr lvl="1"/>
            <a:r>
              <a:rPr lang="es-ES" dirty="0"/>
              <a:t>Mutar los individuos resultantes con probabilidad p</a:t>
            </a:r>
            <a:r>
              <a:rPr lang="es-ES" baseline="-25000" dirty="0"/>
              <a:t>m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306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básicos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Representación para los individuos.</a:t>
            </a:r>
          </a:p>
          <a:p>
            <a:r>
              <a:rPr lang="es-ES" dirty="0" smtClean="0"/>
              <a:t>Medida de la calidad de los individuos.</a:t>
            </a:r>
          </a:p>
          <a:p>
            <a:r>
              <a:rPr lang="es-ES" dirty="0" smtClean="0"/>
              <a:t>Operador de selección.</a:t>
            </a:r>
          </a:p>
          <a:p>
            <a:r>
              <a:rPr lang="es-ES" dirty="0" smtClean="0"/>
              <a:t>Operador de reproducción.</a:t>
            </a:r>
          </a:p>
          <a:p>
            <a:r>
              <a:rPr lang="es-ES" dirty="0" smtClean="0"/>
              <a:t>Operador de mutación.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de los individuos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Los individuos se representan mediante cromosomas</a:t>
            </a:r>
          </a:p>
          <a:p>
            <a:r>
              <a:rPr lang="es-ES" dirty="0" smtClean="0"/>
              <a:t>Cromosoma: el conjunto de parámetros que determinan la estructura del individuo.</a:t>
            </a:r>
          </a:p>
          <a:p>
            <a:r>
              <a:rPr lang="es-ES" dirty="0" smtClean="0"/>
              <a:t>Cada uno de los parámetros recibe el nombre de gen.</a:t>
            </a:r>
          </a:p>
          <a:p>
            <a:r>
              <a:rPr lang="es-ES" dirty="0" smtClean="0"/>
              <a:t>Diversas representaciones:</a:t>
            </a:r>
          </a:p>
          <a:p>
            <a:pPr lvl="1"/>
            <a:r>
              <a:rPr lang="es-ES" dirty="0" smtClean="0"/>
              <a:t>Cada gen se suele representar mediante un número de bits.</a:t>
            </a:r>
          </a:p>
          <a:p>
            <a:pPr lvl="1"/>
            <a:r>
              <a:rPr lang="es-ES" dirty="0" smtClean="0"/>
              <a:t>Opciones distintas adaptadas al problema: números reales, enteros, etc.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893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de selección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Selección de individuos de una población.</a:t>
            </a:r>
          </a:p>
          <a:p>
            <a:r>
              <a:rPr lang="es-ES" dirty="0" smtClean="0"/>
              <a:t>Probabilidad de extracción de un individuo proporcional a su calidad.</a:t>
            </a:r>
          </a:p>
          <a:p>
            <a:r>
              <a:rPr lang="es-ES" dirty="0" smtClean="0"/>
              <a:t>Diversos métodos</a:t>
            </a:r>
          </a:p>
          <a:p>
            <a:pPr lvl="1"/>
            <a:r>
              <a:rPr lang="es-ES" dirty="0" smtClean="0"/>
              <a:t>Método de la ruleta</a:t>
            </a:r>
          </a:p>
          <a:p>
            <a:pPr lvl="1"/>
            <a:r>
              <a:rPr lang="es-ES" dirty="0" smtClean="0"/>
              <a:t>Selección por torneo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948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de cruce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364</TotalTime>
  <Words>429</Words>
  <Application>Microsoft Office PowerPoint</Application>
  <PresentationFormat>Presentación en pantalla (4:3)</PresentationFormat>
  <Paragraphs>93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Equidad</vt:lpstr>
      <vt:lpstr>Desarrollo de una herramienta software para la resolución de problemas de optimización con algoritmos genéticos</vt:lpstr>
      <vt:lpstr>Objetivos del proyecto</vt:lpstr>
      <vt:lpstr>Objetivos del proyecto</vt:lpstr>
      <vt:lpstr>Conceptos teóricos</vt:lpstr>
      <vt:lpstr>Algoritmos genéticos</vt:lpstr>
      <vt:lpstr>Componentes básicos</vt:lpstr>
      <vt:lpstr>Representación de los individuos</vt:lpstr>
      <vt:lpstr>Operador de selección</vt:lpstr>
      <vt:lpstr>Operador de cruce</vt:lpstr>
      <vt:lpstr>Operador de mutación</vt:lpstr>
      <vt:lpstr>Ventajas y limitaciones de los algoritmos genéticos</vt:lpstr>
      <vt:lpstr>Posibles soluciones</vt:lpstr>
      <vt:lpstr>Planteamiento del problema</vt:lpstr>
      <vt:lpstr>Requisitos</vt:lpstr>
      <vt:lpstr>Presentación de PowerPoint</vt:lpstr>
      <vt:lpstr>Algoritmo a emplear</vt:lpstr>
      <vt:lpstr>Diseño </vt:lpstr>
      <vt:lpstr>Componentes del sistema</vt:lpstr>
      <vt:lpstr>Componentes del sistema</vt:lpstr>
      <vt:lpstr>Clases del sistema</vt:lpstr>
      <vt:lpstr>Modelo de datos</vt:lpstr>
      <vt:lpstr>Módulo de ejecución</vt:lpstr>
      <vt:lpstr>Presentación de resultados</vt:lpstr>
      <vt:lpstr>Interfaz gráfica</vt:lpstr>
      <vt:lpstr>Guardado de datos</vt:lpstr>
      <vt:lpstr>Planificación del proyecto</vt:lpstr>
      <vt:lpstr>Fases del proyecto </vt:lpstr>
      <vt:lpstr>Caso de prueba 1</vt:lpstr>
      <vt:lpstr>Caso de prueba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herramienta software para la resolución de problemas de optimización con algoritmos genéticos</dc:title>
  <dc:creator>fjgarcia</dc:creator>
  <cp:lastModifiedBy>fjgarcia</cp:lastModifiedBy>
  <cp:revision>7</cp:revision>
  <dcterms:created xsi:type="dcterms:W3CDTF">2015-09-02T10:41:56Z</dcterms:created>
  <dcterms:modified xsi:type="dcterms:W3CDTF">2015-09-08T14:22:24Z</dcterms:modified>
</cp:coreProperties>
</file>