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13d6aec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13d6aec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f2fb4a0f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9f2fb4a0f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2fb4a0f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2fb4a0f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f2fb4a0f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f2fb4a0f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f2fb4a0f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f2fb4a0f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f2fb4a0f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f2fb4a0f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f2fb4a0f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f2fb4a0f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f2fb4a0f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f2fb4a0f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f2fb4a0f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f2fb4a0f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f2fb4a0f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f2fb4a0f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youtube.com/watch?v=ON1kSSgWDpY" TargetMode="External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MlU93GvxBoM" TargetMode="External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21FynuvGgDE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Basic Final Presentation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Gabriel Hearne, Logan Barger, Elijah Pettit, George Paredes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Summary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411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7/7 Acceptance Tests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6/6 Integration Tests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27/27 Regression Tests</a:t>
            </a:r>
            <a:endParaRPr sz="2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9/10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Start early, finish early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Ask </a:t>
            </a:r>
            <a:r>
              <a:rPr lang="en" sz="2400"/>
              <a:t>questions more often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Take a break when you get stuck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Design is more important than coding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186225" y="4648299"/>
            <a:ext cx="852600" cy="42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10/10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Features implemented: 3/3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Milestones completed: 3/3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Initial LoC: 6906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Final LoC: 8207</a:t>
            </a:r>
            <a:endParaRPr sz="2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1/10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250" y="128113"/>
            <a:ext cx="7903974" cy="488727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2/10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1 Upload and Download File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Successfully implemented feature</a:t>
            </a:r>
            <a:endParaRPr sz="26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Added new page to upload, store, and download files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Added ability to delete files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Added table to store files</a:t>
            </a:r>
            <a:endParaRPr sz="22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Unit test coverage: 83%</a:t>
            </a:r>
            <a:endParaRPr sz="2600"/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90250" y="4681009"/>
            <a:ext cx="5487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3/10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1 Demonstration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 title="File Storage Demonstr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025" y="1017725"/>
            <a:ext cx="8520600" cy="37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01975" y="4703622"/>
            <a:ext cx="6792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4/10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2: Download Wiki Pages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Successfully implemented feature</a:t>
            </a:r>
            <a:endParaRPr sz="25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Added ability to download already created wiki pages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User can download files as md, docx, pdf, 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User gets to see download information before downloading</a:t>
            </a:r>
            <a:endParaRPr sz="21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Unit test coverage 100%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110600" y="4568872"/>
            <a:ext cx="928200" cy="5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5/10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2 Demonstration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 title="Wiki Download Demonstr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75" y="996700"/>
            <a:ext cx="7808300" cy="372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6/10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3: User Registration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Successfully implemented feature</a:t>
            </a:r>
            <a:endParaRPr sz="26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Added create new account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Added ability to view profile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Added ability to delete account</a:t>
            </a:r>
            <a:endParaRPr sz="22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Unit test coverage 100%</a:t>
            </a:r>
            <a:endParaRPr sz="2600"/>
          </a:p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7/10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3 Demonstration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 title="user registration demonstr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95700"/>
            <a:ext cx="8520600" cy="35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90250" y="470363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8/10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