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71a8c6c8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71a8c6c8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71a8c6c8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71a8c6c8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6c8c0cb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6c8c0cb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6c8c0cb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6c8c0cb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71a8c6c8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71a8c6c8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71a8c6c8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71a8c6c8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74543024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74543024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Basic Initial Presentation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Gabriel Hearne, Elijah Pettit, Logan Barger, and George Paredes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introduction	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Riki is the Wiki site being implemented using Python and Flask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IDE being used is PyCharm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Currently plan to implement 3 features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Each feature will contain unit tests for each requirement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Manage complexity</a:t>
            </a:r>
            <a:endParaRPr sz="25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Some features are inherently complex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We want the implementation phase to go smoothly 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Focus on current features, then add if time permits</a:t>
            </a:r>
            <a:endParaRPr sz="21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Add features that will enhance user experience</a:t>
            </a:r>
            <a:endParaRPr sz="25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Users are our customers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We want our customers to return instead of using another site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Aiming to implement features as simple as possible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1: Upload and Download File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Users will be able to upload files to Riki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Files will be stored on the server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Files stored on Riki </a:t>
            </a:r>
            <a:r>
              <a:rPr lang="en" sz="2100"/>
              <a:t>will</a:t>
            </a:r>
            <a:r>
              <a:rPr lang="en" sz="2100"/>
              <a:t> be downloadable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Riki will organize downloadable files on the site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Benefits: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Increase site functionality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Allows for users to store files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Test Plan: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Mocking will be used for uploading and loading all uploaded files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Downloading will involve testing an individual file 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2: </a:t>
            </a:r>
            <a:r>
              <a:rPr lang="en"/>
              <a:t>Download Wiki Pages</a:t>
            </a:r>
            <a:r>
              <a:rPr lang="en"/>
              <a:t> 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8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-3516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964"/>
              <a:t>User will be able to download any Wiki page from Riki</a:t>
            </a:r>
            <a:endParaRPr sz="5964"/>
          </a:p>
          <a:p>
            <a:pPr indent="-3516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964"/>
              <a:t>Users will also be able to pick what file format to download the wiki page as </a:t>
            </a:r>
            <a:endParaRPr sz="5964"/>
          </a:p>
          <a:p>
            <a:pPr indent="-34343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564"/>
              <a:t>Files include .doc, .pdf, etc.</a:t>
            </a:r>
            <a:endParaRPr sz="5564"/>
          </a:p>
          <a:p>
            <a:pPr indent="-3516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964"/>
              <a:t>Feature will add a button to make the process easy for users</a:t>
            </a:r>
            <a:endParaRPr sz="5964"/>
          </a:p>
          <a:p>
            <a:pPr indent="-3516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964"/>
              <a:t>Benefits:</a:t>
            </a:r>
            <a:endParaRPr sz="5964"/>
          </a:p>
          <a:p>
            <a:pPr indent="-34343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564"/>
              <a:t>Allows users to view the wiki pages offline</a:t>
            </a:r>
            <a:endParaRPr sz="5564"/>
          </a:p>
          <a:p>
            <a:pPr indent="-34343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564"/>
              <a:t>Increase customizability by being able to choose file type</a:t>
            </a:r>
            <a:endParaRPr sz="5564"/>
          </a:p>
          <a:p>
            <a:pPr indent="-3516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964"/>
              <a:t>Test Plan:</a:t>
            </a:r>
            <a:endParaRPr sz="5964"/>
          </a:p>
          <a:p>
            <a:pPr indent="-34343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564"/>
              <a:t>Ensure the download button and download process works properly</a:t>
            </a:r>
            <a:endParaRPr sz="5564"/>
          </a:p>
          <a:p>
            <a:pPr indent="-34343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564"/>
              <a:t>Ensure file converted correctly</a:t>
            </a:r>
            <a:endParaRPr sz="5564"/>
          </a:p>
          <a:p>
            <a:pPr indent="-25749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3: User Registration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Users will be able to create their own account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They will be able to view their profile page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Users can delete their Riki account if they choose to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Benefits: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Allows users to have their own profile with username and password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Without user registration, users cannot have their own accounts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Improved customizability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Test Plan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Utilize mocks for logging in and and deleting user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Ensure user is stored on server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Check to see if user information is presented properly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 and Deadlines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Milestone 1: Complete 50% of requirements and unit tests for said requirements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Date: November 15, 2023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Milestone 2: Have 100% of requirements and unit tests complete and 50% of regression, acceptance and integration tests complete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Date: November 22, 2023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Milestone 3: Have all documentation and all regression, acceptance, and integration tests complete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Date: November 26, 2023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Team Basic is </a:t>
            </a:r>
            <a:r>
              <a:rPr lang="en" sz="2100"/>
              <a:t>committed</a:t>
            </a:r>
            <a:r>
              <a:rPr lang="en" sz="2100"/>
              <a:t> to providing the best new features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We want to see Riki grow, but not </a:t>
            </a:r>
            <a:r>
              <a:rPr lang="en" sz="2100"/>
              <a:t>grow in complexity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We know all of these features will accomplish our goals and provide greater accessibility</a:t>
            </a:r>
            <a:endParaRPr sz="21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