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4db80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4db80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a4db802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a4db802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a4db802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a4db802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4db802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4db802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Basic Update #1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Hearne, Logan Barger, George Pardes, Elijah Pettit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at a Glance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4/9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 Tests: 0/14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 Tests: 0/14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 Tests 0/5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Tests: 0/8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Lines of Code: 218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 Look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Upload/Download File -Elijah Pettit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3/3 requirements coded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requirement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requirement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requirement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Wiki Page - Logan Barger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 is in place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Buttons created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Account - George Paredes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⅓ requirements coded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 is in place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account finished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70950"/>
            <a:ext cx="8088849" cy="50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Milestone 1: November 15,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of requirements and unit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 we will reach milestone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Milestone 2: November 22,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requirements and unit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362723" y="4568877"/>
            <a:ext cx="658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