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eb04b895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eb04b895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b04b895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b04b89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eb04b895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eb04b895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eb04b895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eb04b895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Basic Update #2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Gabriel Hearne, Logan Barger, George Pardes, Elijah Pettit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Requirements: 9/9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Unit Tests: 22/24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Regression Tests: 22/24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Integration Tests 2/3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Acceptance Tests: 7/7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Milestones Complete 3/3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New Lines of Code: 744</a:t>
            </a:r>
            <a:endParaRPr sz="2300"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Depth Look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Upload/Download File -Elijah Pettit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3/3 requirements coded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Unit Tests Complete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Manual Complete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Download Wiki Page - Logan Barger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3/3 Requirements Complete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Unit Tests in Progress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Manual Written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New Account - George Paredes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3/3</a:t>
            </a:r>
            <a:r>
              <a:rPr lang="en" sz="1700"/>
              <a:t> </a:t>
            </a:r>
            <a:r>
              <a:rPr lang="en" sz="1700"/>
              <a:t>requirements coded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Unit Tests Complete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Manual Written</a:t>
            </a:r>
            <a:endParaRPr sz="17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and What’s Left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December 2:  Project Due Date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December 4: Final Presentation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Todo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Organize final documents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Complete final presentation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