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>
      <p:cViewPr>
        <p:scale>
          <a:sx n="95" d="100"/>
          <a:sy n="95" d="100"/>
        </p:scale>
        <p:origin x="1584" y="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7F4FE-57CB-604D-B747-DCC97EBE4C9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94884-059D-B245-A9FC-18EE414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8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4884-059D-B245-A9FC-18EE414830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F17A-881D-D344-8AF6-FD33B3EB18B9}" type="datetime1">
              <a:rPr lang="en-IN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9BC2-0CEF-F845-BBAB-829F7A24C60D}" type="datetime1">
              <a:rPr lang="en-IN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822C-B0ED-9941-B8C2-A15DF62DAC5B}" type="datetime1">
              <a:rPr lang="en-IN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3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B589-D9A0-1741-98C5-1F15A82DECE1}" type="datetime1">
              <a:rPr lang="en-IN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B643-780C-0642-8060-8CBB9C196463}" type="datetime1">
              <a:rPr lang="en-IN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4B5-234A-9847-9891-50A24405DD0B}" type="datetime1">
              <a:rPr lang="en-IN" smtClean="0"/>
              <a:t>16/02/16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0472-F439-E847-9855-9FD005DF2E25}" type="datetime1">
              <a:rPr lang="en-IN" smtClean="0"/>
              <a:t>16/02/16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2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0479-D526-9746-9552-C31F836C06B2}" type="datetime1">
              <a:rPr lang="en-IN" smtClean="0"/>
              <a:t>16/02/16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DB9B-717B-8B43-AEF2-A5D75DE90877}" type="datetime1">
              <a:rPr lang="en-IN" smtClean="0"/>
              <a:t>16/02/16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E1E-9433-D04F-8D18-50861D5AA2B4}" type="datetime1">
              <a:rPr lang="en-IN" smtClean="0"/>
              <a:t>16/02/16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E4EA-2985-104B-936B-492CDA6CAB21}" type="datetime1">
              <a:rPr lang="en-IN" smtClean="0"/>
              <a:t>16/02/16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3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AB831-C52E-1B49-A60A-526827E42E48}" type="datetime1">
              <a:rPr lang="en-IN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6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85386"/>
              </p:ext>
            </p:extLst>
          </p:nvPr>
        </p:nvGraphicFramePr>
        <p:xfrm>
          <a:off x="457201" y="1600200"/>
          <a:ext cx="8305801" cy="448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1384300"/>
                <a:gridCol w="1384300"/>
                <a:gridCol w="1131059"/>
                <a:gridCol w="1414017"/>
                <a:gridCol w="1607825"/>
              </a:tblGrid>
              <a:tr h="9502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Year,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Name  of the Journal/Conference 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Title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Authors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Model/Sub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Model used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Challenges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Limitations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88640"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2014, IEEE Journal on Computer Vision and Pattern Recognition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policy validation framework for enterprise authorization specification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 </a:t>
                      </a:r>
                      <a:r>
                        <a:rPr lang="en-US" sz="1400" dirty="0" err="1" smtClean="0">
                          <a:latin typeface="+mn-lt"/>
                        </a:rPr>
                        <a:t>Chandramouli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MOG [4]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authorization framework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50" dirty="0" smtClean="0">
                          <a:solidFill>
                            <a:schemeClr val="dk1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The framework uses XML to encode the enterprise authorization specification</a:t>
                      </a:r>
                      <a:endParaRPr lang="en-US" sz="1400" kern="150" dirty="0">
                        <a:solidFill>
                          <a:schemeClr val="dk1"/>
                        </a:solidFill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1257073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Engineering (IC2E), 2014 IEEE International Conference 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Platform-level Support for Authorization in Cloud Services with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OAuth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Sendor, J.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SAP Labs., Sophia-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Antipolis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France 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Lehmann, Y.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 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Serme, G.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 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Santana de Oliveira, A.</a:t>
                      </a:r>
                      <a:endParaRPr kumimoji="0"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KDE [5]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50" dirty="0" smtClean="0">
                          <a:latin typeface="+mn-lt"/>
                          <a:ea typeface="Droid Sans Fallback"/>
                          <a:cs typeface="FreeSans"/>
                        </a:rPr>
                        <a:t>Strong</a:t>
                      </a:r>
                      <a:r>
                        <a:rPr lang="en-IN" sz="1400" kern="150" baseline="0" dirty="0" smtClean="0">
                          <a:latin typeface="+mn-lt"/>
                          <a:ea typeface="Droid Sans Fallback"/>
                          <a:cs typeface="FreeSans"/>
                        </a:rPr>
                        <a:t> authorization in cloud services</a:t>
                      </a:r>
                      <a:endParaRPr lang="en-US" sz="1400" kern="150" dirty="0"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smtClean="0">
                          <a:latin typeface="+mn-lt"/>
                          <a:ea typeface="Droid Sans Fallback"/>
                          <a:cs typeface="FreeSans"/>
                        </a:rPr>
                        <a:t>Only</a:t>
                      </a:r>
                      <a:r>
                        <a:rPr lang="en-US" sz="1400" kern="150" baseline="0" dirty="0" smtClean="0">
                          <a:latin typeface="+mn-lt"/>
                          <a:ea typeface="Droid Sans Fallback"/>
                          <a:cs typeface="FreeSans"/>
                        </a:rPr>
                        <a:t> a JAVA based approach is </a:t>
                      </a:r>
                      <a:r>
                        <a:rPr lang="en-US" sz="1400" kern="150" baseline="0" dirty="0" smtClean="0">
                          <a:latin typeface="+mn-lt"/>
                          <a:ea typeface="Droid Sans Fallback"/>
                          <a:cs typeface="FreeSans"/>
                        </a:rPr>
                        <a:t>mentioned</a:t>
                      </a:r>
                      <a:endParaRPr lang="en-US" sz="1400" kern="150" dirty="0"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5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7281"/>
              </p:ext>
            </p:extLst>
          </p:nvPr>
        </p:nvGraphicFramePr>
        <p:xfrm>
          <a:off x="434788" y="1177245"/>
          <a:ext cx="8305801" cy="5004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1381312"/>
                <a:gridCol w="1387288"/>
                <a:gridCol w="1131059"/>
                <a:gridCol w="1414017"/>
                <a:gridCol w="1607825"/>
              </a:tblGrid>
              <a:tr h="9502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Year,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Name  of the Journal/Conference 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Title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Authors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Model/Sub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Model used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Challenges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Limitations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88640">
                <a:tc>
                  <a:txBody>
                    <a:bodyPr/>
                    <a:lstStyle/>
                    <a:p>
                      <a:r>
                        <a:rPr 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Intelligence and Natural Language and Information Extraction, Social Media and Web Search FRUCT Conference (AINL-ISMW FRUCT), 2015</a:t>
                      </a:r>
                      <a:endParaRPr lang="en-US" sz="1400" u="none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the new REST API for open source LBS-platform Geo2Tag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Zaslavskiy, M.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 API over Geo2Taga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REST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API for authorization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50" dirty="0" smtClean="0">
                          <a:solidFill>
                            <a:schemeClr val="dk1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Suitable only for LBS Platform Geo2Tag</a:t>
                      </a:r>
                      <a:endParaRPr lang="en-US" sz="1400" kern="150" dirty="0">
                        <a:solidFill>
                          <a:schemeClr val="dk1"/>
                        </a:solidFill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1257073">
                <a:tc>
                  <a:txBody>
                    <a:bodyPr/>
                    <a:lstStyle/>
                    <a:p>
                      <a:r>
                        <a:rPr 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E-Science (e-Science), 2012 IEEE 8th International Conference on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8-12 Oct. 2012</a:t>
                      </a:r>
                      <a:endParaRPr 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Social based group access control framework for e-Science data 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 Zhang,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Wenjun Wu , 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Zhenan Li</a:t>
                      </a:r>
                      <a:endParaRPr kumimoji="0" lang="en-US" sz="14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OSGAC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OAuth2, </a:t>
                      </a:r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paper introduces a novel Open Social based access control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smtClean="0">
                          <a:latin typeface="+mn-lt"/>
                          <a:ea typeface="Droid Sans Fallback"/>
                          <a:cs typeface="FreeSans"/>
                        </a:rPr>
                        <a:t>Suitable</a:t>
                      </a:r>
                      <a:r>
                        <a:rPr lang="en-US" sz="1400" kern="150" baseline="0" dirty="0" smtClean="0">
                          <a:latin typeface="+mn-lt"/>
                          <a:ea typeface="Droid Sans Fallback"/>
                          <a:cs typeface="FreeSans"/>
                        </a:rPr>
                        <a:t> for only e-Science data </a:t>
                      </a:r>
                      <a:r>
                        <a:rPr lang="en-US" sz="1400" kern="150" baseline="0" dirty="0" err="1" smtClean="0">
                          <a:latin typeface="+mn-lt"/>
                          <a:ea typeface="Droid Sans Fallback"/>
                          <a:cs typeface="FreeSans"/>
                        </a:rPr>
                        <a:t>indrastructure</a:t>
                      </a:r>
                      <a:endParaRPr lang="en-US" sz="1400" kern="150" dirty="0"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40528"/>
              </p:ext>
            </p:extLst>
          </p:nvPr>
        </p:nvGraphicFramePr>
        <p:xfrm>
          <a:off x="434788" y="1177245"/>
          <a:ext cx="8305801" cy="426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1381312"/>
                <a:gridCol w="1387288"/>
                <a:gridCol w="1131059"/>
                <a:gridCol w="1414017"/>
                <a:gridCol w="1607825"/>
              </a:tblGrid>
              <a:tr h="9502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Year,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Name  of the Journal/Conference 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Title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Authors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Model/Sub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Model used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Challenges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Limitations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88640">
                <a:tc>
                  <a:txBody>
                    <a:bodyPr/>
                    <a:lstStyle/>
                    <a:p>
                      <a:r>
                        <a:rPr lang="en-US" sz="1400" b="0" i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GoLang</a:t>
                      </a:r>
                      <a:r>
                        <a:rPr 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Conference, 2013</a:t>
                      </a:r>
                      <a:endParaRPr lang="en-US" sz="1400" u="none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GoHotDraw</a:t>
                      </a:r>
                      <a:r>
                        <a:rPr lang="en-US" sz="1400" dirty="0" smtClean="0"/>
                        <a:t>: Evaluating the Go Programming Language with Design Patterns</a:t>
                      </a:r>
                      <a:endParaRPr kumimoji="0"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Frank </a:t>
                      </a:r>
                      <a:r>
                        <a:rPr lang="en-US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Schmager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Nicholas Cameron, James Noble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HotDraw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known design pattern for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Golang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50" dirty="0" smtClean="0">
                          <a:solidFill>
                            <a:schemeClr val="dk1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Presents only 1 framework pattern</a:t>
                      </a:r>
                      <a:endParaRPr lang="en-US" sz="1400" kern="150" dirty="0">
                        <a:solidFill>
                          <a:schemeClr val="dk1"/>
                        </a:solidFill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1257073">
                <a:tc>
                  <a:txBody>
                    <a:bodyPr/>
                    <a:lstStyle/>
                    <a:p>
                      <a:r>
                        <a:rPr 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Communications, Computers and Signal Processing (PACRIM), 2013 IEEE Pacific Rim Conference on, 27-29 Aug 2013</a:t>
                      </a:r>
                      <a:endParaRPr 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security analysis of the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OAuth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protocol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Feng Yang, </a:t>
                      </a:r>
                      <a:r>
                        <a:rPr lang="en-US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Manoharan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endParaRPr kumimoji="0" lang="en-US" sz="14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Attacker model to study security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vulnerabilities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Tackling abuse of authorization code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smtClean="0">
                          <a:latin typeface="+mn-lt"/>
                          <a:ea typeface="Droid Sans Fallback"/>
                          <a:cs typeface="FreeSans"/>
                        </a:rPr>
                        <a:t>Does not present a viable solution</a:t>
                      </a:r>
                      <a:endParaRPr lang="en-US" sz="1400" kern="150" dirty="0"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04978"/>
              </p:ext>
            </p:extLst>
          </p:nvPr>
        </p:nvGraphicFramePr>
        <p:xfrm>
          <a:off x="434788" y="1177245"/>
          <a:ext cx="8305801" cy="4151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1381312"/>
                <a:gridCol w="1387288"/>
                <a:gridCol w="1131059"/>
                <a:gridCol w="1414017"/>
                <a:gridCol w="1607825"/>
              </a:tblGrid>
              <a:tr h="9502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Year,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Name  of the Journal/Conference 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Title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Authors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Model/Sub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Model used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Challenges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Limitations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88640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2011 International Conference on Communication Systems and Network Technologies</a:t>
                      </a:r>
                      <a:endParaRPr lang="en-US" sz="1400" u="none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Formal Veriﬁcation of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OAuth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2.0 using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AlloyFramework</a:t>
                      </a:r>
                      <a:endParaRPr kumimoji="0"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Suhas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Yash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Sharma, Sunil Kumar,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Radhika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Sanjay Singh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Alloy modelling language for specification and Alloy </a:t>
                      </a:r>
                      <a:r>
                        <a:rPr kumimoji="0" lang="en-I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analyzer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verification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of correctness of OAuth2 protocol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50" dirty="0" smtClean="0">
                          <a:solidFill>
                            <a:schemeClr val="dk1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Only identifies known security vulnerabilities</a:t>
                      </a:r>
                      <a:endParaRPr lang="en-US" sz="1400" kern="150" dirty="0">
                        <a:solidFill>
                          <a:schemeClr val="dk1"/>
                        </a:solidFill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1257073"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Institutt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datateknikk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og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informasjonsvitenskap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2013</a:t>
                      </a:r>
                      <a:endParaRPr 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 and Authorization for Native Mobile Applications using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OAuth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2.0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Aas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Dag-</a:t>
                      </a:r>
                      <a:r>
                        <a:rPr lang="en-US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Inge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Improving existing model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are more security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vulnerabilities for native mobile apps than </a:t>
                      </a:r>
                      <a:r>
                        <a:rPr kumimoji="0" lang="en-IN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smtClean="0">
                          <a:latin typeface="+mn-lt"/>
                          <a:ea typeface="Droid Sans Fallback"/>
                          <a:cs typeface="FreeSans"/>
                        </a:rPr>
                        <a:t>The proposed improvement is specific to only Android OS</a:t>
                      </a:r>
                      <a:endParaRPr lang="en-US" sz="1400" kern="150" dirty="0"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471</Words>
  <Application>Microsoft Macintosh PowerPoint</Application>
  <PresentationFormat>On-screen Show (4:3)</PresentationFormat>
  <Paragraphs>81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Droid Sans Fallback</vt:lpstr>
      <vt:lpstr>FreeSans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shtilak</dc:creator>
  <cp:lastModifiedBy>Pareekshith K J</cp:lastModifiedBy>
  <cp:revision>20</cp:revision>
  <dcterms:created xsi:type="dcterms:W3CDTF">2015-02-01T17:28:10Z</dcterms:created>
  <dcterms:modified xsi:type="dcterms:W3CDTF">2016-02-16T05:52:13Z</dcterms:modified>
</cp:coreProperties>
</file>